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15544800" cy="10058400"/>
  <p:notesSz cx="155448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82" d="100"/>
          <a:sy n="82" d="100"/>
        </p:scale>
        <p:origin x="137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5860" y="3118104"/>
            <a:ext cx="1321308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Kapra Regular"/>
                <a:cs typeface="Kapra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31720" y="5632704"/>
            <a:ext cx="1088136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Darwin-Light"/>
                <a:cs typeface="Darwin-Light"/>
              </a:defRPr>
            </a:lvl1pPr>
          </a:lstStyle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‹#›</a:t>
            </a:fld>
            <a:r>
              <a:rPr dirty="0"/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AFD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772400" y="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A2B4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772400" y="502920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4E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502920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409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60020" y="160020"/>
            <a:ext cx="15224760" cy="9738360"/>
          </a:xfrm>
          <a:custGeom>
            <a:avLst/>
            <a:gdLst/>
            <a:ahLst/>
            <a:cxnLst/>
            <a:rect l="l" t="t" r="r" b="b"/>
            <a:pathLst>
              <a:path w="15224760" h="9738360">
                <a:moveTo>
                  <a:pt x="15224760" y="0"/>
                </a:moveTo>
                <a:lnTo>
                  <a:pt x="0" y="0"/>
                </a:lnTo>
                <a:lnTo>
                  <a:pt x="0" y="9738360"/>
                </a:lnTo>
                <a:lnTo>
                  <a:pt x="15224760" y="9738360"/>
                </a:lnTo>
                <a:lnTo>
                  <a:pt x="15224760" y="0"/>
                </a:lnTo>
                <a:close/>
              </a:path>
            </a:pathLst>
          </a:custGeom>
          <a:solidFill>
            <a:srgbClr val="E7F1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Kapra Regular"/>
                <a:cs typeface="Kapra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Darwin-Light"/>
                <a:cs typeface="Darwin-Light"/>
              </a:defRPr>
            </a:lvl1pPr>
          </a:lstStyle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‹#›</a:t>
            </a:fld>
            <a:r>
              <a:rPr dirty="0"/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AFD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772400" y="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A2B4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772400" y="502920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4E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502920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409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60020" y="160020"/>
            <a:ext cx="15224760" cy="9738360"/>
          </a:xfrm>
          <a:custGeom>
            <a:avLst/>
            <a:gdLst/>
            <a:ahLst/>
            <a:cxnLst/>
            <a:rect l="l" t="t" r="r" b="b"/>
            <a:pathLst>
              <a:path w="15224760" h="9738360">
                <a:moveTo>
                  <a:pt x="15224760" y="0"/>
                </a:moveTo>
                <a:lnTo>
                  <a:pt x="0" y="0"/>
                </a:lnTo>
                <a:lnTo>
                  <a:pt x="0" y="9738360"/>
                </a:lnTo>
                <a:lnTo>
                  <a:pt x="15224760" y="9738360"/>
                </a:lnTo>
                <a:lnTo>
                  <a:pt x="15224760" y="0"/>
                </a:lnTo>
                <a:close/>
              </a:path>
            </a:pathLst>
          </a:custGeom>
          <a:solidFill>
            <a:srgbClr val="E7F1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Kapra Regular"/>
                <a:cs typeface="Kapra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77240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05572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Darwin-Light"/>
                <a:cs typeface="Darwin-Light"/>
              </a:defRPr>
            </a:lvl1pPr>
          </a:lstStyle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‹#›</a:t>
            </a:fld>
            <a:r>
              <a:rPr dirty="0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Kapra Regular"/>
                <a:cs typeface="Kapra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Darwin-Light"/>
                <a:cs typeface="Darwin-Light"/>
              </a:defRPr>
            </a:lvl1pPr>
          </a:lstStyle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‹#›</a:t>
            </a:fld>
            <a:r>
              <a:rPr dirty="0"/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Darwin-Light"/>
                <a:cs typeface="Darwin-Light"/>
              </a:defRPr>
            </a:lvl1pPr>
          </a:lstStyle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‹#›</a:t>
            </a:fld>
            <a:r>
              <a:rPr dirty="0"/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AFD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772400" y="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A2B4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772400" y="502920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4E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5029200"/>
            <a:ext cx="7772400" cy="5029200"/>
          </a:xfrm>
          <a:custGeom>
            <a:avLst/>
            <a:gdLst/>
            <a:ahLst/>
            <a:cxnLst/>
            <a:rect l="l" t="t" r="r" b="b"/>
            <a:pathLst>
              <a:path w="7772400" h="5029200">
                <a:moveTo>
                  <a:pt x="7772400" y="0"/>
                </a:moveTo>
                <a:lnTo>
                  <a:pt x="0" y="0"/>
                </a:lnTo>
                <a:lnTo>
                  <a:pt x="0" y="5029200"/>
                </a:lnTo>
                <a:lnTo>
                  <a:pt x="7772400" y="5029200"/>
                </a:lnTo>
                <a:lnTo>
                  <a:pt x="7772400" y="0"/>
                </a:lnTo>
                <a:close/>
              </a:path>
            </a:pathLst>
          </a:custGeom>
          <a:solidFill>
            <a:srgbClr val="409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60020" y="160020"/>
            <a:ext cx="15224760" cy="9738360"/>
          </a:xfrm>
          <a:custGeom>
            <a:avLst/>
            <a:gdLst/>
            <a:ahLst/>
            <a:cxnLst/>
            <a:rect l="l" t="t" r="r" b="b"/>
            <a:pathLst>
              <a:path w="15224760" h="9738360">
                <a:moveTo>
                  <a:pt x="15224760" y="0"/>
                </a:moveTo>
                <a:lnTo>
                  <a:pt x="0" y="0"/>
                </a:lnTo>
                <a:lnTo>
                  <a:pt x="0" y="9738360"/>
                </a:lnTo>
                <a:lnTo>
                  <a:pt x="15224760" y="9738360"/>
                </a:lnTo>
                <a:lnTo>
                  <a:pt x="15224760" y="0"/>
                </a:lnTo>
                <a:close/>
              </a:path>
            </a:pathLst>
          </a:custGeom>
          <a:solidFill>
            <a:srgbClr val="E7F1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8318" y="1384298"/>
            <a:ext cx="683069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Kapra Regular"/>
                <a:cs typeface="Kapra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8318" y="1985592"/>
            <a:ext cx="9606915" cy="2464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85232" y="9354312"/>
            <a:ext cx="4974336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77240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614818" y="9231401"/>
            <a:ext cx="263054" cy="1625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Darwin-Light"/>
                <a:cs typeface="Darwin-Light"/>
              </a:defRPr>
            </a:lvl1pPr>
          </a:lstStyle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‹#›</a:t>
            </a:fld>
            <a:r>
              <a:rPr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riteItRoyal.com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riteItRoyal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riteItRoyal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hyperlink" Target="http://www.royalcaribbean.com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CCLLibrary.com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hyperlink" Target="http://RCCLLibrary.com/" TargetMode="Externa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13.png"/><Relationship Id="rId7" Type="http://schemas.openxmlformats.org/officeDocument/2006/relationships/image" Target="../media/image52.png"/><Relationship Id="rId2" Type="http://schemas.openxmlformats.org/officeDocument/2006/relationships/hyperlink" Target="http://RCCLLibrary.com/" TargetMode="Externa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88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3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21" Type="http://schemas.openxmlformats.org/officeDocument/2006/relationships/image" Target="../media/image126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107.pn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23" Type="http://schemas.openxmlformats.org/officeDocument/2006/relationships/image" Target="../media/image13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fonts.com/fonts/los-andes/darwin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myfonts.com/fonts/blazej-ostoja-lniski/kapra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fonts.com/fonts/los-andes/darwin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ypography.com/fonts/gotham/style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g"/><Relationship Id="rId7" Type="http://schemas.openxmlformats.org/officeDocument/2006/relationships/image" Target="../media/image133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13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9.png"/><Relationship Id="rId7" Type="http://schemas.openxmlformats.org/officeDocument/2006/relationships/image" Target="../media/image13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40.pn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RCCLLibrary.com/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riteItRoyal.com/" TargetMode="Externa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hyperlink" Target="http://RCCLLibrary.com/" TargetMode="External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59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1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image" Target="../media/image17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5" Type="http://schemas.openxmlformats.org/officeDocument/2006/relationships/image" Target="../media/image185.jpg"/><Relationship Id="rId10" Type="http://schemas.openxmlformats.org/officeDocument/2006/relationships/image" Target="../media/image180.jp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RCCLLibrary.com/" TargetMode="Externa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17" Type="http://schemas.openxmlformats.org/officeDocument/2006/relationships/image" Target="../media/image13.png"/><Relationship Id="rId2" Type="http://schemas.openxmlformats.org/officeDocument/2006/relationships/hyperlink" Target="http://RCCLLibrary.com/" TargetMode="External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hyperlink" Target="http://RCCLLibrary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hyperlink" Target="http://RCCLLibrary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8.png"/><Relationship Id="rId11" Type="http://schemas.openxmlformats.org/officeDocument/2006/relationships/image" Target="../media/image13.png"/><Relationship Id="rId5" Type="http://schemas.openxmlformats.org/officeDocument/2006/relationships/image" Target="../media/image207.png"/><Relationship Id="rId10" Type="http://schemas.openxmlformats.org/officeDocument/2006/relationships/image" Target="../media/image211.png"/><Relationship Id="rId4" Type="http://schemas.openxmlformats.org/officeDocument/2006/relationships/image" Target="../media/image206.png"/><Relationship Id="rId9" Type="http://schemas.openxmlformats.org/officeDocument/2006/relationships/image" Target="../media/image210.png"/></Relationships>
</file>

<file path=ppt/slides/_rels/slide5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5.png"/><Relationship Id="rId117" Type="http://schemas.openxmlformats.org/officeDocument/2006/relationships/image" Target="../media/image326.png"/><Relationship Id="rId21" Type="http://schemas.openxmlformats.org/officeDocument/2006/relationships/image" Target="../media/image230.png"/><Relationship Id="rId42" Type="http://schemas.openxmlformats.org/officeDocument/2006/relationships/image" Target="../media/image251.png"/><Relationship Id="rId47" Type="http://schemas.openxmlformats.org/officeDocument/2006/relationships/image" Target="../media/image256.png"/><Relationship Id="rId63" Type="http://schemas.openxmlformats.org/officeDocument/2006/relationships/image" Target="../media/image272.png"/><Relationship Id="rId68" Type="http://schemas.openxmlformats.org/officeDocument/2006/relationships/image" Target="../media/image277.png"/><Relationship Id="rId84" Type="http://schemas.openxmlformats.org/officeDocument/2006/relationships/image" Target="../media/image293.png"/><Relationship Id="rId89" Type="http://schemas.openxmlformats.org/officeDocument/2006/relationships/image" Target="../media/image298.png"/><Relationship Id="rId112" Type="http://schemas.openxmlformats.org/officeDocument/2006/relationships/image" Target="../media/image321.png"/><Relationship Id="rId16" Type="http://schemas.openxmlformats.org/officeDocument/2006/relationships/image" Target="../media/image225.png"/><Relationship Id="rId107" Type="http://schemas.openxmlformats.org/officeDocument/2006/relationships/image" Target="../media/image316.png"/><Relationship Id="rId11" Type="http://schemas.openxmlformats.org/officeDocument/2006/relationships/image" Target="../media/image220.png"/><Relationship Id="rId32" Type="http://schemas.openxmlformats.org/officeDocument/2006/relationships/image" Target="../media/image241.png"/><Relationship Id="rId37" Type="http://schemas.openxmlformats.org/officeDocument/2006/relationships/image" Target="../media/image246.png"/><Relationship Id="rId53" Type="http://schemas.openxmlformats.org/officeDocument/2006/relationships/image" Target="../media/image262.png"/><Relationship Id="rId58" Type="http://schemas.openxmlformats.org/officeDocument/2006/relationships/image" Target="../media/image267.png"/><Relationship Id="rId74" Type="http://schemas.openxmlformats.org/officeDocument/2006/relationships/image" Target="../media/image283.png"/><Relationship Id="rId79" Type="http://schemas.openxmlformats.org/officeDocument/2006/relationships/image" Target="../media/image288.png"/><Relationship Id="rId102" Type="http://schemas.openxmlformats.org/officeDocument/2006/relationships/image" Target="../media/image311.png"/><Relationship Id="rId5" Type="http://schemas.openxmlformats.org/officeDocument/2006/relationships/image" Target="../media/image214.png"/><Relationship Id="rId90" Type="http://schemas.openxmlformats.org/officeDocument/2006/relationships/image" Target="../media/image299.png"/><Relationship Id="rId95" Type="http://schemas.openxmlformats.org/officeDocument/2006/relationships/image" Target="../media/image304.png"/><Relationship Id="rId22" Type="http://schemas.openxmlformats.org/officeDocument/2006/relationships/image" Target="../media/image231.png"/><Relationship Id="rId27" Type="http://schemas.openxmlformats.org/officeDocument/2006/relationships/image" Target="../media/image236.png"/><Relationship Id="rId43" Type="http://schemas.openxmlformats.org/officeDocument/2006/relationships/image" Target="../media/image252.png"/><Relationship Id="rId48" Type="http://schemas.openxmlformats.org/officeDocument/2006/relationships/image" Target="../media/image257.png"/><Relationship Id="rId64" Type="http://schemas.openxmlformats.org/officeDocument/2006/relationships/image" Target="../media/image273.png"/><Relationship Id="rId69" Type="http://schemas.openxmlformats.org/officeDocument/2006/relationships/image" Target="../media/image278.png"/><Relationship Id="rId113" Type="http://schemas.openxmlformats.org/officeDocument/2006/relationships/image" Target="../media/image322.png"/><Relationship Id="rId118" Type="http://schemas.openxmlformats.org/officeDocument/2006/relationships/image" Target="../media/image327.png"/><Relationship Id="rId80" Type="http://schemas.openxmlformats.org/officeDocument/2006/relationships/image" Target="../media/image289.png"/><Relationship Id="rId85" Type="http://schemas.openxmlformats.org/officeDocument/2006/relationships/image" Target="../media/image294.png"/><Relationship Id="rId12" Type="http://schemas.openxmlformats.org/officeDocument/2006/relationships/image" Target="../media/image221.png"/><Relationship Id="rId17" Type="http://schemas.openxmlformats.org/officeDocument/2006/relationships/image" Target="../media/image226.png"/><Relationship Id="rId33" Type="http://schemas.openxmlformats.org/officeDocument/2006/relationships/image" Target="../media/image242.png"/><Relationship Id="rId38" Type="http://schemas.openxmlformats.org/officeDocument/2006/relationships/image" Target="../media/image247.png"/><Relationship Id="rId59" Type="http://schemas.openxmlformats.org/officeDocument/2006/relationships/image" Target="../media/image268.png"/><Relationship Id="rId103" Type="http://schemas.openxmlformats.org/officeDocument/2006/relationships/image" Target="../media/image312.png"/><Relationship Id="rId108" Type="http://schemas.openxmlformats.org/officeDocument/2006/relationships/image" Target="../media/image317.png"/><Relationship Id="rId54" Type="http://schemas.openxmlformats.org/officeDocument/2006/relationships/image" Target="../media/image263.png"/><Relationship Id="rId70" Type="http://schemas.openxmlformats.org/officeDocument/2006/relationships/image" Target="../media/image279.png"/><Relationship Id="rId75" Type="http://schemas.openxmlformats.org/officeDocument/2006/relationships/image" Target="../media/image284.png"/><Relationship Id="rId91" Type="http://schemas.openxmlformats.org/officeDocument/2006/relationships/image" Target="../media/image300.png"/><Relationship Id="rId96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23" Type="http://schemas.openxmlformats.org/officeDocument/2006/relationships/image" Target="../media/image232.png"/><Relationship Id="rId28" Type="http://schemas.openxmlformats.org/officeDocument/2006/relationships/image" Target="../media/image237.png"/><Relationship Id="rId49" Type="http://schemas.openxmlformats.org/officeDocument/2006/relationships/image" Target="../media/image258.png"/><Relationship Id="rId114" Type="http://schemas.openxmlformats.org/officeDocument/2006/relationships/image" Target="../media/image323.png"/><Relationship Id="rId119" Type="http://schemas.openxmlformats.org/officeDocument/2006/relationships/image" Target="../media/image11.png"/><Relationship Id="rId10" Type="http://schemas.openxmlformats.org/officeDocument/2006/relationships/image" Target="../media/image219.png"/><Relationship Id="rId31" Type="http://schemas.openxmlformats.org/officeDocument/2006/relationships/image" Target="../media/image240.png"/><Relationship Id="rId44" Type="http://schemas.openxmlformats.org/officeDocument/2006/relationships/image" Target="../media/image253.png"/><Relationship Id="rId52" Type="http://schemas.openxmlformats.org/officeDocument/2006/relationships/image" Target="../media/image261.png"/><Relationship Id="rId60" Type="http://schemas.openxmlformats.org/officeDocument/2006/relationships/image" Target="../media/image269.png"/><Relationship Id="rId65" Type="http://schemas.openxmlformats.org/officeDocument/2006/relationships/image" Target="../media/image274.png"/><Relationship Id="rId73" Type="http://schemas.openxmlformats.org/officeDocument/2006/relationships/image" Target="../media/image282.png"/><Relationship Id="rId78" Type="http://schemas.openxmlformats.org/officeDocument/2006/relationships/image" Target="../media/image287.png"/><Relationship Id="rId81" Type="http://schemas.openxmlformats.org/officeDocument/2006/relationships/image" Target="../media/image290.png"/><Relationship Id="rId86" Type="http://schemas.openxmlformats.org/officeDocument/2006/relationships/image" Target="../media/image295.png"/><Relationship Id="rId94" Type="http://schemas.openxmlformats.org/officeDocument/2006/relationships/image" Target="../media/image303.png"/><Relationship Id="rId99" Type="http://schemas.openxmlformats.org/officeDocument/2006/relationships/image" Target="../media/image308.png"/><Relationship Id="rId101" Type="http://schemas.openxmlformats.org/officeDocument/2006/relationships/image" Target="../media/image310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Relationship Id="rId13" Type="http://schemas.openxmlformats.org/officeDocument/2006/relationships/image" Target="../media/image222.png"/><Relationship Id="rId18" Type="http://schemas.openxmlformats.org/officeDocument/2006/relationships/image" Target="../media/image227.png"/><Relationship Id="rId39" Type="http://schemas.openxmlformats.org/officeDocument/2006/relationships/image" Target="../media/image248.png"/><Relationship Id="rId109" Type="http://schemas.openxmlformats.org/officeDocument/2006/relationships/image" Target="../media/image318.png"/><Relationship Id="rId34" Type="http://schemas.openxmlformats.org/officeDocument/2006/relationships/image" Target="../media/image243.png"/><Relationship Id="rId50" Type="http://schemas.openxmlformats.org/officeDocument/2006/relationships/image" Target="../media/image259.png"/><Relationship Id="rId55" Type="http://schemas.openxmlformats.org/officeDocument/2006/relationships/image" Target="../media/image264.png"/><Relationship Id="rId76" Type="http://schemas.openxmlformats.org/officeDocument/2006/relationships/image" Target="../media/image285.png"/><Relationship Id="rId97" Type="http://schemas.openxmlformats.org/officeDocument/2006/relationships/image" Target="../media/image306.png"/><Relationship Id="rId104" Type="http://schemas.openxmlformats.org/officeDocument/2006/relationships/image" Target="../media/image313.png"/><Relationship Id="rId7" Type="http://schemas.openxmlformats.org/officeDocument/2006/relationships/image" Target="../media/image216.png"/><Relationship Id="rId71" Type="http://schemas.openxmlformats.org/officeDocument/2006/relationships/image" Target="../media/image280.png"/><Relationship Id="rId92" Type="http://schemas.openxmlformats.org/officeDocument/2006/relationships/image" Target="../media/image301.png"/><Relationship Id="rId2" Type="http://schemas.openxmlformats.org/officeDocument/2006/relationships/hyperlink" Target="http://RCCLLibrary.com/" TargetMode="External"/><Relationship Id="rId29" Type="http://schemas.openxmlformats.org/officeDocument/2006/relationships/image" Target="../media/image238.png"/><Relationship Id="rId24" Type="http://schemas.openxmlformats.org/officeDocument/2006/relationships/image" Target="../media/image233.png"/><Relationship Id="rId40" Type="http://schemas.openxmlformats.org/officeDocument/2006/relationships/image" Target="../media/image249.png"/><Relationship Id="rId45" Type="http://schemas.openxmlformats.org/officeDocument/2006/relationships/image" Target="../media/image254.png"/><Relationship Id="rId66" Type="http://schemas.openxmlformats.org/officeDocument/2006/relationships/image" Target="../media/image275.png"/><Relationship Id="rId87" Type="http://schemas.openxmlformats.org/officeDocument/2006/relationships/image" Target="../media/image296.png"/><Relationship Id="rId110" Type="http://schemas.openxmlformats.org/officeDocument/2006/relationships/image" Target="../media/image319.png"/><Relationship Id="rId115" Type="http://schemas.openxmlformats.org/officeDocument/2006/relationships/image" Target="../media/image324.png"/><Relationship Id="rId61" Type="http://schemas.openxmlformats.org/officeDocument/2006/relationships/image" Target="../media/image270.png"/><Relationship Id="rId82" Type="http://schemas.openxmlformats.org/officeDocument/2006/relationships/image" Target="../media/image291.png"/><Relationship Id="rId19" Type="http://schemas.openxmlformats.org/officeDocument/2006/relationships/image" Target="../media/image228.png"/><Relationship Id="rId14" Type="http://schemas.openxmlformats.org/officeDocument/2006/relationships/image" Target="../media/image223.png"/><Relationship Id="rId30" Type="http://schemas.openxmlformats.org/officeDocument/2006/relationships/image" Target="../media/image239.png"/><Relationship Id="rId35" Type="http://schemas.openxmlformats.org/officeDocument/2006/relationships/image" Target="../media/image244.png"/><Relationship Id="rId56" Type="http://schemas.openxmlformats.org/officeDocument/2006/relationships/image" Target="../media/image265.png"/><Relationship Id="rId77" Type="http://schemas.openxmlformats.org/officeDocument/2006/relationships/image" Target="../media/image286.png"/><Relationship Id="rId100" Type="http://schemas.openxmlformats.org/officeDocument/2006/relationships/image" Target="../media/image309.png"/><Relationship Id="rId105" Type="http://schemas.openxmlformats.org/officeDocument/2006/relationships/image" Target="../media/image314.png"/><Relationship Id="rId8" Type="http://schemas.openxmlformats.org/officeDocument/2006/relationships/image" Target="../media/image217.png"/><Relationship Id="rId51" Type="http://schemas.openxmlformats.org/officeDocument/2006/relationships/image" Target="../media/image260.png"/><Relationship Id="rId72" Type="http://schemas.openxmlformats.org/officeDocument/2006/relationships/image" Target="../media/image281.png"/><Relationship Id="rId93" Type="http://schemas.openxmlformats.org/officeDocument/2006/relationships/image" Target="../media/image302.png"/><Relationship Id="rId98" Type="http://schemas.openxmlformats.org/officeDocument/2006/relationships/image" Target="../media/image307.png"/><Relationship Id="rId3" Type="http://schemas.openxmlformats.org/officeDocument/2006/relationships/image" Target="../media/image212.png"/><Relationship Id="rId25" Type="http://schemas.openxmlformats.org/officeDocument/2006/relationships/image" Target="../media/image234.png"/><Relationship Id="rId46" Type="http://schemas.openxmlformats.org/officeDocument/2006/relationships/image" Target="../media/image255.png"/><Relationship Id="rId67" Type="http://schemas.openxmlformats.org/officeDocument/2006/relationships/image" Target="../media/image276.png"/><Relationship Id="rId116" Type="http://schemas.openxmlformats.org/officeDocument/2006/relationships/image" Target="../media/image325.png"/><Relationship Id="rId20" Type="http://schemas.openxmlformats.org/officeDocument/2006/relationships/image" Target="../media/image229.png"/><Relationship Id="rId41" Type="http://schemas.openxmlformats.org/officeDocument/2006/relationships/image" Target="../media/image250.png"/><Relationship Id="rId62" Type="http://schemas.openxmlformats.org/officeDocument/2006/relationships/image" Target="../media/image271.png"/><Relationship Id="rId83" Type="http://schemas.openxmlformats.org/officeDocument/2006/relationships/image" Target="../media/image292.png"/><Relationship Id="rId88" Type="http://schemas.openxmlformats.org/officeDocument/2006/relationships/image" Target="../media/image297.png"/><Relationship Id="rId111" Type="http://schemas.openxmlformats.org/officeDocument/2006/relationships/image" Target="../media/image320.png"/><Relationship Id="rId15" Type="http://schemas.openxmlformats.org/officeDocument/2006/relationships/image" Target="../media/image224.png"/><Relationship Id="rId36" Type="http://schemas.openxmlformats.org/officeDocument/2006/relationships/image" Target="../media/image245.png"/><Relationship Id="rId57" Type="http://schemas.openxmlformats.org/officeDocument/2006/relationships/image" Target="../media/image266.png"/><Relationship Id="rId106" Type="http://schemas.openxmlformats.org/officeDocument/2006/relationships/image" Target="../media/image31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332.png"/><Relationship Id="rId4" Type="http://schemas.openxmlformats.org/officeDocument/2006/relationships/image" Target="../media/image33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13" Type="http://schemas.openxmlformats.org/officeDocument/2006/relationships/image" Target="../media/image344.png"/><Relationship Id="rId3" Type="http://schemas.openxmlformats.org/officeDocument/2006/relationships/image" Target="../media/image334.png"/><Relationship Id="rId7" Type="http://schemas.openxmlformats.org/officeDocument/2006/relationships/image" Target="../media/image338.png"/><Relationship Id="rId12" Type="http://schemas.openxmlformats.org/officeDocument/2006/relationships/image" Target="../media/image343.png"/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7.png"/><Relationship Id="rId11" Type="http://schemas.openxmlformats.org/officeDocument/2006/relationships/image" Target="../media/image342.png"/><Relationship Id="rId5" Type="http://schemas.openxmlformats.org/officeDocument/2006/relationships/image" Target="../media/image336.png"/><Relationship Id="rId15" Type="http://schemas.openxmlformats.org/officeDocument/2006/relationships/image" Target="../media/image13.png"/><Relationship Id="rId10" Type="http://schemas.openxmlformats.org/officeDocument/2006/relationships/image" Target="../media/image341.png"/><Relationship Id="rId4" Type="http://schemas.openxmlformats.org/officeDocument/2006/relationships/image" Target="../media/image335.png"/><Relationship Id="rId9" Type="http://schemas.openxmlformats.org/officeDocument/2006/relationships/image" Target="../media/image340.png"/><Relationship Id="rId14" Type="http://schemas.openxmlformats.org/officeDocument/2006/relationships/image" Target="../media/image34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png"/><Relationship Id="rId3" Type="http://schemas.openxmlformats.org/officeDocument/2006/relationships/image" Target="../media/image347.png"/><Relationship Id="rId7" Type="http://schemas.openxmlformats.org/officeDocument/2006/relationships/image" Target="../media/image351.png"/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0.png"/><Relationship Id="rId11" Type="http://schemas.openxmlformats.org/officeDocument/2006/relationships/image" Target="../media/image13.png"/><Relationship Id="rId5" Type="http://schemas.openxmlformats.org/officeDocument/2006/relationships/image" Target="../media/image349.png"/><Relationship Id="rId10" Type="http://schemas.openxmlformats.org/officeDocument/2006/relationships/image" Target="../media/image354.png"/><Relationship Id="rId4" Type="http://schemas.openxmlformats.org/officeDocument/2006/relationships/image" Target="../media/image348.png"/><Relationship Id="rId9" Type="http://schemas.openxmlformats.org/officeDocument/2006/relationships/image" Target="../media/image35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56.png"/><Relationship Id="rId7" Type="http://schemas.openxmlformats.org/officeDocument/2006/relationships/image" Target="../media/image360.png"/><Relationship Id="rId12" Type="http://schemas.openxmlformats.org/officeDocument/2006/relationships/image" Target="../media/image13.png"/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9.jpg"/><Relationship Id="rId11" Type="http://schemas.openxmlformats.org/officeDocument/2006/relationships/image" Target="../media/image364.png"/><Relationship Id="rId5" Type="http://schemas.openxmlformats.org/officeDocument/2006/relationships/image" Target="../media/image358.png"/><Relationship Id="rId10" Type="http://schemas.openxmlformats.org/officeDocument/2006/relationships/image" Target="../media/image363.png"/><Relationship Id="rId4" Type="http://schemas.openxmlformats.org/officeDocument/2006/relationships/image" Target="../media/image357.png"/><Relationship Id="rId9" Type="http://schemas.openxmlformats.org/officeDocument/2006/relationships/image" Target="../media/image36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13" Type="http://schemas.openxmlformats.org/officeDocument/2006/relationships/image" Target="../media/image13.png"/><Relationship Id="rId3" Type="http://schemas.openxmlformats.org/officeDocument/2006/relationships/image" Target="../media/image366.png"/><Relationship Id="rId7" Type="http://schemas.openxmlformats.org/officeDocument/2006/relationships/image" Target="../media/image370.png"/><Relationship Id="rId12" Type="http://schemas.openxmlformats.org/officeDocument/2006/relationships/image" Target="../media/image375.jpg"/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9.jpg"/><Relationship Id="rId11" Type="http://schemas.openxmlformats.org/officeDocument/2006/relationships/image" Target="../media/image374.jpg"/><Relationship Id="rId5" Type="http://schemas.openxmlformats.org/officeDocument/2006/relationships/image" Target="../media/image368.png"/><Relationship Id="rId10" Type="http://schemas.openxmlformats.org/officeDocument/2006/relationships/image" Target="../media/image373.jpg"/><Relationship Id="rId4" Type="http://schemas.openxmlformats.org/officeDocument/2006/relationships/image" Target="../media/image367.png"/><Relationship Id="rId9" Type="http://schemas.openxmlformats.org/officeDocument/2006/relationships/image" Target="../media/image3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37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37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80.png"/><Relationship Id="rId7" Type="http://schemas.openxmlformats.org/officeDocument/2006/relationships/image" Target="../media/image384.jpg"/><Relationship Id="rId2" Type="http://schemas.openxmlformats.org/officeDocument/2006/relationships/image" Target="../media/image37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3.jpg"/><Relationship Id="rId5" Type="http://schemas.openxmlformats.org/officeDocument/2006/relationships/image" Target="../media/image382.jpg"/><Relationship Id="rId4" Type="http://schemas.openxmlformats.org/officeDocument/2006/relationships/image" Target="../media/image38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13" Type="http://schemas.openxmlformats.org/officeDocument/2006/relationships/image" Target="../media/image13.png"/><Relationship Id="rId3" Type="http://schemas.openxmlformats.org/officeDocument/2006/relationships/image" Target="../media/image386.png"/><Relationship Id="rId7" Type="http://schemas.openxmlformats.org/officeDocument/2006/relationships/image" Target="../media/image390.png"/><Relationship Id="rId12" Type="http://schemas.openxmlformats.org/officeDocument/2006/relationships/image" Target="../media/image395.png"/><Relationship Id="rId2" Type="http://schemas.openxmlformats.org/officeDocument/2006/relationships/image" Target="../media/image3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9.png"/><Relationship Id="rId11" Type="http://schemas.openxmlformats.org/officeDocument/2006/relationships/image" Target="../media/image394.png"/><Relationship Id="rId5" Type="http://schemas.openxmlformats.org/officeDocument/2006/relationships/image" Target="../media/image388.png"/><Relationship Id="rId10" Type="http://schemas.openxmlformats.org/officeDocument/2006/relationships/image" Target="../media/image393.png"/><Relationship Id="rId4" Type="http://schemas.openxmlformats.org/officeDocument/2006/relationships/image" Target="../media/image387.png"/><Relationship Id="rId9" Type="http://schemas.openxmlformats.org/officeDocument/2006/relationships/image" Target="../media/image3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13" Type="http://schemas.openxmlformats.org/officeDocument/2006/relationships/image" Target="../media/image408.png"/><Relationship Id="rId18" Type="http://schemas.openxmlformats.org/officeDocument/2006/relationships/image" Target="../media/image413.png"/><Relationship Id="rId3" Type="http://schemas.openxmlformats.org/officeDocument/2006/relationships/image" Target="../media/image398.png"/><Relationship Id="rId7" Type="http://schemas.openxmlformats.org/officeDocument/2006/relationships/image" Target="../media/image402.png"/><Relationship Id="rId12" Type="http://schemas.openxmlformats.org/officeDocument/2006/relationships/image" Target="../media/image407.png"/><Relationship Id="rId17" Type="http://schemas.openxmlformats.org/officeDocument/2006/relationships/image" Target="../media/image412.png"/><Relationship Id="rId2" Type="http://schemas.openxmlformats.org/officeDocument/2006/relationships/image" Target="../media/image397.png"/><Relationship Id="rId16" Type="http://schemas.openxmlformats.org/officeDocument/2006/relationships/image" Target="../media/image4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1.png"/><Relationship Id="rId11" Type="http://schemas.openxmlformats.org/officeDocument/2006/relationships/image" Target="../media/image406.png"/><Relationship Id="rId5" Type="http://schemas.openxmlformats.org/officeDocument/2006/relationships/image" Target="../media/image400.png"/><Relationship Id="rId15" Type="http://schemas.openxmlformats.org/officeDocument/2006/relationships/image" Target="../media/image410.png"/><Relationship Id="rId10" Type="http://schemas.openxmlformats.org/officeDocument/2006/relationships/image" Target="../media/image405.png"/><Relationship Id="rId19" Type="http://schemas.openxmlformats.org/officeDocument/2006/relationships/image" Target="../media/image414.png"/><Relationship Id="rId4" Type="http://schemas.openxmlformats.org/officeDocument/2006/relationships/image" Target="../media/image399.png"/><Relationship Id="rId9" Type="http://schemas.openxmlformats.org/officeDocument/2006/relationships/image" Target="../media/image404.png"/><Relationship Id="rId14" Type="http://schemas.openxmlformats.org/officeDocument/2006/relationships/image" Target="../media/image4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41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13" Type="http://schemas.openxmlformats.org/officeDocument/2006/relationships/image" Target="../media/image429.png"/><Relationship Id="rId3" Type="http://schemas.openxmlformats.org/officeDocument/2006/relationships/image" Target="../media/image419.png"/><Relationship Id="rId7" Type="http://schemas.openxmlformats.org/officeDocument/2006/relationships/image" Target="../media/image423.png"/><Relationship Id="rId12" Type="http://schemas.openxmlformats.org/officeDocument/2006/relationships/image" Target="../media/image428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2.png"/><Relationship Id="rId11" Type="http://schemas.openxmlformats.org/officeDocument/2006/relationships/image" Target="../media/image427.png"/><Relationship Id="rId5" Type="http://schemas.openxmlformats.org/officeDocument/2006/relationships/image" Target="../media/image421.png"/><Relationship Id="rId10" Type="http://schemas.openxmlformats.org/officeDocument/2006/relationships/image" Target="../media/image426.png"/><Relationship Id="rId4" Type="http://schemas.openxmlformats.org/officeDocument/2006/relationships/image" Target="../media/image420.png"/><Relationship Id="rId9" Type="http://schemas.openxmlformats.org/officeDocument/2006/relationships/image" Target="../media/image425.png"/><Relationship Id="rId1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13" Type="http://schemas.openxmlformats.org/officeDocument/2006/relationships/image" Target="../media/image442.png"/><Relationship Id="rId18" Type="http://schemas.openxmlformats.org/officeDocument/2006/relationships/image" Target="../media/image447.jpg"/><Relationship Id="rId26" Type="http://schemas.openxmlformats.org/officeDocument/2006/relationships/image" Target="../media/image455.png"/><Relationship Id="rId3" Type="http://schemas.openxmlformats.org/officeDocument/2006/relationships/image" Target="../media/image432.png"/><Relationship Id="rId21" Type="http://schemas.openxmlformats.org/officeDocument/2006/relationships/image" Target="../media/image450.png"/><Relationship Id="rId7" Type="http://schemas.openxmlformats.org/officeDocument/2006/relationships/image" Target="../media/image436.png"/><Relationship Id="rId12" Type="http://schemas.openxmlformats.org/officeDocument/2006/relationships/image" Target="../media/image441.png"/><Relationship Id="rId17" Type="http://schemas.openxmlformats.org/officeDocument/2006/relationships/image" Target="../media/image446.png"/><Relationship Id="rId25" Type="http://schemas.openxmlformats.org/officeDocument/2006/relationships/image" Target="../media/image454.png"/><Relationship Id="rId2" Type="http://schemas.openxmlformats.org/officeDocument/2006/relationships/image" Target="../media/image431.jpg"/><Relationship Id="rId16" Type="http://schemas.openxmlformats.org/officeDocument/2006/relationships/image" Target="../media/image445.png"/><Relationship Id="rId20" Type="http://schemas.openxmlformats.org/officeDocument/2006/relationships/image" Target="../media/image449.png"/><Relationship Id="rId29" Type="http://schemas.openxmlformats.org/officeDocument/2006/relationships/image" Target="../media/image4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5.png"/><Relationship Id="rId11" Type="http://schemas.openxmlformats.org/officeDocument/2006/relationships/image" Target="../media/image440.png"/><Relationship Id="rId24" Type="http://schemas.openxmlformats.org/officeDocument/2006/relationships/image" Target="../media/image453.png"/><Relationship Id="rId5" Type="http://schemas.openxmlformats.org/officeDocument/2006/relationships/image" Target="../media/image434.png"/><Relationship Id="rId15" Type="http://schemas.openxmlformats.org/officeDocument/2006/relationships/image" Target="../media/image444.png"/><Relationship Id="rId23" Type="http://schemas.openxmlformats.org/officeDocument/2006/relationships/image" Target="../media/image452.png"/><Relationship Id="rId28" Type="http://schemas.openxmlformats.org/officeDocument/2006/relationships/image" Target="../media/image457.png"/><Relationship Id="rId10" Type="http://schemas.openxmlformats.org/officeDocument/2006/relationships/image" Target="../media/image439.png"/><Relationship Id="rId19" Type="http://schemas.openxmlformats.org/officeDocument/2006/relationships/image" Target="../media/image448.png"/><Relationship Id="rId31" Type="http://schemas.openxmlformats.org/officeDocument/2006/relationships/image" Target="../media/image13.png"/><Relationship Id="rId4" Type="http://schemas.openxmlformats.org/officeDocument/2006/relationships/image" Target="../media/image433.png"/><Relationship Id="rId9" Type="http://schemas.openxmlformats.org/officeDocument/2006/relationships/image" Target="../media/image438.png"/><Relationship Id="rId14" Type="http://schemas.openxmlformats.org/officeDocument/2006/relationships/image" Target="../media/image443.png"/><Relationship Id="rId22" Type="http://schemas.openxmlformats.org/officeDocument/2006/relationships/image" Target="../media/image451.png"/><Relationship Id="rId27" Type="http://schemas.openxmlformats.org/officeDocument/2006/relationships/image" Target="../media/image456.png"/><Relationship Id="rId30" Type="http://schemas.openxmlformats.org/officeDocument/2006/relationships/image" Target="../media/image45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6.png"/><Relationship Id="rId13" Type="http://schemas.openxmlformats.org/officeDocument/2006/relationships/image" Target="../media/image471.png"/><Relationship Id="rId18" Type="http://schemas.openxmlformats.org/officeDocument/2006/relationships/image" Target="../media/image476.png"/><Relationship Id="rId3" Type="http://schemas.openxmlformats.org/officeDocument/2006/relationships/image" Target="../media/image461.png"/><Relationship Id="rId7" Type="http://schemas.openxmlformats.org/officeDocument/2006/relationships/image" Target="../media/image465.png"/><Relationship Id="rId12" Type="http://schemas.openxmlformats.org/officeDocument/2006/relationships/image" Target="../media/image470.png"/><Relationship Id="rId17" Type="http://schemas.openxmlformats.org/officeDocument/2006/relationships/image" Target="../media/image475.png"/><Relationship Id="rId2" Type="http://schemas.openxmlformats.org/officeDocument/2006/relationships/image" Target="../media/image460.png"/><Relationship Id="rId16" Type="http://schemas.openxmlformats.org/officeDocument/2006/relationships/image" Target="../media/image4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4.png"/><Relationship Id="rId11" Type="http://schemas.openxmlformats.org/officeDocument/2006/relationships/image" Target="../media/image469.png"/><Relationship Id="rId5" Type="http://schemas.openxmlformats.org/officeDocument/2006/relationships/image" Target="../media/image463.png"/><Relationship Id="rId15" Type="http://schemas.openxmlformats.org/officeDocument/2006/relationships/image" Target="../media/image473.png"/><Relationship Id="rId10" Type="http://schemas.openxmlformats.org/officeDocument/2006/relationships/image" Target="../media/image468.png"/><Relationship Id="rId19" Type="http://schemas.openxmlformats.org/officeDocument/2006/relationships/image" Target="../media/image11.png"/><Relationship Id="rId4" Type="http://schemas.openxmlformats.org/officeDocument/2006/relationships/image" Target="../media/image462.png"/><Relationship Id="rId9" Type="http://schemas.openxmlformats.org/officeDocument/2006/relationships/image" Target="../media/image467.png"/><Relationship Id="rId14" Type="http://schemas.openxmlformats.org/officeDocument/2006/relationships/image" Target="../media/image4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" y="320040"/>
            <a:ext cx="14904719" cy="94183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20040" y="9217062"/>
            <a:ext cx="14904719" cy="521334"/>
          </a:xfrm>
          <a:prstGeom prst="rect">
            <a:avLst/>
          </a:prstGeom>
          <a:solidFill>
            <a:srgbClr val="F26322"/>
          </a:solidFill>
        </p:spPr>
        <p:txBody>
          <a:bodyPr vert="horz" wrap="square" lIns="0" tIns="14160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115"/>
              </a:spcBef>
            </a:pPr>
            <a:r>
              <a:rPr sz="1500" b="1" spc="229" dirty="0">
                <a:solidFill>
                  <a:srgbClr val="FFFFFF"/>
                </a:solidFill>
                <a:latin typeface="Darwin"/>
                <a:cs typeface="Darwin"/>
              </a:rPr>
              <a:t>TRADE</a:t>
            </a:r>
            <a:r>
              <a:rPr sz="1500" b="1" spc="13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P</a:t>
            </a:r>
            <a:r>
              <a:rPr sz="1500" b="1" spc="-1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40" dirty="0">
                <a:solidFill>
                  <a:srgbClr val="FFFFFF"/>
                </a:solidFill>
                <a:latin typeface="Darwin"/>
                <a:cs typeface="Darwin"/>
              </a:rPr>
              <a:t>AR</a:t>
            </a:r>
            <a:r>
              <a:rPr sz="1500" b="1" spc="-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215" dirty="0">
                <a:solidFill>
                  <a:srgbClr val="FFFFFF"/>
                </a:solidFill>
                <a:latin typeface="Darwin"/>
                <a:cs typeface="Darwin"/>
              </a:rPr>
              <a:t>TNER</a:t>
            </a:r>
            <a:r>
              <a:rPr sz="1500" b="1" spc="13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1500" b="1" spc="200" dirty="0">
                <a:solidFill>
                  <a:srgbClr val="FFFFFF"/>
                </a:solidFill>
                <a:latin typeface="Darwin"/>
                <a:cs typeface="Darwin"/>
              </a:rPr>
              <a:t>VER</a:t>
            </a:r>
            <a:r>
              <a:rPr sz="1500" b="1" spc="-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95" dirty="0">
                <a:solidFill>
                  <a:srgbClr val="FFFFFF"/>
                </a:solidFill>
                <a:latin typeface="Darwin"/>
                <a:cs typeface="Darwin"/>
              </a:rPr>
              <a:t>SION </a:t>
            </a:r>
            <a:endParaRPr sz="1500">
              <a:latin typeface="Darwin"/>
              <a:cs typeface="Darwi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303164" y="2346604"/>
            <a:ext cx="9105900" cy="5121275"/>
            <a:chOff x="5303164" y="2346604"/>
            <a:chExt cx="9105900" cy="5121275"/>
          </a:xfrm>
        </p:grpSpPr>
        <p:sp>
          <p:nvSpPr>
            <p:cNvPr id="11" name="object 11"/>
            <p:cNvSpPr/>
            <p:nvPr/>
          </p:nvSpPr>
          <p:spPr>
            <a:xfrm>
              <a:off x="8895320" y="6551777"/>
              <a:ext cx="2840355" cy="634365"/>
            </a:xfrm>
            <a:custGeom>
              <a:avLst/>
              <a:gdLst/>
              <a:ahLst/>
              <a:cxnLst/>
              <a:rect l="l" t="t" r="r" b="b"/>
              <a:pathLst>
                <a:path w="2840354" h="634365">
                  <a:moveTo>
                    <a:pt x="0" y="634047"/>
                  </a:moveTo>
                  <a:lnTo>
                    <a:pt x="2840291" y="634047"/>
                  </a:lnTo>
                  <a:lnTo>
                    <a:pt x="2840291" y="0"/>
                  </a:lnTo>
                  <a:lnTo>
                    <a:pt x="0" y="0"/>
                  </a:lnTo>
                  <a:lnTo>
                    <a:pt x="0" y="634047"/>
                  </a:lnTo>
                  <a:close/>
                </a:path>
              </a:pathLst>
            </a:custGeom>
            <a:solidFill>
              <a:srgbClr val="0073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79498" y="6551777"/>
              <a:ext cx="916305" cy="916305"/>
            </a:xfrm>
            <a:custGeom>
              <a:avLst/>
              <a:gdLst/>
              <a:ahLst/>
              <a:cxnLst/>
              <a:rect l="l" t="t" r="r" b="b"/>
              <a:pathLst>
                <a:path w="916304" h="916304">
                  <a:moveTo>
                    <a:pt x="915822" y="0"/>
                  </a:moveTo>
                  <a:lnTo>
                    <a:pt x="0" y="0"/>
                  </a:lnTo>
                  <a:lnTo>
                    <a:pt x="0" y="915822"/>
                  </a:lnTo>
                  <a:lnTo>
                    <a:pt x="915822" y="915822"/>
                  </a:lnTo>
                  <a:lnTo>
                    <a:pt x="915822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895320" y="7185824"/>
              <a:ext cx="2840355" cy="281940"/>
            </a:xfrm>
            <a:custGeom>
              <a:avLst/>
              <a:gdLst/>
              <a:ahLst/>
              <a:cxnLst/>
              <a:rect l="l" t="t" r="r" b="b"/>
              <a:pathLst>
                <a:path w="2840354" h="281940">
                  <a:moveTo>
                    <a:pt x="2840291" y="0"/>
                  </a:moveTo>
                  <a:lnTo>
                    <a:pt x="0" y="0"/>
                  </a:lnTo>
                  <a:lnTo>
                    <a:pt x="0" y="281774"/>
                  </a:lnTo>
                  <a:lnTo>
                    <a:pt x="2840291" y="281774"/>
                  </a:lnTo>
                  <a:lnTo>
                    <a:pt x="2840291" y="0"/>
                  </a:lnTo>
                  <a:close/>
                </a:path>
              </a:pathLst>
            </a:custGeom>
            <a:solidFill>
              <a:srgbClr val="FEBC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54338" y="7268426"/>
              <a:ext cx="18415" cy="125730"/>
            </a:xfrm>
            <a:custGeom>
              <a:avLst/>
              <a:gdLst/>
              <a:ahLst/>
              <a:cxnLst/>
              <a:rect l="l" t="t" r="r" b="b"/>
              <a:pathLst>
                <a:path w="18415" h="125729">
                  <a:moveTo>
                    <a:pt x="17995" y="0"/>
                  </a:moveTo>
                  <a:lnTo>
                    <a:pt x="0" y="0"/>
                  </a:lnTo>
                  <a:lnTo>
                    <a:pt x="0" y="125641"/>
                  </a:lnTo>
                  <a:lnTo>
                    <a:pt x="17995" y="125641"/>
                  </a:lnTo>
                  <a:lnTo>
                    <a:pt x="17995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01422" y="7268423"/>
              <a:ext cx="98298" cy="12564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414776" y="7269010"/>
              <a:ext cx="96520" cy="124460"/>
            </a:xfrm>
            <a:custGeom>
              <a:avLst/>
              <a:gdLst/>
              <a:ahLst/>
              <a:cxnLst/>
              <a:rect l="l" t="t" r="r" b="b"/>
              <a:pathLst>
                <a:path w="96520" h="124459">
                  <a:moveTo>
                    <a:pt x="96139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39077" y="15240"/>
                  </a:lnTo>
                  <a:lnTo>
                    <a:pt x="39077" y="124460"/>
                  </a:lnTo>
                  <a:lnTo>
                    <a:pt x="57073" y="124460"/>
                  </a:lnTo>
                  <a:lnTo>
                    <a:pt x="57073" y="15240"/>
                  </a:lnTo>
                  <a:lnTo>
                    <a:pt x="96139" y="15240"/>
                  </a:lnTo>
                  <a:lnTo>
                    <a:pt x="96139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7065" y="7268423"/>
              <a:ext cx="70383" cy="12564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22413" y="7268419"/>
              <a:ext cx="89636" cy="12565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30538" y="7268423"/>
              <a:ext cx="98285" cy="12564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44076" y="7268423"/>
              <a:ext cx="125653" cy="12564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457802" y="7268425"/>
              <a:ext cx="229870" cy="125730"/>
            </a:xfrm>
            <a:custGeom>
              <a:avLst/>
              <a:gdLst/>
              <a:ahLst/>
              <a:cxnLst/>
              <a:rect l="l" t="t" r="r" b="b"/>
              <a:pathLst>
                <a:path w="229870" h="125729">
                  <a:moveTo>
                    <a:pt x="96139" y="584"/>
                  </a:moveTo>
                  <a:lnTo>
                    <a:pt x="0" y="584"/>
                  </a:lnTo>
                  <a:lnTo>
                    <a:pt x="0" y="15824"/>
                  </a:lnTo>
                  <a:lnTo>
                    <a:pt x="39065" y="15824"/>
                  </a:lnTo>
                  <a:lnTo>
                    <a:pt x="39065" y="125044"/>
                  </a:lnTo>
                  <a:lnTo>
                    <a:pt x="57073" y="125044"/>
                  </a:lnTo>
                  <a:lnTo>
                    <a:pt x="57073" y="15824"/>
                  </a:lnTo>
                  <a:lnTo>
                    <a:pt x="96139" y="15824"/>
                  </a:lnTo>
                  <a:lnTo>
                    <a:pt x="96139" y="584"/>
                  </a:lnTo>
                  <a:close/>
                </a:path>
                <a:path w="229870" h="125729">
                  <a:moveTo>
                    <a:pt x="229362" y="0"/>
                  </a:moveTo>
                  <a:lnTo>
                    <a:pt x="211404" y="0"/>
                  </a:lnTo>
                  <a:lnTo>
                    <a:pt x="211404" y="125641"/>
                  </a:lnTo>
                  <a:lnTo>
                    <a:pt x="229362" y="125641"/>
                  </a:lnTo>
                  <a:lnTo>
                    <a:pt x="229362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09952" y="7266252"/>
              <a:ext cx="120967" cy="12999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53552" y="7268423"/>
              <a:ext cx="98310" cy="12564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67108" y="7268423"/>
              <a:ext cx="125615" cy="12564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508016" y="7268425"/>
              <a:ext cx="71120" cy="125730"/>
            </a:xfrm>
            <a:custGeom>
              <a:avLst/>
              <a:gdLst/>
              <a:ahLst/>
              <a:cxnLst/>
              <a:rect l="l" t="t" r="r" b="b"/>
              <a:pathLst>
                <a:path w="71120" h="125729">
                  <a:moveTo>
                    <a:pt x="70561" y="109220"/>
                  </a:moveTo>
                  <a:lnTo>
                    <a:pt x="17970" y="109220"/>
                  </a:lnTo>
                  <a:lnTo>
                    <a:pt x="17970" y="0"/>
                  </a:lnTo>
                  <a:lnTo>
                    <a:pt x="0" y="0"/>
                  </a:lnTo>
                  <a:lnTo>
                    <a:pt x="0" y="109220"/>
                  </a:lnTo>
                  <a:lnTo>
                    <a:pt x="0" y="125730"/>
                  </a:lnTo>
                  <a:lnTo>
                    <a:pt x="70561" y="125730"/>
                  </a:lnTo>
                  <a:lnTo>
                    <a:pt x="70561" y="10922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31111" y="6681939"/>
              <a:ext cx="612775" cy="680085"/>
            </a:xfrm>
            <a:custGeom>
              <a:avLst/>
              <a:gdLst/>
              <a:ahLst/>
              <a:cxnLst/>
              <a:rect l="l" t="t" r="r" b="b"/>
              <a:pathLst>
                <a:path w="612775" h="680084">
                  <a:moveTo>
                    <a:pt x="589013" y="250647"/>
                  </a:moveTo>
                  <a:lnTo>
                    <a:pt x="23698" y="250647"/>
                  </a:lnTo>
                  <a:lnTo>
                    <a:pt x="29502" y="317246"/>
                  </a:lnTo>
                  <a:lnTo>
                    <a:pt x="242023" y="317157"/>
                  </a:lnTo>
                  <a:lnTo>
                    <a:pt x="241960" y="547230"/>
                  </a:lnTo>
                  <a:lnTo>
                    <a:pt x="138442" y="546557"/>
                  </a:lnTo>
                  <a:lnTo>
                    <a:pt x="97307" y="519277"/>
                  </a:lnTo>
                  <a:lnTo>
                    <a:pt x="95999" y="506260"/>
                  </a:lnTo>
                  <a:lnTo>
                    <a:pt x="102768" y="490270"/>
                  </a:lnTo>
                  <a:lnTo>
                    <a:pt x="113677" y="476821"/>
                  </a:lnTo>
                  <a:lnTo>
                    <a:pt x="127165" y="465556"/>
                  </a:lnTo>
                  <a:lnTo>
                    <a:pt x="141668" y="456095"/>
                  </a:lnTo>
                  <a:lnTo>
                    <a:pt x="127825" y="447560"/>
                  </a:lnTo>
                  <a:lnTo>
                    <a:pt x="98653" y="427113"/>
                  </a:lnTo>
                  <a:lnTo>
                    <a:pt x="63969" y="402450"/>
                  </a:lnTo>
                  <a:lnTo>
                    <a:pt x="33604" y="381266"/>
                  </a:lnTo>
                  <a:lnTo>
                    <a:pt x="59118" y="586663"/>
                  </a:lnTo>
                  <a:lnTo>
                    <a:pt x="304393" y="679932"/>
                  </a:lnTo>
                  <a:lnTo>
                    <a:pt x="308305" y="679932"/>
                  </a:lnTo>
                  <a:lnTo>
                    <a:pt x="553593" y="586663"/>
                  </a:lnTo>
                  <a:lnTo>
                    <a:pt x="579107" y="381266"/>
                  </a:lnTo>
                  <a:lnTo>
                    <a:pt x="548741" y="402450"/>
                  </a:lnTo>
                  <a:lnTo>
                    <a:pt x="514057" y="427113"/>
                  </a:lnTo>
                  <a:lnTo>
                    <a:pt x="484886" y="447560"/>
                  </a:lnTo>
                  <a:lnTo>
                    <a:pt x="471043" y="456095"/>
                  </a:lnTo>
                  <a:lnTo>
                    <a:pt x="485533" y="465556"/>
                  </a:lnTo>
                  <a:lnTo>
                    <a:pt x="499021" y="476821"/>
                  </a:lnTo>
                  <a:lnTo>
                    <a:pt x="515404" y="519277"/>
                  </a:lnTo>
                  <a:lnTo>
                    <a:pt x="474256" y="546557"/>
                  </a:lnTo>
                  <a:lnTo>
                    <a:pt x="370751" y="547230"/>
                  </a:lnTo>
                  <a:lnTo>
                    <a:pt x="370687" y="317157"/>
                  </a:lnTo>
                  <a:lnTo>
                    <a:pt x="583222" y="317246"/>
                  </a:lnTo>
                  <a:lnTo>
                    <a:pt x="589013" y="250647"/>
                  </a:lnTo>
                  <a:close/>
                </a:path>
                <a:path w="612775" h="680084">
                  <a:moveTo>
                    <a:pt x="612711" y="14795"/>
                  </a:moveTo>
                  <a:lnTo>
                    <a:pt x="583476" y="35128"/>
                  </a:lnTo>
                  <a:lnTo>
                    <a:pt x="526224" y="77177"/>
                  </a:lnTo>
                  <a:lnTo>
                    <a:pt x="496277" y="98844"/>
                  </a:lnTo>
                  <a:lnTo>
                    <a:pt x="496277" y="102057"/>
                  </a:lnTo>
                  <a:lnTo>
                    <a:pt x="536384" y="146659"/>
                  </a:lnTo>
                  <a:lnTo>
                    <a:pt x="469912" y="192328"/>
                  </a:lnTo>
                  <a:lnTo>
                    <a:pt x="371563" y="148374"/>
                  </a:lnTo>
                  <a:lnTo>
                    <a:pt x="371563" y="146011"/>
                  </a:lnTo>
                  <a:lnTo>
                    <a:pt x="408660" y="98196"/>
                  </a:lnTo>
                  <a:lnTo>
                    <a:pt x="384073" y="73482"/>
                  </a:lnTo>
                  <a:lnTo>
                    <a:pt x="358457" y="48704"/>
                  </a:lnTo>
                  <a:lnTo>
                    <a:pt x="307454" y="0"/>
                  </a:lnTo>
                  <a:lnTo>
                    <a:pt x="305257" y="0"/>
                  </a:lnTo>
                  <a:lnTo>
                    <a:pt x="254254" y="48704"/>
                  </a:lnTo>
                  <a:lnTo>
                    <a:pt x="228638" y="73482"/>
                  </a:lnTo>
                  <a:lnTo>
                    <a:pt x="204063" y="98196"/>
                  </a:lnTo>
                  <a:lnTo>
                    <a:pt x="241147" y="146011"/>
                  </a:lnTo>
                  <a:lnTo>
                    <a:pt x="241147" y="148374"/>
                  </a:lnTo>
                  <a:lnTo>
                    <a:pt x="142786" y="192328"/>
                  </a:lnTo>
                  <a:lnTo>
                    <a:pt x="76327" y="146659"/>
                  </a:lnTo>
                  <a:lnTo>
                    <a:pt x="116420" y="102057"/>
                  </a:lnTo>
                  <a:lnTo>
                    <a:pt x="116420" y="98844"/>
                  </a:lnTo>
                  <a:lnTo>
                    <a:pt x="86461" y="77177"/>
                  </a:lnTo>
                  <a:lnTo>
                    <a:pt x="29222" y="35128"/>
                  </a:lnTo>
                  <a:lnTo>
                    <a:pt x="0" y="14795"/>
                  </a:lnTo>
                  <a:lnTo>
                    <a:pt x="19291" y="214617"/>
                  </a:lnTo>
                  <a:lnTo>
                    <a:pt x="593407" y="214617"/>
                  </a:lnTo>
                  <a:lnTo>
                    <a:pt x="612711" y="147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99235" y="6719166"/>
              <a:ext cx="2613425" cy="40504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303164" y="2346604"/>
              <a:ext cx="9105900" cy="3619500"/>
            </a:xfrm>
            <a:custGeom>
              <a:avLst/>
              <a:gdLst/>
              <a:ahLst/>
              <a:cxnLst/>
              <a:rect l="l" t="t" r="r" b="b"/>
              <a:pathLst>
                <a:path w="9105900" h="3619500">
                  <a:moveTo>
                    <a:pt x="9105900" y="0"/>
                  </a:moveTo>
                  <a:lnTo>
                    <a:pt x="0" y="0"/>
                  </a:lnTo>
                  <a:lnTo>
                    <a:pt x="0" y="3619500"/>
                  </a:lnTo>
                  <a:lnTo>
                    <a:pt x="9105900" y="3619500"/>
                  </a:lnTo>
                  <a:lnTo>
                    <a:pt x="9105900" y="0"/>
                  </a:lnTo>
                  <a:close/>
                </a:path>
              </a:pathLst>
            </a:custGeom>
            <a:solidFill>
              <a:srgbClr val="4859A3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82140" y="5013827"/>
              <a:ext cx="8048625" cy="0"/>
            </a:xfrm>
            <a:custGeom>
              <a:avLst/>
              <a:gdLst/>
              <a:ahLst/>
              <a:cxnLst/>
              <a:rect l="l" t="t" r="r" b="b"/>
              <a:pathLst>
                <a:path w="8048625">
                  <a:moveTo>
                    <a:pt x="8048332" y="0"/>
                  </a:moveTo>
                  <a:lnTo>
                    <a:pt x="0" y="0"/>
                  </a:lnTo>
                </a:path>
              </a:pathLst>
            </a:custGeom>
            <a:ln w="1240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57341" y="5007635"/>
              <a:ext cx="8116570" cy="12700"/>
            </a:xfrm>
            <a:custGeom>
              <a:avLst/>
              <a:gdLst/>
              <a:ahLst/>
              <a:cxnLst/>
              <a:rect l="l" t="t" r="r" b="b"/>
              <a:pathLst>
                <a:path w="8116569" h="12700">
                  <a:moveTo>
                    <a:pt x="12407" y="6197"/>
                  </a:moveTo>
                  <a:lnTo>
                    <a:pt x="10591" y="1816"/>
                  </a:lnTo>
                  <a:lnTo>
                    <a:pt x="6197" y="0"/>
                  </a:lnTo>
                  <a:lnTo>
                    <a:pt x="1816" y="1816"/>
                  </a:lnTo>
                  <a:lnTo>
                    <a:pt x="0" y="6197"/>
                  </a:lnTo>
                  <a:lnTo>
                    <a:pt x="1816" y="10591"/>
                  </a:lnTo>
                  <a:lnTo>
                    <a:pt x="6197" y="12407"/>
                  </a:lnTo>
                  <a:lnTo>
                    <a:pt x="10591" y="10591"/>
                  </a:lnTo>
                  <a:lnTo>
                    <a:pt x="12407" y="6197"/>
                  </a:lnTo>
                  <a:close/>
                </a:path>
                <a:path w="8116569" h="12700">
                  <a:moveTo>
                    <a:pt x="8116506" y="6197"/>
                  </a:moveTo>
                  <a:lnTo>
                    <a:pt x="8114690" y="1816"/>
                  </a:lnTo>
                  <a:lnTo>
                    <a:pt x="8110296" y="0"/>
                  </a:lnTo>
                  <a:lnTo>
                    <a:pt x="8105915" y="1816"/>
                  </a:lnTo>
                  <a:lnTo>
                    <a:pt x="8104098" y="6197"/>
                  </a:lnTo>
                  <a:lnTo>
                    <a:pt x="8105915" y="10591"/>
                  </a:lnTo>
                  <a:lnTo>
                    <a:pt x="8110296" y="12407"/>
                  </a:lnTo>
                  <a:lnTo>
                    <a:pt x="8114690" y="10591"/>
                  </a:lnTo>
                  <a:lnTo>
                    <a:pt x="8116506" y="61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394960" y="2438399"/>
              <a:ext cx="8925560" cy="2084705"/>
            </a:xfrm>
            <a:custGeom>
              <a:avLst/>
              <a:gdLst/>
              <a:ahLst/>
              <a:cxnLst/>
              <a:rect l="l" t="t" r="r" b="b"/>
              <a:pathLst>
                <a:path w="8925560" h="2084704">
                  <a:moveTo>
                    <a:pt x="179095" y="1527886"/>
                  </a:moveTo>
                  <a:lnTo>
                    <a:pt x="0" y="1527886"/>
                  </a:lnTo>
                  <a:lnTo>
                    <a:pt x="0" y="1563446"/>
                  </a:lnTo>
                  <a:lnTo>
                    <a:pt x="69646" y="1563446"/>
                  </a:lnTo>
                  <a:lnTo>
                    <a:pt x="69646" y="1793316"/>
                  </a:lnTo>
                  <a:lnTo>
                    <a:pt x="109410" y="1793316"/>
                  </a:lnTo>
                  <a:lnTo>
                    <a:pt x="109410" y="1563446"/>
                  </a:lnTo>
                  <a:lnTo>
                    <a:pt x="179095" y="1563446"/>
                  </a:lnTo>
                  <a:lnTo>
                    <a:pt x="179095" y="1527886"/>
                  </a:lnTo>
                  <a:close/>
                </a:path>
                <a:path w="8925560" h="2084704">
                  <a:moveTo>
                    <a:pt x="684695" y="1527543"/>
                  </a:moveTo>
                  <a:lnTo>
                    <a:pt x="645350" y="1527543"/>
                  </a:lnTo>
                  <a:lnTo>
                    <a:pt x="645350" y="1638033"/>
                  </a:lnTo>
                  <a:lnTo>
                    <a:pt x="546506" y="1638033"/>
                  </a:lnTo>
                  <a:lnTo>
                    <a:pt x="546506" y="1527543"/>
                  </a:lnTo>
                  <a:lnTo>
                    <a:pt x="507123" y="1527543"/>
                  </a:lnTo>
                  <a:lnTo>
                    <a:pt x="507123" y="1638033"/>
                  </a:lnTo>
                  <a:lnTo>
                    <a:pt x="507123" y="1673593"/>
                  </a:lnTo>
                  <a:lnTo>
                    <a:pt x="507123" y="1792973"/>
                  </a:lnTo>
                  <a:lnTo>
                    <a:pt x="546506" y="1792973"/>
                  </a:lnTo>
                  <a:lnTo>
                    <a:pt x="546506" y="1673593"/>
                  </a:lnTo>
                  <a:lnTo>
                    <a:pt x="645350" y="1673593"/>
                  </a:lnTo>
                  <a:lnTo>
                    <a:pt x="645350" y="1792973"/>
                  </a:lnTo>
                  <a:lnTo>
                    <a:pt x="684695" y="1792973"/>
                  </a:lnTo>
                  <a:lnTo>
                    <a:pt x="684695" y="1673593"/>
                  </a:lnTo>
                  <a:lnTo>
                    <a:pt x="684695" y="1638033"/>
                  </a:lnTo>
                  <a:lnTo>
                    <a:pt x="684695" y="1527543"/>
                  </a:lnTo>
                  <a:close/>
                </a:path>
                <a:path w="8925560" h="2084704">
                  <a:moveTo>
                    <a:pt x="1186929" y="1756778"/>
                  </a:moveTo>
                  <a:lnTo>
                    <a:pt x="1071791" y="1756778"/>
                  </a:lnTo>
                  <a:lnTo>
                    <a:pt x="1071791" y="1675498"/>
                  </a:lnTo>
                  <a:lnTo>
                    <a:pt x="1165694" y="1675498"/>
                  </a:lnTo>
                  <a:lnTo>
                    <a:pt x="1165694" y="1639938"/>
                  </a:lnTo>
                  <a:lnTo>
                    <a:pt x="1071791" y="1639938"/>
                  </a:lnTo>
                  <a:lnTo>
                    <a:pt x="1071791" y="1563738"/>
                  </a:lnTo>
                  <a:lnTo>
                    <a:pt x="1184249" y="1563738"/>
                  </a:lnTo>
                  <a:lnTo>
                    <a:pt x="1184249" y="1528178"/>
                  </a:lnTo>
                  <a:lnTo>
                    <a:pt x="1032446" y="1528178"/>
                  </a:lnTo>
                  <a:lnTo>
                    <a:pt x="1032446" y="1563738"/>
                  </a:lnTo>
                  <a:lnTo>
                    <a:pt x="1032446" y="1639938"/>
                  </a:lnTo>
                  <a:lnTo>
                    <a:pt x="1032446" y="1675498"/>
                  </a:lnTo>
                  <a:lnTo>
                    <a:pt x="1032446" y="1756778"/>
                  </a:lnTo>
                  <a:lnTo>
                    <a:pt x="1032446" y="1792338"/>
                  </a:lnTo>
                  <a:lnTo>
                    <a:pt x="1186929" y="1792338"/>
                  </a:lnTo>
                  <a:lnTo>
                    <a:pt x="1186929" y="1756778"/>
                  </a:lnTo>
                  <a:close/>
                </a:path>
                <a:path w="8925560" h="2084704">
                  <a:moveTo>
                    <a:pt x="1270520" y="129514"/>
                  </a:moveTo>
                  <a:lnTo>
                    <a:pt x="1028649" y="129514"/>
                  </a:lnTo>
                  <a:lnTo>
                    <a:pt x="980909" y="133807"/>
                  </a:lnTo>
                  <a:lnTo>
                    <a:pt x="935964" y="146177"/>
                  </a:lnTo>
                  <a:lnTo>
                    <a:pt x="894549" y="165874"/>
                  </a:lnTo>
                  <a:lnTo>
                    <a:pt x="857427" y="192125"/>
                  </a:lnTo>
                  <a:lnTo>
                    <a:pt x="825373" y="224205"/>
                  </a:lnTo>
                  <a:lnTo>
                    <a:pt x="799109" y="261315"/>
                  </a:lnTo>
                  <a:lnTo>
                    <a:pt x="779424" y="302729"/>
                  </a:lnTo>
                  <a:lnTo>
                    <a:pt x="767054" y="347687"/>
                  </a:lnTo>
                  <a:lnTo>
                    <a:pt x="762762" y="395414"/>
                  </a:lnTo>
                  <a:lnTo>
                    <a:pt x="762762" y="703262"/>
                  </a:lnTo>
                  <a:lnTo>
                    <a:pt x="767054" y="750989"/>
                  </a:lnTo>
                  <a:lnTo>
                    <a:pt x="779424" y="795934"/>
                  </a:lnTo>
                  <a:lnTo>
                    <a:pt x="799109" y="837349"/>
                  </a:lnTo>
                  <a:lnTo>
                    <a:pt x="825373" y="874471"/>
                  </a:lnTo>
                  <a:lnTo>
                    <a:pt x="857427" y="906538"/>
                  </a:lnTo>
                  <a:lnTo>
                    <a:pt x="894549" y="932802"/>
                  </a:lnTo>
                  <a:lnTo>
                    <a:pt x="935964" y="952500"/>
                  </a:lnTo>
                  <a:lnTo>
                    <a:pt x="980909" y="964869"/>
                  </a:lnTo>
                  <a:lnTo>
                    <a:pt x="1028649" y="969162"/>
                  </a:lnTo>
                  <a:lnTo>
                    <a:pt x="1270520" y="969162"/>
                  </a:lnTo>
                  <a:lnTo>
                    <a:pt x="1270520" y="810729"/>
                  </a:lnTo>
                  <a:lnTo>
                    <a:pt x="1028649" y="810729"/>
                  </a:lnTo>
                  <a:lnTo>
                    <a:pt x="986866" y="802271"/>
                  </a:lnTo>
                  <a:lnTo>
                    <a:pt x="952703" y="779221"/>
                  </a:lnTo>
                  <a:lnTo>
                    <a:pt x="929652" y="745058"/>
                  </a:lnTo>
                  <a:lnTo>
                    <a:pt x="921181" y="703262"/>
                  </a:lnTo>
                  <a:lnTo>
                    <a:pt x="921181" y="395414"/>
                  </a:lnTo>
                  <a:lnTo>
                    <a:pt x="929652" y="353618"/>
                  </a:lnTo>
                  <a:lnTo>
                    <a:pt x="952703" y="319455"/>
                  </a:lnTo>
                  <a:lnTo>
                    <a:pt x="986866" y="296392"/>
                  </a:lnTo>
                  <a:lnTo>
                    <a:pt x="1028649" y="287934"/>
                  </a:lnTo>
                  <a:lnTo>
                    <a:pt x="1270520" y="287934"/>
                  </a:lnTo>
                  <a:lnTo>
                    <a:pt x="1270520" y="129514"/>
                  </a:lnTo>
                  <a:close/>
                </a:path>
                <a:path w="8925560" h="2084704">
                  <a:moveTo>
                    <a:pt x="2111527" y="395439"/>
                  </a:moveTo>
                  <a:lnTo>
                    <a:pt x="2107234" y="347700"/>
                  </a:lnTo>
                  <a:lnTo>
                    <a:pt x="2094865" y="302742"/>
                  </a:lnTo>
                  <a:lnTo>
                    <a:pt x="2087816" y="287934"/>
                  </a:lnTo>
                  <a:lnTo>
                    <a:pt x="2075167" y="261327"/>
                  </a:lnTo>
                  <a:lnTo>
                    <a:pt x="2048916" y="224205"/>
                  </a:lnTo>
                  <a:lnTo>
                    <a:pt x="2016848" y="192138"/>
                  </a:lnTo>
                  <a:lnTo>
                    <a:pt x="1979726" y="165874"/>
                  </a:lnTo>
                  <a:lnTo>
                    <a:pt x="1953107" y="153225"/>
                  </a:lnTo>
                  <a:lnTo>
                    <a:pt x="1953107" y="395439"/>
                  </a:lnTo>
                  <a:lnTo>
                    <a:pt x="1953107" y="703249"/>
                  </a:lnTo>
                  <a:lnTo>
                    <a:pt x="1944649" y="745032"/>
                  </a:lnTo>
                  <a:lnTo>
                    <a:pt x="1921598" y="779208"/>
                  </a:lnTo>
                  <a:lnTo>
                    <a:pt x="1887423" y="802259"/>
                  </a:lnTo>
                  <a:lnTo>
                    <a:pt x="1845640" y="810729"/>
                  </a:lnTo>
                  <a:lnTo>
                    <a:pt x="1817598" y="810729"/>
                  </a:lnTo>
                  <a:lnTo>
                    <a:pt x="1775790" y="802259"/>
                  </a:lnTo>
                  <a:lnTo>
                    <a:pt x="1741614" y="779208"/>
                  </a:lnTo>
                  <a:lnTo>
                    <a:pt x="1718551" y="745032"/>
                  </a:lnTo>
                  <a:lnTo>
                    <a:pt x="1710080" y="703249"/>
                  </a:lnTo>
                  <a:lnTo>
                    <a:pt x="1710080" y="395439"/>
                  </a:lnTo>
                  <a:lnTo>
                    <a:pt x="1718551" y="353631"/>
                  </a:lnTo>
                  <a:lnTo>
                    <a:pt x="1741614" y="319455"/>
                  </a:lnTo>
                  <a:lnTo>
                    <a:pt x="1775790" y="296392"/>
                  </a:lnTo>
                  <a:lnTo>
                    <a:pt x="1817598" y="287934"/>
                  </a:lnTo>
                  <a:lnTo>
                    <a:pt x="1845640" y="287934"/>
                  </a:lnTo>
                  <a:lnTo>
                    <a:pt x="1887423" y="296392"/>
                  </a:lnTo>
                  <a:lnTo>
                    <a:pt x="1921598" y="319455"/>
                  </a:lnTo>
                  <a:lnTo>
                    <a:pt x="1944649" y="353631"/>
                  </a:lnTo>
                  <a:lnTo>
                    <a:pt x="1953107" y="395439"/>
                  </a:lnTo>
                  <a:lnTo>
                    <a:pt x="1953107" y="153225"/>
                  </a:lnTo>
                  <a:lnTo>
                    <a:pt x="1938312" y="146177"/>
                  </a:lnTo>
                  <a:lnTo>
                    <a:pt x="1893366" y="133807"/>
                  </a:lnTo>
                  <a:lnTo>
                    <a:pt x="1845640" y="129514"/>
                  </a:lnTo>
                  <a:lnTo>
                    <a:pt x="1817598" y="129514"/>
                  </a:lnTo>
                  <a:lnTo>
                    <a:pt x="1769859" y="133807"/>
                  </a:lnTo>
                  <a:lnTo>
                    <a:pt x="1724901" y="146177"/>
                  </a:lnTo>
                  <a:lnTo>
                    <a:pt x="1683486" y="165874"/>
                  </a:lnTo>
                  <a:lnTo>
                    <a:pt x="1646364" y="192138"/>
                  </a:lnTo>
                  <a:lnTo>
                    <a:pt x="1614284" y="224205"/>
                  </a:lnTo>
                  <a:lnTo>
                    <a:pt x="1588020" y="261327"/>
                  </a:lnTo>
                  <a:lnTo>
                    <a:pt x="1568323" y="302742"/>
                  </a:lnTo>
                  <a:lnTo>
                    <a:pt x="1555953" y="347700"/>
                  </a:lnTo>
                  <a:lnTo>
                    <a:pt x="1551660" y="395439"/>
                  </a:lnTo>
                  <a:lnTo>
                    <a:pt x="1551660" y="703249"/>
                  </a:lnTo>
                  <a:lnTo>
                    <a:pt x="1555953" y="750989"/>
                  </a:lnTo>
                  <a:lnTo>
                    <a:pt x="1568323" y="795934"/>
                  </a:lnTo>
                  <a:lnTo>
                    <a:pt x="1588020" y="837349"/>
                  </a:lnTo>
                  <a:lnTo>
                    <a:pt x="1614284" y="874471"/>
                  </a:lnTo>
                  <a:lnTo>
                    <a:pt x="1646364" y="906538"/>
                  </a:lnTo>
                  <a:lnTo>
                    <a:pt x="1683486" y="932789"/>
                  </a:lnTo>
                  <a:lnTo>
                    <a:pt x="1724901" y="952487"/>
                  </a:lnTo>
                  <a:lnTo>
                    <a:pt x="1769859" y="964857"/>
                  </a:lnTo>
                  <a:lnTo>
                    <a:pt x="1817598" y="969149"/>
                  </a:lnTo>
                  <a:lnTo>
                    <a:pt x="1845640" y="969149"/>
                  </a:lnTo>
                  <a:lnTo>
                    <a:pt x="1893366" y="964857"/>
                  </a:lnTo>
                  <a:lnTo>
                    <a:pt x="1938312" y="952487"/>
                  </a:lnTo>
                  <a:lnTo>
                    <a:pt x="1979726" y="932789"/>
                  </a:lnTo>
                  <a:lnTo>
                    <a:pt x="2016848" y="906538"/>
                  </a:lnTo>
                  <a:lnTo>
                    <a:pt x="2048916" y="874471"/>
                  </a:lnTo>
                  <a:lnTo>
                    <a:pt x="2075167" y="837349"/>
                  </a:lnTo>
                  <a:lnTo>
                    <a:pt x="2094865" y="795934"/>
                  </a:lnTo>
                  <a:lnTo>
                    <a:pt x="2107234" y="750989"/>
                  </a:lnTo>
                  <a:lnTo>
                    <a:pt x="2111527" y="703249"/>
                  </a:lnTo>
                  <a:lnTo>
                    <a:pt x="2111527" y="395439"/>
                  </a:lnTo>
                  <a:close/>
                </a:path>
                <a:path w="8925560" h="2084704">
                  <a:moveTo>
                    <a:pt x="2674391" y="2001367"/>
                  </a:moveTo>
                  <a:lnTo>
                    <a:pt x="2672156" y="1987118"/>
                  </a:lnTo>
                  <a:lnTo>
                    <a:pt x="2665844" y="1974697"/>
                  </a:lnTo>
                  <a:lnTo>
                    <a:pt x="2656040" y="1965909"/>
                  </a:lnTo>
                  <a:lnTo>
                    <a:pt x="2643340" y="1962581"/>
                  </a:lnTo>
                  <a:lnTo>
                    <a:pt x="2630690" y="1965617"/>
                  </a:lnTo>
                  <a:lnTo>
                    <a:pt x="2621991" y="1973440"/>
                  </a:lnTo>
                  <a:lnTo>
                    <a:pt x="2617368" y="1984171"/>
                  </a:lnTo>
                  <a:lnTo>
                    <a:pt x="2616962" y="1995893"/>
                  </a:lnTo>
                  <a:lnTo>
                    <a:pt x="2617330" y="2004745"/>
                  </a:lnTo>
                  <a:lnTo>
                    <a:pt x="2615882" y="2015985"/>
                  </a:lnTo>
                  <a:lnTo>
                    <a:pt x="2584475" y="2052967"/>
                  </a:lnTo>
                  <a:lnTo>
                    <a:pt x="2551811" y="2058771"/>
                  </a:lnTo>
                  <a:lnTo>
                    <a:pt x="2515590" y="2052523"/>
                  </a:lnTo>
                  <a:lnTo>
                    <a:pt x="2476843" y="2031530"/>
                  </a:lnTo>
                  <a:lnTo>
                    <a:pt x="2433866" y="1992337"/>
                  </a:lnTo>
                  <a:lnTo>
                    <a:pt x="2385022" y="1931555"/>
                  </a:lnTo>
                  <a:lnTo>
                    <a:pt x="2359215" y="1891804"/>
                  </a:lnTo>
                  <a:lnTo>
                    <a:pt x="2332418" y="1844675"/>
                  </a:lnTo>
                  <a:lnTo>
                    <a:pt x="2306091" y="1793671"/>
                  </a:lnTo>
                  <a:lnTo>
                    <a:pt x="2281707" y="1742274"/>
                  </a:lnTo>
                  <a:lnTo>
                    <a:pt x="2260714" y="1693989"/>
                  </a:lnTo>
                  <a:lnTo>
                    <a:pt x="2244598" y="1652282"/>
                  </a:lnTo>
                  <a:lnTo>
                    <a:pt x="2242528" y="1643672"/>
                  </a:lnTo>
                  <a:lnTo>
                    <a:pt x="2243137" y="1638033"/>
                  </a:lnTo>
                  <a:lnTo>
                    <a:pt x="2246236" y="1634274"/>
                  </a:lnTo>
                  <a:lnTo>
                    <a:pt x="2251595" y="1631340"/>
                  </a:lnTo>
                  <a:lnTo>
                    <a:pt x="2267331" y="1625092"/>
                  </a:lnTo>
                  <a:lnTo>
                    <a:pt x="2276602" y="1621256"/>
                  </a:lnTo>
                  <a:lnTo>
                    <a:pt x="2315972" y="1601851"/>
                  </a:lnTo>
                  <a:lnTo>
                    <a:pt x="2350058" y="1576324"/>
                  </a:lnTo>
                  <a:lnTo>
                    <a:pt x="2390597" y="1516532"/>
                  </a:lnTo>
                  <a:lnTo>
                    <a:pt x="2395880" y="1483144"/>
                  </a:lnTo>
                  <a:lnTo>
                    <a:pt x="2390483" y="1445983"/>
                  </a:lnTo>
                  <a:lnTo>
                    <a:pt x="2375408" y="1415084"/>
                  </a:lnTo>
                  <a:lnTo>
                    <a:pt x="2352332" y="1390878"/>
                  </a:lnTo>
                  <a:lnTo>
                    <a:pt x="2334933" y="1380769"/>
                  </a:lnTo>
                  <a:lnTo>
                    <a:pt x="2332253" y="1379220"/>
                  </a:lnTo>
                  <a:lnTo>
                    <a:pt x="2332253" y="1473847"/>
                  </a:lnTo>
                  <a:lnTo>
                    <a:pt x="2326297" y="1509509"/>
                  </a:lnTo>
                  <a:lnTo>
                    <a:pt x="2310244" y="1544447"/>
                  </a:lnTo>
                  <a:lnTo>
                    <a:pt x="2286762" y="1575308"/>
                  </a:lnTo>
                  <a:lnTo>
                    <a:pt x="2238489" y="1609471"/>
                  </a:lnTo>
                  <a:lnTo>
                    <a:pt x="2197481" y="1620139"/>
                  </a:lnTo>
                  <a:lnTo>
                    <a:pt x="2174798" y="1621256"/>
                  </a:lnTo>
                  <a:lnTo>
                    <a:pt x="2155634" y="1620812"/>
                  </a:lnTo>
                  <a:lnTo>
                    <a:pt x="2144826" y="1618830"/>
                  </a:lnTo>
                  <a:lnTo>
                    <a:pt x="2140864" y="1614385"/>
                  </a:lnTo>
                  <a:lnTo>
                    <a:pt x="2142223" y="1606537"/>
                  </a:lnTo>
                  <a:lnTo>
                    <a:pt x="2212810" y="1394752"/>
                  </a:lnTo>
                  <a:lnTo>
                    <a:pt x="2215896" y="1384668"/>
                  </a:lnTo>
                  <a:lnTo>
                    <a:pt x="2217483" y="1380769"/>
                  </a:lnTo>
                  <a:lnTo>
                    <a:pt x="2228316" y="1380769"/>
                  </a:lnTo>
                  <a:lnTo>
                    <a:pt x="2275319" y="1387894"/>
                  </a:lnTo>
                  <a:lnTo>
                    <a:pt x="2307628" y="1407528"/>
                  </a:lnTo>
                  <a:lnTo>
                    <a:pt x="2326271" y="1437055"/>
                  </a:lnTo>
                  <a:lnTo>
                    <a:pt x="2332253" y="1473847"/>
                  </a:lnTo>
                  <a:lnTo>
                    <a:pt x="2332253" y="1379220"/>
                  </a:lnTo>
                  <a:lnTo>
                    <a:pt x="2288260" y="1362760"/>
                  </a:lnTo>
                  <a:lnTo>
                    <a:pt x="2250148" y="1355877"/>
                  </a:lnTo>
                  <a:lnTo>
                    <a:pt x="2209838" y="1352321"/>
                  </a:lnTo>
                  <a:lnTo>
                    <a:pt x="2168588" y="1351318"/>
                  </a:lnTo>
                  <a:lnTo>
                    <a:pt x="2100275" y="1355102"/>
                  </a:lnTo>
                  <a:lnTo>
                    <a:pt x="2043315" y="1364691"/>
                  </a:lnTo>
                  <a:lnTo>
                    <a:pt x="1997976" y="1377492"/>
                  </a:lnTo>
                  <a:lnTo>
                    <a:pt x="1918741" y="1419288"/>
                  </a:lnTo>
                  <a:lnTo>
                    <a:pt x="1888261" y="1451851"/>
                  </a:lnTo>
                  <a:lnTo>
                    <a:pt x="1871306" y="1486306"/>
                  </a:lnTo>
                  <a:lnTo>
                    <a:pt x="1866061" y="1520405"/>
                  </a:lnTo>
                  <a:lnTo>
                    <a:pt x="1870278" y="1540916"/>
                  </a:lnTo>
                  <a:lnTo>
                    <a:pt x="1881771" y="1558810"/>
                  </a:lnTo>
                  <a:lnTo>
                    <a:pt x="1898789" y="1571459"/>
                  </a:lnTo>
                  <a:lnTo>
                    <a:pt x="1919579" y="1576260"/>
                  </a:lnTo>
                  <a:lnTo>
                    <a:pt x="1934108" y="1573758"/>
                  </a:lnTo>
                  <a:lnTo>
                    <a:pt x="1955736" y="1539748"/>
                  </a:lnTo>
                  <a:lnTo>
                    <a:pt x="1930882" y="1518716"/>
                  </a:lnTo>
                  <a:lnTo>
                    <a:pt x="1920455" y="1510525"/>
                  </a:lnTo>
                  <a:lnTo>
                    <a:pt x="1913077" y="1497965"/>
                  </a:lnTo>
                  <a:lnTo>
                    <a:pt x="1910283" y="1481620"/>
                  </a:lnTo>
                  <a:lnTo>
                    <a:pt x="1914626" y="1466024"/>
                  </a:lnTo>
                  <a:lnTo>
                    <a:pt x="1957070" y="1424901"/>
                  </a:lnTo>
                  <a:lnTo>
                    <a:pt x="2000275" y="1404048"/>
                  </a:lnTo>
                  <a:lnTo>
                    <a:pt x="2049157" y="1389913"/>
                  </a:lnTo>
                  <a:lnTo>
                    <a:pt x="2094712" y="1382242"/>
                  </a:lnTo>
                  <a:lnTo>
                    <a:pt x="2148446" y="1378458"/>
                  </a:lnTo>
                  <a:lnTo>
                    <a:pt x="2158517" y="1378458"/>
                  </a:lnTo>
                  <a:lnTo>
                    <a:pt x="2159292" y="1383106"/>
                  </a:lnTo>
                  <a:lnTo>
                    <a:pt x="2156168" y="1393190"/>
                  </a:lnTo>
                  <a:lnTo>
                    <a:pt x="2027389" y="1777949"/>
                  </a:lnTo>
                  <a:lnTo>
                    <a:pt x="2012480" y="1818220"/>
                  </a:lnTo>
                  <a:lnTo>
                    <a:pt x="1982368" y="1851037"/>
                  </a:lnTo>
                  <a:lnTo>
                    <a:pt x="1937423" y="1858645"/>
                  </a:lnTo>
                  <a:lnTo>
                    <a:pt x="1932000" y="1863293"/>
                  </a:lnTo>
                  <a:lnTo>
                    <a:pt x="1931212" y="1874189"/>
                  </a:lnTo>
                  <a:lnTo>
                    <a:pt x="1937423" y="1878037"/>
                  </a:lnTo>
                  <a:lnTo>
                    <a:pt x="1959546" y="1877021"/>
                  </a:lnTo>
                  <a:lnTo>
                    <a:pt x="1981073" y="1876285"/>
                  </a:lnTo>
                  <a:lnTo>
                    <a:pt x="2002878" y="1875840"/>
                  </a:lnTo>
                  <a:lnTo>
                    <a:pt x="2041779" y="1875802"/>
                  </a:lnTo>
                  <a:lnTo>
                    <a:pt x="2048992" y="1875840"/>
                  </a:lnTo>
                  <a:lnTo>
                    <a:pt x="2072411" y="1876285"/>
                  </a:lnTo>
                  <a:lnTo>
                    <a:pt x="2123592" y="1878037"/>
                  </a:lnTo>
                  <a:lnTo>
                    <a:pt x="2127669" y="1875701"/>
                  </a:lnTo>
                  <a:lnTo>
                    <a:pt x="2129028" y="1874926"/>
                  </a:lnTo>
                  <a:lnTo>
                    <a:pt x="2132139" y="1864029"/>
                  </a:lnTo>
                  <a:lnTo>
                    <a:pt x="2127466" y="1858645"/>
                  </a:lnTo>
                  <a:lnTo>
                    <a:pt x="2104212" y="1855508"/>
                  </a:lnTo>
                  <a:lnTo>
                    <a:pt x="2081441" y="1850174"/>
                  </a:lnTo>
                  <a:lnTo>
                    <a:pt x="2072208" y="1838274"/>
                  </a:lnTo>
                  <a:lnTo>
                    <a:pt x="2074329" y="1815592"/>
                  </a:lnTo>
                  <a:lnTo>
                    <a:pt x="2085594" y="1777949"/>
                  </a:lnTo>
                  <a:lnTo>
                    <a:pt x="2125942" y="1656181"/>
                  </a:lnTo>
                  <a:lnTo>
                    <a:pt x="2129028" y="1644548"/>
                  </a:lnTo>
                  <a:lnTo>
                    <a:pt x="2147646" y="1644548"/>
                  </a:lnTo>
                  <a:lnTo>
                    <a:pt x="2162391" y="1645031"/>
                  </a:lnTo>
                  <a:lnTo>
                    <a:pt x="2173059" y="1648421"/>
                  </a:lnTo>
                  <a:lnTo>
                    <a:pt x="2181695" y="1657629"/>
                  </a:lnTo>
                  <a:lnTo>
                    <a:pt x="2190305" y="1675549"/>
                  </a:lnTo>
                  <a:lnTo>
                    <a:pt x="2214778" y="1733905"/>
                  </a:lnTo>
                  <a:lnTo>
                    <a:pt x="2240292" y="1788947"/>
                  </a:lnTo>
                  <a:lnTo>
                    <a:pt x="2266213" y="1839391"/>
                  </a:lnTo>
                  <a:lnTo>
                    <a:pt x="2291918" y="1883994"/>
                  </a:lnTo>
                  <a:lnTo>
                    <a:pt x="2316784" y="1921484"/>
                  </a:lnTo>
                  <a:lnTo>
                    <a:pt x="2348204" y="1962873"/>
                  </a:lnTo>
                  <a:lnTo>
                    <a:pt x="2382342" y="2001253"/>
                  </a:lnTo>
                  <a:lnTo>
                    <a:pt x="2419705" y="2034590"/>
                  </a:lnTo>
                  <a:lnTo>
                    <a:pt x="2460815" y="2060892"/>
                  </a:lnTo>
                  <a:lnTo>
                    <a:pt x="2506192" y="2078151"/>
                  </a:lnTo>
                  <a:lnTo>
                    <a:pt x="2556345" y="2084374"/>
                  </a:lnTo>
                  <a:lnTo>
                    <a:pt x="2556535" y="2084374"/>
                  </a:lnTo>
                  <a:lnTo>
                    <a:pt x="2607335" y="2077046"/>
                  </a:lnTo>
                  <a:lnTo>
                    <a:pt x="2642679" y="2058771"/>
                  </a:lnTo>
                  <a:lnTo>
                    <a:pt x="2644241" y="2057958"/>
                  </a:lnTo>
                  <a:lnTo>
                    <a:pt x="2666771" y="2031326"/>
                  </a:lnTo>
                  <a:lnTo>
                    <a:pt x="2674391" y="2001367"/>
                  </a:lnTo>
                  <a:close/>
                </a:path>
                <a:path w="8925560" h="2084704">
                  <a:moveTo>
                    <a:pt x="2797619" y="1667586"/>
                  </a:moveTo>
                  <a:lnTo>
                    <a:pt x="2790545" y="1622031"/>
                  </a:lnTo>
                  <a:lnTo>
                    <a:pt x="2769908" y="1583728"/>
                  </a:lnTo>
                  <a:lnTo>
                    <a:pt x="2743962" y="1559382"/>
                  </a:lnTo>
                  <a:lnTo>
                    <a:pt x="2743962" y="1673618"/>
                  </a:lnTo>
                  <a:lnTo>
                    <a:pt x="2738475" y="1718233"/>
                  </a:lnTo>
                  <a:lnTo>
                    <a:pt x="2722676" y="1751647"/>
                  </a:lnTo>
                  <a:lnTo>
                    <a:pt x="2697607" y="1772602"/>
                  </a:lnTo>
                  <a:lnTo>
                    <a:pt x="2664269" y="1779866"/>
                  </a:lnTo>
                  <a:lnTo>
                    <a:pt x="2645499" y="1776717"/>
                  </a:lnTo>
                  <a:lnTo>
                    <a:pt x="2610650" y="1754124"/>
                  </a:lnTo>
                  <a:lnTo>
                    <a:pt x="2590292" y="1720088"/>
                  </a:lnTo>
                  <a:lnTo>
                    <a:pt x="2580144" y="1676196"/>
                  </a:lnTo>
                  <a:lnTo>
                    <a:pt x="2578582" y="1655495"/>
                  </a:lnTo>
                  <a:lnTo>
                    <a:pt x="2579903" y="1635544"/>
                  </a:lnTo>
                  <a:lnTo>
                    <a:pt x="2597886" y="1584312"/>
                  </a:lnTo>
                  <a:lnTo>
                    <a:pt x="2639911" y="1553578"/>
                  </a:lnTo>
                  <a:lnTo>
                    <a:pt x="2657652" y="1551711"/>
                  </a:lnTo>
                  <a:lnTo>
                    <a:pt x="2674912" y="1553044"/>
                  </a:lnTo>
                  <a:lnTo>
                    <a:pt x="2713761" y="1577060"/>
                  </a:lnTo>
                  <a:lnTo>
                    <a:pt x="2735897" y="1619681"/>
                  </a:lnTo>
                  <a:lnTo>
                    <a:pt x="2743962" y="1673618"/>
                  </a:lnTo>
                  <a:lnTo>
                    <a:pt x="2743962" y="1559382"/>
                  </a:lnTo>
                  <a:lnTo>
                    <a:pt x="2732252" y="1551711"/>
                  </a:lnTo>
                  <a:lnTo>
                    <a:pt x="2723959" y="1546288"/>
                  </a:lnTo>
                  <a:lnTo>
                    <a:pt x="2697340" y="1536001"/>
                  </a:lnTo>
                  <a:lnTo>
                    <a:pt x="2670327" y="1532407"/>
                  </a:lnTo>
                  <a:lnTo>
                    <a:pt x="2645206" y="1534109"/>
                  </a:lnTo>
                  <a:lnTo>
                    <a:pt x="2643149" y="1534223"/>
                  </a:lnTo>
                  <a:lnTo>
                    <a:pt x="2641371" y="1534820"/>
                  </a:lnTo>
                  <a:lnTo>
                    <a:pt x="2631097" y="1536649"/>
                  </a:lnTo>
                  <a:lnTo>
                    <a:pt x="2617863" y="1540116"/>
                  </a:lnTo>
                  <a:lnTo>
                    <a:pt x="2576169" y="1563801"/>
                  </a:lnTo>
                  <a:lnTo>
                    <a:pt x="2539885" y="1611147"/>
                  </a:lnTo>
                  <a:lnTo>
                    <a:pt x="2526703" y="1671193"/>
                  </a:lnTo>
                  <a:lnTo>
                    <a:pt x="2529332" y="1697990"/>
                  </a:lnTo>
                  <a:lnTo>
                    <a:pt x="2550884" y="1745221"/>
                  </a:lnTo>
                  <a:lnTo>
                    <a:pt x="2590025" y="1782038"/>
                  </a:lnTo>
                  <a:lnTo>
                    <a:pt x="2635135" y="1798472"/>
                  </a:lnTo>
                  <a:lnTo>
                    <a:pt x="2662440" y="1800352"/>
                  </a:lnTo>
                  <a:lnTo>
                    <a:pt x="2677363" y="1799450"/>
                  </a:lnTo>
                  <a:lnTo>
                    <a:pt x="2691981" y="1796808"/>
                  </a:lnTo>
                  <a:lnTo>
                    <a:pt x="2706014" y="1792452"/>
                  </a:lnTo>
                  <a:lnTo>
                    <a:pt x="2719197" y="1786483"/>
                  </a:lnTo>
                  <a:lnTo>
                    <a:pt x="2730284" y="1779866"/>
                  </a:lnTo>
                  <a:lnTo>
                    <a:pt x="2732290" y="1778673"/>
                  </a:lnTo>
                  <a:lnTo>
                    <a:pt x="2763291" y="1753311"/>
                  </a:lnTo>
                  <a:lnTo>
                    <a:pt x="2788361" y="1712023"/>
                  </a:lnTo>
                  <a:lnTo>
                    <a:pt x="2795219" y="1689544"/>
                  </a:lnTo>
                  <a:lnTo>
                    <a:pt x="2797619" y="1667586"/>
                  </a:lnTo>
                  <a:close/>
                </a:path>
                <a:path w="8925560" h="2084704">
                  <a:moveTo>
                    <a:pt x="2975457" y="129527"/>
                  </a:moveTo>
                  <a:lnTo>
                    <a:pt x="2816847" y="129527"/>
                  </a:lnTo>
                  <a:lnTo>
                    <a:pt x="2682494" y="391414"/>
                  </a:lnTo>
                  <a:lnTo>
                    <a:pt x="2548166" y="129527"/>
                  </a:lnTo>
                  <a:lnTo>
                    <a:pt x="2389606" y="129527"/>
                  </a:lnTo>
                  <a:lnTo>
                    <a:pt x="2389606" y="969162"/>
                  </a:lnTo>
                  <a:lnTo>
                    <a:pt x="2547975" y="969162"/>
                  </a:lnTo>
                  <a:lnTo>
                    <a:pt x="2547975" y="465861"/>
                  </a:lnTo>
                  <a:lnTo>
                    <a:pt x="2617114" y="600773"/>
                  </a:lnTo>
                  <a:lnTo>
                    <a:pt x="2747911" y="600773"/>
                  </a:lnTo>
                  <a:lnTo>
                    <a:pt x="2817037" y="465861"/>
                  </a:lnTo>
                  <a:lnTo>
                    <a:pt x="2817037" y="969162"/>
                  </a:lnTo>
                  <a:lnTo>
                    <a:pt x="2975457" y="969162"/>
                  </a:lnTo>
                  <a:lnTo>
                    <a:pt x="2975457" y="465861"/>
                  </a:lnTo>
                  <a:lnTo>
                    <a:pt x="2975457" y="391414"/>
                  </a:lnTo>
                  <a:lnTo>
                    <a:pt x="2975457" y="129527"/>
                  </a:lnTo>
                  <a:close/>
                </a:path>
                <a:path w="8925560" h="2084704">
                  <a:moveTo>
                    <a:pt x="3289401" y="1542072"/>
                  </a:moveTo>
                  <a:lnTo>
                    <a:pt x="3288207" y="1541475"/>
                  </a:lnTo>
                  <a:lnTo>
                    <a:pt x="3272510" y="1541475"/>
                  </a:lnTo>
                  <a:lnTo>
                    <a:pt x="3231451" y="1543888"/>
                  </a:lnTo>
                  <a:lnTo>
                    <a:pt x="3217583" y="1543888"/>
                  </a:lnTo>
                  <a:lnTo>
                    <a:pt x="3208553" y="1542669"/>
                  </a:lnTo>
                  <a:lnTo>
                    <a:pt x="3198876" y="1542072"/>
                  </a:lnTo>
                  <a:lnTo>
                    <a:pt x="3193402" y="1541475"/>
                  </a:lnTo>
                  <a:lnTo>
                    <a:pt x="3175343" y="1541475"/>
                  </a:lnTo>
                  <a:lnTo>
                    <a:pt x="3174708" y="1551736"/>
                  </a:lnTo>
                  <a:lnTo>
                    <a:pt x="3174708" y="1556562"/>
                  </a:lnTo>
                  <a:lnTo>
                    <a:pt x="3177756" y="1558391"/>
                  </a:lnTo>
                  <a:lnTo>
                    <a:pt x="3188614" y="1558391"/>
                  </a:lnTo>
                  <a:lnTo>
                    <a:pt x="3198990" y="1559826"/>
                  </a:lnTo>
                  <a:lnTo>
                    <a:pt x="3206559" y="1563192"/>
                  </a:lnTo>
                  <a:lnTo>
                    <a:pt x="3211182" y="1568373"/>
                  </a:lnTo>
                  <a:lnTo>
                    <a:pt x="3212744" y="1575244"/>
                  </a:lnTo>
                  <a:lnTo>
                    <a:pt x="3210496" y="1584998"/>
                  </a:lnTo>
                  <a:lnTo>
                    <a:pt x="3204680" y="1601584"/>
                  </a:lnTo>
                  <a:lnTo>
                    <a:pt x="3196704" y="1621015"/>
                  </a:lnTo>
                  <a:lnTo>
                    <a:pt x="3187979" y="1639252"/>
                  </a:lnTo>
                  <a:lnTo>
                    <a:pt x="3177159" y="1662785"/>
                  </a:lnTo>
                  <a:lnTo>
                    <a:pt x="3162693" y="1695958"/>
                  </a:lnTo>
                  <a:lnTo>
                    <a:pt x="3160039" y="1702181"/>
                  </a:lnTo>
                  <a:lnTo>
                    <a:pt x="3157461" y="1707730"/>
                  </a:lnTo>
                  <a:lnTo>
                    <a:pt x="3151759" y="1719503"/>
                  </a:lnTo>
                  <a:lnTo>
                    <a:pt x="3147555" y="1726145"/>
                  </a:lnTo>
                  <a:lnTo>
                    <a:pt x="3146971" y="1727949"/>
                  </a:lnTo>
                  <a:lnTo>
                    <a:pt x="3145726" y="1729752"/>
                  </a:lnTo>
                  <a:lnTo>
                    <a:pt x="3144545" y="1729752"/>
                  </a:lnTo>
                  <a:lnTo>
                    <a:pt x="3142729" y="1725523"/>
                  </a:lnTo>
                  <a:lnTo>
                    <a:pt x="3140938" y="1719503"/>
                  </a:lnTo>
                  <a:lnTo>
                    <a:pt x="3139021" y="1713699"/>
                  </a:lnTo>
                  <a:lnTo>
                    <a:pt x="3137331" y="1708797"/>
                  </a:lnTo>
                  <a:lnTo>
                    <a:pt x="3135185" y="1703209"/>
                  </a:lnTo>
                  <a:lnTo>
                    <a:pt x="3131909" y="1695361"/>
                  </a:lnTo>
                  <a:lnTo>
                    <a:pt x="3127032" y="1685683"/>
                  </a:lnTo>
                  <a:lnTo>
                    <a:pt x="3124047" y="1677885"/>
                  </a:lnTo>
                  <a:lnTo>
                    <a:pt x="3122231" y="1672971"/>
                  </a:lnTo>
                  <a:lnTo>
                    <a:pt x="3120415" y="1666989"/>
                  </a:lnTo>
                  <a:lnTo>
                    <a:pt x="3117989" y="1661566"/>
                  </a:lnTo>
                  <a:lnTo>
                    <a:pt x="3116770" y="1657946"/>
                  </a:lnTo>
                  <a:lnTo>
                    <a:pt x="3111970" y="1646504"/>
                  </a:lnTo>
                  <a:lnTo>
                    <a:pt x="3110738" y="1643443"/>
                  </a:lnTo>
                  <a:lnTo>
                    <a:pt x="3109544" y="1639252"/>
                  </a:lnTo>
                  <a:lnTo>
                    <a:pt x="3106496" y="1632000"/>
                  </a:lnTo>
                  <a:lnTo>
                    <a:pt x="3102902" y="1621726"/>
                  </a:lnTo>
                  <a:lnTo>
                    <a:pt x="3096196" y="1604797"/>
                  </a:lnTo>
                  <a:lnTo>
                    <a:pt x="3090849" y="1589455"/>
                  </a:lnTo>
                  <a:lnTo>
                    <a:pt x="3087293" y="1577276"/>
                  </a:lnTo>
                  <a:lnTo>
                    <a:pt x="3086011" y="1569847"/>
                  </a:lnTo>
                  <a:lnTo>
                    <a:pt x="3087306" y="1564474"/>
                  </a:lnTo>
                  <a:lnTo>
                    <a:pt x="3091383" y="1560931"/>
                  </a:lnTo>
                  <a:lnTo>
                    <a:pt x="3098520" y="1558988"/>
                  </a:lnTo>
                  <a:lnTo>
                    <a:pt x="3108909" y="1558391"/>
                  </a:lnTo>
                  <a:lnTo>
                    <a:pt x="3113163" y="1558391"/>
                  </a:lnTo>
                  <a:lnTo>
                    <a:pt x="3115589" y="1558988"/>
                  </a:lnTo>
                  <a:lnTo>
                    <a:pt x="3117405" y="1559585"/>
                  </a:lnTo>
                  <a:lnTo>
                    <a:pt x="3119183" y="1559585"/>
                  </a:lnTo>
                  <a:lnTo>
                    <a:pt x="3123412" y="1560182"/>
                  </a:lnTo>
                  <a:lnTo>
                    <a:pt x="3124771" y="1558391"/>
                  </a:lnTo>
                  <a:lnTo>
                    <a:pt x="3125241" y="1557756"/>
                  </a:lnTo>
                  <a:lnTo>
                    <a:pt x="3125241" y="1543265"/>
                  </a:lnTo>
                  <a:lnTo>
                    <a:pt x="3125241" y="1542669"/>
                  </a:lnTo>
                  <a:lnTo>
                    <a:pt x="3124047" y="1540878"/>
                  </a:lnTo>
                  <a:lnTo>
                    <a:pt x="3115576" y="1540878"/>
                  </a:lnTo>
                  <a:lnTo>
                    <a:pt x="3109607" y="1540979"/>
                  </a:lnTo>
                  <a:lnTo>
                    <a:pt x="3101263" y="1541246"/>
                  </a:lnTo>
                  <a:lnTo>
                    <a:pt x="3092691" y="1541627"/>
                  </a:lnTo>
                  <a:lnTo>
                    <a:pt x="3073895" y="1542757"/>
                  </a:lnTo>
                  <a:lnTo>
                    <a:pt x="3065945" y="1543113"/>
                  </a:lnTo>
                  <a:lnTo>
                    <a:pt x="3060039" y="1543240"/>
                  </a:lnTo>
                  <a:lnTo>
                    <a:pt x="3054032" y="1543265"/>
                  </a:lnTo>
                  <a:lnTo>
                    <a:pt x="3045587" y="1543265"/>
                  </a:lnTo>
                  <a:lnTo>
                    <a:pt x="3033496" y="1542072"/>
                  </a:lnTo>
                  <a:lnTo>
                    <a:pt x="3015107" y="1541246"/>
                  </a:lnTo>
                  <a:lnTo>
                    <a:pt x="3007042" y="1540979"/>
                  </a:lnTo>
                  <a:lnTo>
                    <a:pt x="3000324" y="1540878"/>
                  </a:lnTo>
                  <a:lnTo>
                    <a:pt x="2988208" y="1540878"/>
                  </a:lnTo>
                  <a:lnTo>
                    <a:pt x="2986430" y="1542072"/>
                  </a:lnTo>
                  <a:lnTo>
                    <a:pt x="2986430" y="1555953"/>
                  </a:lnTo>
                  <a:lnTo>
                    <a:pt x="2989478" y="1557756"/>
                  </a:lnTo>
                  <a:lnTo>
                    <a:pt x="2999702" y="1558391"/>
                  </a:lnTo>
                  <a:lnTo>
                    <a:pt x="3017113" y="1561020"/>
                  </a:lnTo>
                  <a:lnTo>
                    <a:pt x="3030728" y="1573149"/>
                  </a:lnTo>
                  <a:lnTo>
                    <a:pt x="3045129" y="1601127"/>
                  </a:lnTo>
                  <a:lnTo>
                    <a:pt x="3064891" y="1651292"/>
                  </a:lnTo>
                  <a:lnTo>
                    <a:pt x="3067901" y="1660372"/>
                  </a:lnTo>
                  <a:lnTo>
                    <a:pt x="3073743" y="1674329"/>
                  </a:lnTo>
                  <a:lnTo>
                    <a:pt x="3078251" y="1685251"/>
                  </a:lnTo>
                  <a:lnTo>
                    <a:pt x="3082429" y="1695488"/>
                  </a:lnTo>
                  <a:lnTo>
                    <a:pt x="3087357" y="1707730"/>
                  </a:lnTo>
                  <a:lnTo>
                    <a:pt x="3093262" y="1721916"/>
                  </a:lnTo>
                  <a:lnTo>
                    <a:pt x="3094456" y="1726145"/>
                  </a:lnTo>
                  <a:lnTo>
                    <a:pt x="3098101" y="1734591"/>
                  </a:lnTo>
                  <a:lnTo>
                    <a:pt x="3101352" y="1742630"/>
                  </a:lnTo>
                  <a:lnTo>
                    <a:pt x="3104718" y="1750504"/>
                  </a:lnTo>
                  <a:lnTo>
                    <a:pt x="3108096" y="1758264"/>
                  </a:lnTo>
                  <a:lnTo>
                    <a:pt x="3111373" y="1765985"/>
                  </a:lnTo>
                  <a:lnTo>
                    <a:pt x="3115576" y="1778025"/>
                  </a:lnTo>
                  <a:lnTo>
                    <a:pt x="3117405" y="1785277"/>
                  </a:lnTo>
                  <a:lnTo>
                    <a:pt x="3117989" y="1787105"/>
                  </a:lnTo>
                  <a:lnTo>
                    <a:pt x="3118586" y="1788325"/>
                  </a:lnTo>
                  <a:lnTo>
                    <a:pt x="3118586" y="1788934"/>
                  </a:lnTo>
                  <a:lnTo>
                    <a:pt x="3101543" y="1827682"/>
                  </a:lnTo>
                  <a:lnTo>
                    <a:pt x="3078873" y="1870506"/>
                  </a:lnTo>
                  <a:lnTo>
                    <a:pt x="3048000" y="1895690"/>
                  </a:lnTo>
                  <a:lnTo>
                    <a:pt x="3044393" y="1895690"/>
                  </a:lnTo>
                  <a:lnTo>
                    <a:pt x="3043161" y="1895106"/>
                  </a:lnTo>
                  <a:lnTo>
                    <a:pt x="3035325" y="1893303"/>
                  </a:lnTo>
                  <a:lnTo>
                    <a:pt x="3006953" y="1918081"/>
                  </a:lnTo>
                  <a:lnTo>
                    <a:pt x="3008909" y="1928825"/>
                  </a:lnTo>
                  <a:lnTo>
                    <a:pt x="3014421" y="1937207"/>
                  </a:lnTo>
                  <a:lnTo>
                    <a:pt x="3022993" y="1942655"/>
                  </a:lnTo>
                  <a:lnTo>
                    <a:pt x="3034131" y="1944598"/>
                  </a:lnTo>
                  <a:lnTo>
                    <a:pt x="3049625" y="1941309"/>
                  </a:lnTo>
                  <a:lnTo>
                    <a:pt x="3078569" y="1915071"/>
                  </a:lnTo>
                  <a:lnTo>
                    <a:pt x="3096095" y="1883905"/>
                  </a:lnTo>
                  <a:lnTo>
                    <a:pt x="3100032" y="1876463"/>
                  </a:lnTo>
                  <a:lnTo>
                    <a:pt x="3103740" y="1869592"/>
                  </a:lnTo>
                  <a:lnTo>
                    <a:pt x="3107105" y="1863128"/>
                  </a:lnTo>
                  <a:lnTo>
                    <a:pt x="3114992" y="1846237"/>
                  </a:lnTo>
                  <a:lnTo>
                    <a:pt x="3117989" y="1840204"/>
                  </a:lnTo>
                  <a:lnTo>
                    <a:pt x="3122244" y="1831759"/>
                  </a:lnTo>
                  <a:lnTo>
                    <a:pt x="3125241" y="1824507"/>
                  </a:lnTo>
                  <a:lnTo>
                    <a:pt x="3128251" y="1818843"/>
                  </a:lnTo>
                  <a:lnTo>
                    <a:pt x="3133331" y="1808073"/>
                  </a:lnTo>
                  <a:lnTo>
                    <a:pt x="3140113" y="1793468"/>
                  </a:lnTo>
                  <a:lnTo>
                    <a:pt x="3148152" y="1776247"/>
                  </a:lnTo>
                  <a:lnTo>
                    <a:pt x="3168624" y="1729752"/>
                  </a:lnTo>
                  <a:lnTo>
                    <a:pt x="3186519" y="1690560"/>
                  </a:lnTo>
                  <a:lnTo>
                    <a:pt x="3191814" y="1679790"/>
                  </a:lnTo>
                  <a:lnTo>
                    <a:pt x="3195091" y="1672971"/>
                  </a:lnTo>
                  <a:lnTo>
                    <a:pt x="3203676" y="1654898"/>
                  </a:lnTo>
                  <a:lnTo>
                    <a:pt x="3207969" y="1644827"/>
                  </a:lnTo>
                  <a:lnTo>
                    <a:pt x="3213887" y="1632000"/>
                  </a:lnTo>
                  <a:lnTo>
                    <a:pt x="3220326" y="1618767"/>
                  </a:lnTo>
                  <a:lnTo>
                    <a:pt x="3226612" y="1606638"/>
                  </a:lnTo>
                  <a:lnTo>
                    <a:pt x="3230270" y="1600022"/>
                  </a:lnTo>
                  <a:lnTo>
                    <a:pt x="3233280" y="1593989"/>
                  </a:lnTo>
                  <a:lnTo>
                    <a:pt x="3244304" y="1575358"/>
                  </a:lnTo>
                  <a:lnTo>
                    <a:pt x="3253117" y="1564932"/>
                  </a:lnTo>
                  <a:lnTo>
                    <a:pt x="3262731" y="1560283"/>
                  </a:lnTo>
                  <a:lnTo>
                    <a:pt x="3276117" y="1558988"/>
                  </a:lnTo>
                  <a:lnTo>
                    <a:pt x="3286379" y="1558988"/>
                  </a:lnTo>
                  <a:lnTo>
                    <a:pt x="3289401" y="1557756"/>
                  </a:lnTo>
                  <a:lnTo>
                    <a:pt x="3289401" y="1543888"/>
                  </a:lnTo>
                  <a:lnTo>
                    <a:pt x="3289401" y="1542072"/>
                  </a:lnTo>
                  <a:close/>
                </a:path>
                <a:path w="8925560" h="2084704">
                  <a:moveTo>
                    <a:pt x="3712908" y="1749704"/>
                  </a:moveTo>
                  <a:lnTo>
                    <a:pt x="3708108" y="1746046"/>
                  </a:lnTo>
                  <a:lnTo>
                    <a:pt x="3703269" y="1746046"/>
                  </a:lnTo>
                  <a:lnTo>
                    <a:pt x="3701440" y="1746656"/>
                  </a:lnTo>
                  <a:lnTo>
                    <a:pt x="3700856" y="1748434"/>
                  </a:lnTo>
                  <a:lnTo>
                    <a:pt x="3694239" y="1759331"/>
                  </a:lnTo>
                  <a:lnTo>
                    <a:pt x="3690594" y="1761744"/>
                  </a:lnTo>
                  <a:lnTo>
                    <a:pt x="3682149" y="1761744"/>
                  </a:lnTo>
                  <a:lnTo>
                    <a:pt x="3665232" y="1723732"/>
                  </a:lnTo>
                  <a:lnTo>
                    <a:pt x="3665347" y="1686293"/>
                  </a:lnTo>
                  <a:lnTo>
                    <a:pt x="3665524" y="1672412"/>
                  </a:lnTo>
                  <a:lnTo>
                    <a:pt x="3665817" y="1648879"/>
                  </a:lnTo>
                  <a:lnTo>
                    <a:pt x="3666452" y="1631403"/>
                  </a:lnTo>
                  <a:lnTo>
                    <a:pt x="3666337" y="1621142"/>
                  </a:lnTo>
                  <a:lnTo>
                    <a:pt x="3665817" y="1612061"/>
                  </a:lnTo>
                  <a:lnTo>
                    <a:pt x="3665817" y="1596415"/>
                  </a:lnTo>
                  <a:lnTo>
                    <a:pt x="3664432" y="1584159"/>
                  </a:lnTo>
                  <a:lnTo>
                    <a:pt x="3660686" y="1571866"/>
                  </a:lnTo>
                  <a:lnTo>
                    <a:pt x="3659657" y="1569821"/>
                  </a:lnTo>
                  <a:lnTo>
                    <a:pt x="3655136" y="1560817"/>
                  </a:lnTo>
                  <a:lnTo>
                    <a:pt x="3622751" y="1538071"/>
                  </a:lnTo>
                  <a:lnTo>
                    <a:pt x="3590404" y="1532407"/>
                  </a:lnTo>
                  <a:lnTo>
                    <a:pt x="3585565" y="1532407"/>
                  </a:lnTo>
                  <a:lnTo>
                    <a:pt x="3584371" y="1533004"/>
                  </a:lnTo>
                  <a:lnTo>
                    <a:pt x="3577120" y="1537246"/>
                  </a:lnTo>
                  <a:lnTo>
                    <a:pt x="3552660" y="1550746"/>
                  </a:lnTo>
                  <a:lnTo>
                    <a:pt x="3508375" y="1579473"/>
                  </a:lnTo>
                  <a:lnTo>
                    <a:pt x="3493871" y="1606029"/>
                  </a:lnTo>
                  <a:lnTo>
                    <a:pt x="3493871" y="1618729"/>
                  </a:lnTo>
                  <a:lnTo>
                    <a:pt x="3496284" y="1625346"/>
                  </a:lnTo>
                  <a:lnTo>
                    <a:pt x="3501682" y="1625346"/>
                  </a:lnTo>
                  <a:lnTo>
                    <a:pt x="3504095" y="1624152"/>
                  </a:lnTo>
                  <a:lnTo>
                    <a:pt x="3506508" y="1622920"/>
                  </a:lnTo>
                  <a:lnTo>
                    <a:pt x="3508146" y="1621726"/>
                  </a:lnTo>
                  <a:lnTo>
                    <a:pt x="3508959" y="1621142"/>
                  </a:lnTo>
                  <a:lnTo>
                    <a:pt x="3507740" y="1621726"/>
                  </a:lnTo>
                  <a:lnTo>
                    <a:pt x="3510153" y="1619923"/>
                  </a:lnTo>
                  <a:lnTo>
                    <a:pt x="3512566" y="1618729"/>
                  </a:lnTo>
                  <a:lnTo>
                    <a:pt x="3514991" y="1616900"/>
                  </a:lnTo>
                  <a:lnTo>
                    <a:pt x="3517963" y="1615668"/>
                  </a:lnTo>
                  <a:lnTo>
                    <a:pt x="3528860" y="1610245"/>
                  </a:lnTo>
                  <a:lnTo>
                    <a:pt x="3534283" y="1606638"/>
                  </a:lnTo>
                  <a:lnTo>
                    <a:pt x="3534283" y="1603032"/>
                  </a:lnTo>
                  <a:lnTo>
                    <a:pt x="3533686" y="1601838"/>
                  </a:lnTo>
                  <a:lnTo>
                    <a:pt x="3533102" y="1600606"/>
                  </a:lnTo>
                  <a:lnTo>
                    <a:pt x="3532467" y="1598218"/>
                  </a:lnTo>
                  <a:lnTo>
                    <a:pt x="3531857" y="1595183"/>
                  </a:lnTo>
                  <a:lnTo>
                    <a:pt x="3531857" y="1592770"/>
                  </a:lnTo>
                  <a:lnTo>
                    <a:pt x="3535362" y="1583842"/>
                  </a:lnTo>
                  <a:lnTo>
                    <a:pt x="3544989" y="1576539"/>
                  </a:lnTo>
                  <a:lnTo>
                    <a:pt x="3559365" y="1571625"/>
                  </a:lnTo>
                  <a:lnTo>
                    <a:pt x="3577120" y="1569821"/>
                  </a:lnTo>
                  <a:lnTo>
                    <a:pt x="3596182" y="1573009"/>
                  </a:lnTo>
                  <a:lnTo>
                    <a:pt x="3610406" y="1582127"/>
                  </a:lnTo>
                  <a:lnTo>
                    <a:pt x="3619220" y="1596415"/>
                  </a:lnTo>
                  <a:lnTo>
                    <a:pt x="3619335" y="1596732"/>
                  </a:lnTo>
                  <a:lnTo>
                    <a:pt x="3622383" y="1615668"/>
                  </a:lnTo>
                  <a:lnTo>
                    <a:pt x="3622383" y="1656130"/>
                  </a:lnTo>
                  <a:lnTo>
                    <a:pt x="3622383" y="1673047"/>
                  </a:lnTo>
                  <a:lnTo>
                    <a:pt x="3622294" y="1723732"/>
                  </a:lnTo>
                  <a:lnTo>
                    <a:pt x="3593312" y="1756918"/>
                  </a:lnTo>
                  <a:lnTo>
                    <a:pt x="3565080" y="1768360"/>
                  </a:lnTo>
                  <a:lnTo>
                    <a:pt x="3557828" y="1768360"/>
                  </a:lnTo>
                  <a:lnTo>
                    <a:pt x="3536302" y="1735493"/>
                  </a:lnTo>
                  <a:lnTo>
                    <a:pt x="3535476" y="1726755"/>
                  </a:lnTo>
                  <a:lnTo>
                    <a:pt x="3537013" y="1719834"/>
                  </a:lnTo>
                  <a:lnTo>
                    <a:pt x="3541433" y="1712887"/>
                  </a:lnTo>
                  <a:lnTo>
                    <a:pt x="3548469" y="1706384"/>
                  </a:lnTo>
                  <a:lnTo>
                    <a:pt x="3557828" y="1700758"/>
                  </a:lnTo>
                  <a:lnTo>
                    <a:pt x="3577729" y="1691132"/>
                  </a:lnTo>
                  <a:lnTo>
                    <a:pt x="3586797" y="1686293"/>
                  </a:lnTo>
                  <a:lnTo>
                    <a:pt x="3589820" y="1685099"/>
                  </a:lnTo>
                  <a:lnTo>
                    <a:pt x="3594646" y="1682686"/>
                  </a:lnTo>
                  <a:lnTo>
                    <a:pt x="3604882" y="1677847"/>
                  </a:lnTo>
                  <a:lnTo>
                    <a:pt x="3613937" y="1674837"/>
                  </a:lnTo>
                  <a:lnTo>
                    <a:pt x="3616363" y="1673047"/>
                  </a:lnTo>
                  <a:lnTo>
                    <a:pt x="3618776" y="1672412"/>
                  </a:lnTo>
                  <a:lnTo>
                    <a:pt x="3621798" y="1672412"/>
                  </a:lnTo>
                  <a:lnTo>
                    <a:pt x="3622383" y="1673047"/>
                  </a:lnTo>
                  <a:lnTo>
                    <a:pt x="3622383" y="1656130"/>
                  </a:lnTo>
                  <a:lnTo>
                    <a:pt x="3548024" y="1684058"/>
                  </a:lnTo>
                  <a:lnTo>
                    <a:pt x="3512642" y="1701025"/>
                  </a:lnTo>
                  <a:lnTo>
                    <a:pt x="3495027" y="1716074"/>
                  </a:lnTo>
                  <a:lnTo>
                    <a:pt x="3490252" y="1732178"/>
                  </a:lnTo>
                  <a:lnTo>
                    <a:pt x="3491788" y="1745157"/>
                  </a:lnTo>
                  <a:lnTo>
                    <a:pt x="3507740" y="1785886"/>
                  </a:lnTo>
                  <a:lnTo>
                    <a:pt x="3539718" y="1800339"/>
                  </a:lnTo>
                  <a:lnTo>
                    <a:pt x="3558552" y="1797481"/>
                  </a:lnTo>
                  <a:lnTo>
                    <a:pt x="3598697" y="1773897"/>
                  </a:lnTo>
                  <a:lnTo>
                    <a:pt x="3621189" y="1752079"/>
                  </a:lnTo>
                  <a:lnTo>
                    <a:pt x="3621798" y="1751482"/>
                  </a:lnTo>
                  <a:lnTo>
                    <a:pt x="3623576" y="1751482"/>
                  </a:lnTo>
                  <a:lnTo>
                    <a:pt x="3624173" y="1753298"/>
                  </a:lnTo>
                  <a:lnTo>
                    <a:pt x="3624808" y="1762963"/>
                  </a:lnTo>
                  <a:lnTo>
                    <a:pt x="3628758" y="1777796"/>
                  </a:lnTo>
                  <a:lnTo>
                    <a:pt x="3637407" y="1789226"/>
                  </a:lnTo>
                  <a:lnTo>
                    <a:pt x="3650005" y="1796580"/>
                  </a:lnTo>
                  <a:lnTo>
                    <a:pt x="3665817" y="1799170"/>
                  </a:lnTo>
                  <a:lnTo>
                    <a:pt x="3677361" y="1797735"/>
                  </a:lnTo>
                  <a:lnTo>
                    <a:pt x="3708450" y="1764309"/>
                  </a:lnTo>
                  <a:lnTo>
                    <a:pt x="3709428" y="1761744"/>
                  </a:lnTo>
                  <a:lnTo>
                    <a:pt x="3711549" y="1756219"/>
                  </a:lnTo>
                  <a:lnTo>
                    <a:pt x="3712908" y="1752079"/>
                  </a:lnTo>
                  <a:lnTo>
                    <a:pt x="3712908" y="1749704"/>
                  </a:lnTo>
                  <a:close/>
                </a:path>
                <a:path w="8925560" h="2084704">
                  <a:moveTo>
                    <a:pt x="3725761" y="129527"/>
                  </a:moveTo>
                  <a:lnTo>
                    <a:pt x="3253498" y="129527"/>
                  </a:lnTo>
                  <a:lnTo>
                    <a:pt x="3253498" y="969162"/>
                  </a:lnTo>
                  <a:lnTo>
                    <a:pt x="3725761" y="969162"/>
                  </a:lnTo>
                  <a:lnTo>
                    <a:pt x="3725761" y="810742"/>
                  </a:lnTo>
                  <a:lnTo>
                    <a:pt x="3411918" y="810742"/>
                  </a:lnTo>
                  <a:lnTo>
                    <a:pt x="3411918" y="628815"/>
                  </a:lnTo>
                  <a:lnTo>
                    <a:pt x="3644163" y="628815"/>
                  </a:lnTo>
                  <a:lnTo>
                    <a:pt x="3644163" y="470395"/>
                  </a:lnTo>
                  <a:lnTo>
                    <a:pt x="3411918" y="470395"/>
                  </a:lnTo>
                  <a:lnTo>
                    <a:pt x="3411918" y="287947"/>
                  </a:lnTo>
                  <a:lnTo>
                    <a:pt x="3725761" y="287947"/>
                  </a:lnTo>
                  <a:lnTo>
                    <a:pt x="3725761" y="129527"/>
                  </a:lnTo>
                  <a:close/>
                </a:path>
                <a:path w="8925560" h="2084704">
                  <a:moveTo>
                    <a:pt x="4084536" y="1774977"/>
                  </a:moveTo>
                  <a:lnTo>
                    <a:pt x="4082707" y="1773809"/>
                  </a:lnTo>
                  <a:lnTo>
                    <a:pt x="4071848" y="1773199"/>
                  </a:lnTo>
                  <a:lnTo>
                    <a:pt x="4055491" y="1770481"/>
                  </a:lnTo>
                  <a:lnTo>
                    <a:pt x="4045978" y="1764538"/>
                  </a:lnTo>
                  <a:lnTo>
                    <a:pt x="4041546" y="1753285"/>
                  </a:lnTo>
                  <a:lnTo>
                    <a:pt x="4040467" y="1734604"/>
                  </a:lnTo>
                  <a:lnTo>
                    <a:pt x="4040568" y="1729181"/>
                  </a:lnTo>
                  <a:lnTo>
                    <a:pt x="4040860" y="1722056"/>
                  </a:lnTo>
                  <a:lnTo>
                    <a:pt x="4041698" y="1703209"/>
                  </a:lnTo>
                  <a:lnTo>
                    <a:pt x="4041102" y="1676031"/>
                  </a:lnTo>
                  <a:lnTo>
                    <a:pt x="4042283" y="1620507"/>
                  </a:lnTo>
                  <a:lnTo>
                    <a:pt x="4042283" y="1565579"/>
                  </a:lnTo>
                  <a:lnTo>
                    <a:pt x="4043527" y="1520329"/>
                  </a:lnTo>
                  <a:lnTo>
                    <a:pt x="4043527" y="1511884"/>
                  </a:lnTo>
                  <a:lnTo>
                    <a:pt x="4042918" y="1502244"/>
                  </a:lnTo>
                  <a:lnTo>
                    <a:pt x="4042918" y="1486560"/>
                  </a:lnTo>
                  <a:lnTo>
                    <a:pt x="4043489" y="1456994"/>
                  </a:lnTo>
                  <a:lnTo>
                    <a:pt x="4043527" y="1424597"/>
                  </a:lnTo>
                  <a:lnTo>
                    <a:pt x="4043629" y="1411833"/>
                  </a:lnTo>
                  <a:lnTo>
                    <a:pt x="4043896" y="1400238"/>
                  </a:lnTo>
                  <a:lnTo>
                    <a:pt x="4045000" y="1367116"/>
                  </a:lnTo>
                  <a:lnTo>
                    <a:pt x="4045305" y="1359179"/>
                  </a:lnTo>
                  <a:lnTo>
                    <a:pt x="4045305" y="1342936"/>
                  </a:lnTo>
                  <a:lnTo>
                    <a:pt x="4043527" y="1340523"/>
                  </a:lnTo>
                  <a:lnTo>
                    <a:pt x="4040467" y="1339888"/>
                  </a:lnTo>
                  <a:lnTo>
                    <a:pt x="4038689" y="1339888"/>
                  </a:lnTo>
                  <a:lnTo>
                    <a:pt x="4037444" y="1340523"/>
                  </a:lnTo>
                  <a:lnTo>
                    <a:pt x="4013225" y="1350987"/>
                  </a:lnTo>
                  <a:lnTo>
                    <a:pt x="3984955" y="1362798"/>
                  </a:lnTo>
                  <a:lnTo>
                    <a:pt x="3972725" y="1367116"/>
                  </a:lnTo>
                  <a:lnTo>
                    <a:pt x="3966387" y="1369999"/>
                  </a:lnTo>
                  <a:lnTo>
                    <a:pt x="3963898" y="1372781"/>
                  </a:lnTo>
                  <a:lnTo>
                    <a:pt x="3963225" y="1376743"/>
                  </a:lnTo>
                  <a:lnTo>
                    <a:pt x="3963225" y="1380947"/>
                  </a:lnTo>
                  <a:lnTo>
                    <a:pt x="3966273" y="1383957"/>
                  </a:lnTo>
                  <a:lnTo>
                    <a:pt x="3974084" y="1387563"/>
                  </a:lnTo>
                  <a:lnTo>
                    <a:pt x="3987889" y="1395539"/>
                  </a:lnTo>
                  <a:lnTo>
                    <a:pt x="3995305" y="1405991"/>
                  </a:lnTo>
                  <a:lnTo>
                    <a:pt x="3998290" y="1424597"/>
                  </a:lnTo>
                  <a:lnTo>
                    <a:pt x="3998849" y="1456994"/>
                  </a:lnTo>
                  <a:lnTo>
                    <a:pt x="3997655" y="1531226"/>
                  </a:lnTo>
                  <a:lnTo>
                    <a:pt x="3998264" y="1581861"/>
                  </a:lnTo>
                  <a:lnTo>
                    <a:pt x="3998264" y="1603616"/>
                  </a:lnTo>
                  <a:lnTo>
                    <a:pt x="3997655" y="1630184"/>
                  </a:lnTo>
                  <a:lnTo>
                    <a:pt x="3998849" y="1667002"/>
                  </a:lnTo>
                  <a:lnTo>
                    <a:pt x="3998150" y="1683727"/>
                  </a:lnTo>
                  <a:lnTo>
                    <a:pt x="3997807" y="1694459"/>
                  </a:lnTo>
                  <a:lnTo>
                    <a:pt x="3997680" y="1703209"/>
                  </a:lnTo>
                  <a:lnTo>
                    <a:pt x="3997655" y="1726755"/>
                  </a:lnTo>
                  <a:lnTo>
                    <a:pt x="3997071" y="1729740"/>
                  </a:lnTo>
                  <a:lnTo>
                    <a:pt x="3984282" y="1769275"/>
                  </a:lnTo>
                  <a:lnTo>
                    <a:pt x="3953560" y="1774977"/>
                  </a:lnTo>
                  <a:lnTo>
                    <a:pt x="3951135" y="1776806"/>
                  </a:lnTo>
                  <a:lnTo>
                    <a:pt x="3951173" y="1790788"/>
                  </a:lnTo>
                  <a:lnTo>
                    <a:pt x="3952964" y="1793138"/>
                  </a:lnTo>
                  <a:lnTo>
                    <a:pt x="3957802" y="1793138"/>
                  </a:lnTo>
                  <a:lnTo>
                    <a:pt x="3971671" y="1792503"/>
                  </a:lnTo>
                  <a:lnTo>
                    <a:pt x="3990073" y="1790788"/>
                  </a:lnTo>
                  <a:lnTo>
                    <a:pt x="4001236" y="1789899"/>
                  </a:lnTo>
                  <a:lnTo>
                    <a:pt x="4009694" y="1789582"/>
                  </a:lnTo>
                  <a:lnTo>
                    <a:pt x="4024528" y="1789582"/>
                  </a:lnTo>
                  <a:lnTo>
                    <a:pt x="4032770" y="1789645"/>
                  </a:lnTo>
                  <a:lnTo>
                    <a:pt x="4044175" y="1789976"/>
                  </a:lnTo>
                  <a:lnTo>
                    <a:pt x="4054335" y="1790534"/>
                  </a:lnTo>
                  <a:lnTo>
                    <a:pt x="4063415" y="1791309"/>
                  </a:lnTo>
                  <a:lnTo>
                    <a:pt x="4071848" y="1791919"/>
                  </a:lnTo>
                  <a:lnTo>
                    <a:pt x="4083939" y="1791919"/>
                  </a:lnTo>
                  <a:lnTo>
                    <a:pt x="4084536" y="1791309"/>
                  </a:lnTo>
                  <a:lnTo>
                    <a:pt x="4084536" y="1789531"/>
                  </a:lnTo>
                  <a:lnTo>
                    <a:pt x="4084536" y="1774977"/>
                  </a:lnTo>
                  <a:close/>
                </a:path>
                <a:path w="8925560" h="2084704">
                  <a:moveTo>
                    <a:pt x="4926127" y="1547926"/>
                  </a:moveTo>
                  <a:lnTo>
                    <a:pt x="4910747" y="1537576"/>
                  </a:lnTo>
                  <a:lnTo>
                    <a:pt x="4894313" y="1529575"/>
                  </a:lnTo>
                  <a:lnTo>
                    <a:pt x="4875327" y="1524406"/>
                  </a:lnTo>
                  <a:lnTo>
                    <a:pt x="4852276" y="1522564"/>
                  </a:lnTo>
                  <a:lnTo>
                    <a:pt x="4816868" y="1528521"/>
                  </a:lnTo>
                  <a:lnTo>
                    <a:pt x="4788814" y="1545463"/>
                  </a:lnTo>
                  <a:lnTo>
                    <a:pt x="4770348" y="1572069"/>
                  </a:lnTo>
                  <a:lnTo>
                    <a:pt x="4763694" y="1606981"/>
                  </a:lnTo>
                  <a:lnTo>
                    <a:pt x="4763694" y="1713788"/>
                  </a:lnTo>
                  <a:lnTo>
                    <a:pt x="4770348" y="1748688"/>
                  </a:lnTo>
                  <a:lnTo>
                    <a:pt x="4788814" y="1775294"/>
                  </a:lnTo>
                  <a:lnTo>
                    <a:pt x="4816868" y="1792262"/>
                  </a:lnTo>
                  <a:lnTo>
                    <a:pt x="4852276" y="1798205"/>
                  </a:lnTo>
                  <a:lnTo>
                    <a:pt x="4875327" y="1796376"/>
                  </a:lnTo>
                  <a:lnTo>
                    <a:pt x="4894313" y="1791220"/>
                  </a:lnTo>
                  <a:lnTo>
                    <a:pt x="4910747" y="1783207"/>
                  </a:lnTo>
                  <a:lnTo>
                    <a:pt x="4926127" y="1772843"/>
                  </a:lnTo>
                  <a:lnTo>
                    <a:pt x="4909439" y="1744789"/>
                  </a:lnTo>
                  <a:lnTo>
                    <a:pt x="4896739" y="1752282"/>
                  </a:lnTo>
                  <a:lnTo>
                    <a:pt x="4884140" y="1758022"/>
                  </a:lnTo>
                  <a:lnTo>
                    <a:pt x="4869891" y="1761705"/>
                  </a:lnTo>
                  <a:lnTo>
                    <a:pt x="4852276" y="1762988"/>
                  </a:lnTo>
                  <a:lnTo>
                    <a:pt x="4832502" y="1759369"/>
                  </a:lnTo>
                  <a:lnTo>
                    <a:pt x="4817059" y="1748790"/>
                  </a:lnTo>
                  <a:lnTo>
                    <a:pt x="4807026" y="1731683"/>
                  </a:lnTo>
                  <a:lnTo>
                    <a:pt x="4803445" y="1708454"/>
                  </a:lnTo>
                  <a:lnTo>
                    <a:pt x="4803445" y="1611922"/>
                  </a:lnTo>
                  <a:lnTo>
                    <a:pt x="4806975" y="1589239"/>
                  </a:lnTo>
                  <a:lnTo>
                    <a:pt x="4816919" y="1572209"/>
                  </a:lnTo>
                  <a:lnTo>
                    <a:pt x="4832337" y="1561503"/>
                  </a:lnTo>
                  <a:lnTo>
                    <a:pt x="4852276" y="1557782"/>
                  </a:lnTo>
                  <a:lnTo>
                    <a:pt x="4869891" y="1559077"/>
                  </a:lnTo>
                  <a:lnTo>
                    <a:pt x="4884140" y="1562747"/>
                  </a:lnTo>
                  <a:lnTo>
                    <a:pt x="4896739" y="1568475"/>
                  </a:lnTo>
                  <a:lnTo>
                    <a:pt x="4909439" y="1575930"/>
                  </a:lnTo>
                  <a:lnTo>
                    <a:pt x="4926127" y="1547926"/>
                  </a:lnTo>
                  <a:close/>
                </a:path>
                <a:path w="8925560" h="2084704">
                  <a:moveTo>
                    <a:pt x="4946002" y="425424"/>
                  </a:moveTo>
                  <a:lnTo>
                    <a:pt x="4039616" y="425424"/>
                  </a:lnTo>
                  <a:lnTo>
                    <a:pt x="4048887" y="534162"/>
                  </a:lnTo>
                  <a:lnTo>
                    <a:pt x="4389640" y="535012"/>
                  </a:lnTo>
                  <a:lnTo>
                    <a:pt x="4389564" y="904367"/>
                  </a:lnTo>
                  <a:lnTo>
                    <a:pt x="4223550" y="903592"/>
                  </a:lnTo>
                  <a:lnTo>
                    <a:pt x="4172699" y="880897"/>
                  </a:lnTo>
                  <a:lnTo>
                    <a:pt x="4155490" y="839101"/>
                  </a:lnTo>
                  <a:lnTo>
                    <a:pt x="4166374" y="813473"/>
                  </a:lnTo>
                  <a:lnTo>
                    <a:pt x="4183875" y="791933"/>
                  </a:lnTo>
                  <a:lnTo>
                    <a:pt x="4205528" y="773849"/>
                  </a:lnTo>
                  <a:lnTo>
                    <a:pt x="4228719" y="758710"/>
                  </a:lnTo>
                  <a:lnTo>
                    <a:pt x="4206443" y="744982"/>
                  </a:lnTo>
                  <a:lnTo>
                    <a:pt x="4159758" y="712266"/>
                  </a:lnTo>
                  <a:lnTo>
                    <a:pt x="4104157" y="672731"/>
                  </a:lnTo>
                  <a:lnTo>
                    <a:pt x="4055503" y="638771"/>
                  </a:lnTo>
                  <a:lnTo>
                    <a:pt x="4058488" y="663981"/>
                  </a:lnTo>
                  <a:lnTo>
                    <a:pt x="4064571" y="713193"/>
                  </a:lnTo>
                  <a:lnTo>
                    <a:pt x="4094099" y="949147"/>
                  </a:lnTo>
                  <a:lnTo>
                    <a:pt x="4096359" y="967663"/>
                  </a:lnTo>
                  <a:lnTo>
                    <a:pt x="4489628" y="1116723"/>
                  </a:lnTo>
                  <a:lnTo>
                    <a:pt x="4495927" y="1116723"/>
                  </a:lnTo>
                  <a:lnTo>
                    <a:pt x="4889258" y="967701"/>
                  </a:lnTo>
                  <a:lnTo>
                    <a:pt x="4891481" y="949134"/>
                  </a:lnTo>
                  <a:lnTo>
                    <a:pt x="4896993" y="904849"/>
                  </a:lnTo>
                  <a:lnTo>
                    <a:pt x="4921097" y="712152"/>
                  </a:lnTo>
                  <a:lnTo>
                    <a:pt x="4927092" y="663778"/>
                  </a:lnTo>
                  <a:lnTo>
                    <a:pt x="4930089" y="638556"/>
                  </a:lnTo>
                  <a:lnTo>
                    <a:pt x="4881423" y="672553"/>
                  </a:lnTo>
                  <a:lnTo>
                    <a:pt x="4825822" y="712152"/>
                  </a:lnTo>
                  <a:lnTo>
                    <a:pt x="4778934" y="745045"/>
                  </a:lnTo>
                  <a:lnTo>
                    <a:pt x="4756823" y="758672"/>
                  </a:lnTo>
                  <a:lnTo>
                    <a:pt x="4780089" y="773874"/>
                  </a:lnTo>
                  <a:lnTo>
                    <a:pt x="4801692" y="791946"/>
                  </a:lnTo>
                  <a:lnTo>
                    <a:pt x="4819193" y="813536"/>
                  </a:lnTo>
                  <a:lnTo>
                    <a:pt x="4830051" y="839177"/>
                  </a:lnTo>
                  <a:lnTo>
                    <a:pt x="4827968" y="860044"/>
                  </a:lnTo>
                  <a:lnTo>
                    <a:pt x="4812881" y="881049"/>
                  </a:lnTo>
                  <a:lnTo>
                    <a:pt x="4789373" y="897267"/>
                  </a:lnTo>
                  <a:lnTo>
                    <a:pt x="4762004" y="903808"/>
                  </a:lnTo>
                  <a:lnTo>
                    <a:pt x="4596041" y="904849"/>
                  </a:lnTo>
                  <a:lnTo>
                    <a:pt x="4596041" y="904367"/>
                  </a:lnTo>
                  <a:lnTo>
                    <a:pt x="4595952" y="535978"/>
                  </a:lnTo>
                  <a:lnTo>
                    <a:pt x="4936706" y="534162"/>
                  </a:lnTo>
                  <a:lnTo>
                    <a:pt x="4946002" y="425424"/>
                  </a:lnTo>
                  <a:close/>
                </a:path>
                <a:path w="8925560" h="2084704">
                  <a:moveTo>
                    <a:pt x="4981816" y="25666"/>
                  </a:moveTo>
                  <a:lnTo>
                    <a:pt x="4944630" y="51714"/>
                  </a:lnTo>
                  <a:lnTo>
                    <a:pt x="4872482" y="105384"/>
                  </a:lnTo>
                  <a:lnTo>
                    <a:pt x="4834420" y="132892"/>
                  </a:lnTo>
                  <a:lnTo>
                    <a:pt x="4792980" y="160769"/>
                  </a:lnTo>
                  <a:lnTo>
                    <a:pt x="4792980" y="165938"/>
                  </a:lnTo>
                  <a:lnTo>
                    <a:pt x="4859426" y="237413"/>
                  </a:lnTo>
                  <a:lnTo>
                    <a:pt x="4751705" y="310680"/>
                  </a:lnTo>
                  <a:lnTo>
                    <a:pt x="4592853" y="240169"/>
                  </a:lnTo>
                  <a:lnTo>
                    <a:pt x="4592853" y="236448"/>
                  </a:lnTo>
                  <a:lnTo>
                    <a:pt x="4654588" y="158572"/>
                  </a:lnTo>
                  <a:lnTo>
                    <a:pt x="4615497" y="119278"/>
                  </a:lnTo>
                  <a:lnTo>
                    <a:pt x="4534598" y="40398"/>
                  </a:lnTo>
                  <a:lnTo>
                    <a:pt x="4494568" y="0"/>
                  </a:lnTo>
                  <a:lnTo>
                    <a:pt x="4491012" y="0"/>
                  </a:lnTo>
                  <a:lnTo>
                    <a:pt x="4450994" y="40398"/>
                  </a:lnTo>
                  <a:lnTo>
                    <a:pt x="4370095" y="119278"/>
                  </a:lnTo>
                  <a:lnTo>
                    <a:pt x="4331017" y="158572"/>
                  </a:lnTo>
                  <a:lnTo>
                    <a:pt x="4392752" y="236448"/>
                  </a:lnTo>
                  <a:lnTo>
                    <a:pt x="4392752" y="240169"/>
                  </a:lnTo>
                  <a:lnTo>
                    <a:pt x="4232770" y="310680"/>
                  </a:lnTo>
                  <a:lnTo>
                    <a:pt x="4127258" y="237413"/>
                  </a:lnTo>
                  <a:lnTo>
                    <a:pt x="4192638" y="165938"/>
                  </a:lnTo>
                  <a:lnTo>
                    <a:pt x="4192638" y="160769"/>
                  </a:lnTo>
                  <a:lnTo>
                    <a:pt x="4151185" y="132892"/>
                  </a:lnTo>
                  <a:lnTo>
                    <a:pt x="4113149" y="105384"/>
                  </a:lnTo>
                  <a:lnTo>
                    <a:pt x="4041025" y="51714"/>
                  </a:lnTo>
                  <a:lnTo>
                    <a:pt x="4003840" y="25666"/>
                  </a:lnTo>
                  <a:lnTo>
                    <a:pt x="4032542" y="345630"/>
                  </a:lnTo>
                  <a:lnTo>
                    <a:pt x="4953076" y="345630"/>
                  </a:lnTo>
                  <a:lnTo>
                    <a:pt x="4956213" y="310680"/>
                  </a:lnTo>
                  <a:lnTo>
                    <a:pt x="4981816" y="25666"/>
                  </a:lnTo>
                  <a:close/>
                </a:path>
                <a:path w="8925560" h="2084704">
                  <a:moveTo>
                    <a:pt x="5454815" y="1792922"/>
                  </a:moveTo>
                  <a:lnTo>
                    <a:pt x="5434431" y="1736509"/>
                  </a:lnTo>
                  <a:lnTo>
                    <a:pt x="5422646" y="1703882"/>
                  </a:lnTo>
                  <a:lnTo>
                    <a:pt x="5387911" y="1607756"/>
                  </a:lnTo>
                  <a:lnTo>
                    <a:pt x="5381002" y="1588643"/>
                  </a:lnTo>
                  <a:lnTo>
                    <a:pt x="5381002" y="1703882"/>
                  </a:lnTo>
                  <a:lnTo>
                    <a:pt x="5311686" y="1703882"/>
                  </a:lnTo>
                  <a:lnTo>
                    <a:pt x="5348059" y="1607756"/>
                  </a:lnTo>
                  <a:lnTo>
                    <a:pt x="5381002" y="1703882"/>
                  </a:lnTo>
                  <a:lnTo>
                    <a:pt x="5381002" y="1588643"/>
                  </a:lnTo>
                  <a:lnTo>
                    <a:pt x="5359031" y="1527835"/>
                  </a:lnTo>
                  <a:lnTo>
                    <a:pt x="5319268" y="1527835"/>
                  </a:lnTo>
                  <a:lnTo>
                    <a:pt x="5329910" y="1560042"/>
                  </a:lnTo>
                  <a:lnTo>
                    <a:pt x="5235219" y="1792922"/>
                  </a:lnTo>
                  <a:lnTo>
                    <a:pt x="5278361" y="1792922"/>
                  </a:lnTo>
                  <a:lnTo>
                    <a:pt x="5299557" y="1736509"/>
                  </a:lnTo>
                  <a:lnTo>
                    <a:pt x="5391975" y="1736509"/>
                  </a:lnTo>
                  <a:lnTo>
                    <a:pt x="5411279" y="1792922"/>
                  </a:lnTo>
                  <a:lnTo>
                    <a:pt x="5454815" y="1792922"/>
                  </a:lnTo>
                  <a:close/>
                </a:path>
                <a:path w="8925560" h="2084704">
                  <a:moveTo>
                    <a:pt x="5774448" y="740308"/>
                  </a:moveTo>
                  <a:lnTo>
                    <a:pt x="5767197" y="681177"/>
                  </a:lnTo>
                  <a:lnTo>
                    <a:pt x="5747613" y="631342"/>
                  </a:lnTo>
                  <a:lnTo>
                    <a:pt x="5718937" y="589864"/>
                  </a:lnTo>
                  <a:lnTo>
                    <a:pt x="5684405" y="555828"/>
                  </a:lnTo>
                  <a:lnTo>
                    <a:pt x="5647271" y="528281"/>
                  </a:lnTo>
                  <a:lnTo>
                    <a:pt x="5610771" y="506285"/>
                  </a:lnTo>
                  <a:lnTo>
                    <a:pt x="5486565" y="436664"/>
                  </a:lnTo>
                  <a:lnTo>
                    <a:pt x="5450281" y="413080"/>
                  </a:lnTo>
                  <a:lnTo>
                    <a:pt x="5430304" y="392874"/>
                  </a:lnTo>
                  <a:lnTo>
                    <a:pt x="5421833" y="374992"/>
                  </a:lnTo>
                  <a:lnTo>
                    <a:pt x="5420068" y="358381"/>
                  </a:lnTo>
                  <a:lnTo>
                    <a:pt x="5432222" y="319087"/>
                  </a:lnTo>
                  <a:lnTo>
                    <a:pt x="5460085" y="298005"/>
                  </a:lnTo>
                  <a:lnTo>
                    <a:pt x="5490819" y="289496"/>
                  </a:lnTo>
                  <a:lnTo>
                    <a:pt x="5511558" y="287909"/>
                  </a:lnTo>
                  <a:lnTo>
                    <a:pt x="5560047" y="295465"/>
                  </a:lnTo>
                  <a:lnTo>
                    <a:pt x="5598401" y="312089"/>
                  </a:lnTo>
                  <a:lnTo>
                    <a:pt x="5623687" y="328803"/>
                  </a:lnTo>
                  <a:lnTo>
                    <a:pt x="5632945" y="336550"/>
                  </a:lnTo>
                  <a:lnTo>
                    <a:pt x="5660974" y="364185"/>
                  </a:lnTo>
                  <a:lnTo>
                    <a:pt x="5731446" y="287909"/>
                  </a:lnTo>
                  <a:lnTo>
                    <a:pt x="5765762" y="250761"/>
                  </a:lnTo>
                  <a:lnTo>
                    <a:pt x="5742762" y="224878"/>
                  </a:lnTo>
                  <a:lnTo>
                    <a:pt x="5731256" y="213474"/>
                  </a:lnTo>
                  <a:lnTo>
                    <a:pt x="5701525" y="189649"/>
                  </a:lnTo>
                  <a:lnTo>
                    <a:pt x="5654484" y="161975"/>
                  </a:lnTo>
                  <a:lnTo>
                    <a:pt x="5591022" y="139077"/>
                  </a:lnTo>
                  <a:lnTo>
                    <a:pt x="5512041" y="129527"/>
                  </a:lnTo>
                  <a:lnTo>
                    <a:pt x="5458955" y="133858"/>
                  </a:lnTo>
                  <a:lnTo>
                    <a:pt x="5410708" y="146418"/>
                  </a:lnTo>
                  <a:lnTo>
                    <a:pt x="5368023" y="166573"/>
                  </a:lnTo>
                  <a:lnTo>
                    <a:pt x="5331549" y="193713"/>
                  </a:lnTo>
                  <a:lnTo>
                    <a:pt x="5301996" y="227190"/>
                  </a:lnTo>
                  <a:lnTo>
                    <a:pt x="5280037" y="266382"/>
                  </a:lnTo>
                  <a:lnTo>
                    <a:pt x="5266360" y="310654"/>
                  </a:lnTo>
                  <a:lnTo>
                    <a:pt x="5261648" y="359384"/>
                  </a:lnTo>
                  <a:lnTo>
                    <a:pt x="5265661" y="403733"/>
                  </a:lnTo>
                  <a:lnTo>
                    <a:pt x="5277891" y="444360"/>
                  </a:lnTo>
                  <a:lnTo>
                    <a:pt x="5298656" y="481749"/>
                  </a:lnTo>
                  <a:lnTo>
                    <a:pt x="5328297" y="516331"/>
                  </a:lnTo>
                  <a:lnTo>
                    <a:pt x="5367109" y="548576"/>
                  </a:lnTo>
                  <a:lnTo>
                    <a:pt x="5415419" y="578942"/>
                  </a:lnTo>
                  <a:lnTo>
                    <a:pt x="5538063" y="647039"/>
                  </a:lnTo>
                  <a:lnTo>
                    <a:pt x="5573915" y="669658"/>
                  </a:lnTo>
                  <a:lnTo>
                    <a:pt x="5598084" y="691730"/>
                  </a:lnTo>
                  <a:lnTo>
                    <a:pt x="5611736" y="714654"/>
                  </a:lnTo>
                  <a:lnTo>
                    <a:pt x="5616029" y="739787"/>
                  </a:lnTo>
                  <a:lnTo>
                    <a:pt x="5602478" y="778649"/>
                  </a:lnTo>
                  <a:lnTo>
                    <a:pt x="5570715" y="799947"/>
                  </a:lnTo>
                  <a:lnTo>
                    <a:pt x="5534114" y="808913"/>
                  </a:lnTo>
                  <a:lnTo>
                    <a:pt x="5506009" y="810742"/>
                  </a:lnTo>
                  <a:lnTo>
                    <a:pt x="5457304" y="805573"/>
                  </a:lnTo>
                  <a:lnTo>
                    <a:pt x="5416169" y="792797"/>
                  </a:lnTo>
                  <a:lnTo>
                    <a:pt x="5384177" y="776554"/>
                  </a:lnTo>
                  <a:lnTo>
                    <a:pt x="5362880" y="760984"/>
                  </a:lnTo>
                  <a:lnTo>
                    <a:pt x="5334940" y="735799"/>
                  </a:lnTo>
                  <a:lnTo>
                    <a:pt x="5226240" y="853135"/>
                  </a:lnTo>
                  <a:lnTo>
                    <a:pt x="5255514" y="878979"/>
                  </a:lnTo>
                  <a:lnTo>
                    <a:pt x="5289601" y="904024"/>
                  </a:lnTo>
                  <a:lnTo>
                    <a:pt x="5327053" y="925499"/>
                  </a:lnTo>
                  <a:lnTo>
                    <a:pt x="5376126" y="946607"/>
                  </a:lnTo>
                  <a:lnTo>
                    <a:pt x="5435600" y="962748"/>
                  </a:lnTo>
                  <a:lnTo>
                    <a:pt x="5504040" y="969162"/>
                  </a:lnTo>
                  <a:lnTo>
                    <a:pt x="5547614" y="966495"/>
                  </a:lnTo>
                  <a:lnTo>
                    <a:pt x="5590679" y="958405"/>
                  </a:lnTo>
                  <a:lnTo>
                    <a:pt x="5632018" y="944778"/>
                  </a:lnTo>
                  <a:lnTo>
                    <a:pt x="5670423" y="925474"/>
                  </a:lnTo>
                  <a:lnTo>
                    <a:pt x="5704560" y="900442"/>
                  </a:lnTo>
                  <a:lnTo>
                    <a:pt x="5733275" y="869518"/>
                  </a:lnTo>
                  <a:lnTo>
                    <a:pt x="5755335" y="832599"/>
                  </a:lnTo>
                  <a:lnTo>
                    <a:pt x="5762510" y="810742"/>
                  </a:lnTo>
                  <a:lnTo>
                    <a:pt x="5769470" y="789571"/>
                  </a:lnTo>
                  <a:lnTo>
                    <a:pt x="5774448" y="740308"/>
                  </a:lnTo>
                  <a:close/>
                </a:path>
                <a:path w="8925560" h="2084704">
                  <a:moveTo>
                    <a:pt x="5974829" y="1763725"/>
                  </a:moveTo>
                  <a:lnTo>
                    <a:pt x="5966130" y="1765477"/>
                  </a:lnTo>
                  <a:lnTo>
                    <a:pt x="5956935" y="1764969"/>
                  </a:lnTo>
                  <a:lnTo>
                    <a:pt x="5947880" y="1760347"/>
                  </a:lnTo>
                  <a:lnTo>
                    <a:pt x="5939612" y="1749755"/>
                  </a:lnTo>
                  <a:lnTo>
                    <a:pt x="5905144" y="1685759"/>
                  </a:lnTo>
                  <a:lnTo>
                    <a:pt x="5906795" y="1684997"/>
                  </a:lnTo>
                  <a:lnTo>
                    <a:pt x="5927826" y="1675295"/>
                  </a:lnTo>
                  <a:lnTo>
                    <a:pt x="5944870" y="1659432"/>
                  </a:lnTo>
                  <a:lnTo>
                    <a:pt x="5946978" y="1655457"/>
                  </a:lnTo>
                  <a:lnTo>
                    <a:pt x="5955576" y="1639303"/>
                  </a:lnTo>
                  <a:lnTo>
                    <a:pt x="5959297" y="1616062"/>
                  </a:lnTo>
                  <a:lnTo>
                    <a:pt x="5959297" y="1602447"/>
                  </a:lnTo>
                  <a:lnTo>
                    <a:pt x="5953404" y="1572907"/>
                  </a:lnTo>
                  <a:lnTo>
                    <a:pt x="5946940" y="1563814"/>
                  </a:lnTo>
                  <a:lnTo>
                    <a:pt x="5936589" y="1549247"/>
                  </a:lnTo>
                  <a:lnTo>
                    <a:pt x="5919533" y="1539138"/>
                  </a:lnTo>
                  <a:lnTo>
                    <a:pt x="5919533" y="1606981"/>
                  </a:lnTo>
                  <a:lnTo>
                    <a:pt x="5919533" y="1611147"/>
                  </a:lnTo>
                  <a:lnTo>
                    <a:pt x="5916587" y="1628622"/>
                  </a:lnTo>
                  <a:lnTo>
                    <a:pt x="5907862" y="1642681"/>
                  </a:lnTo>
                  <a:lnTo>
                    <a:pt x="5893524" y="1652054"/>
                  </a:lnTo>
                  <a:lnTo>
                    <a:pt x="5873762" y="1655457"/>
                  </a:lnTo>
                  <a:lnTo>
                    <a:pt x="5859716" y="1655203"/>
                  </a:lnTo>
                  <a:lnTo>
                    <a:pt x="5846369" y="1654302"/>
                  </a:lnTo>
                  <a:lnTo>
                    <a:pt x="5833465" y="1652562"/>
                  </a:lnTo>
                  <a:lnTo>
                    <a:pt x="5820689" y="1649755"/>
                  </a:lnTo>
                  <a:lnTo>
                    <a:pt x="5820689" y="1563814"/>
                  </a:lnTo>
                  <a:lnTo>
                    <a:pt x="5875248" y="1563814"/>
                  </a:lnTo>
                  <a:lnTo>
                    <a:pt x="5894159" y="1566989"/>
                  </a:lnTo>
                  <a:lnTo>
                    <a:pt x="5908040" y="1575892"/>
                  </a:lnTo>
                  <a:lnTo>
                    <a:pt x="5916612" y="1589544"/>
                  </a:lnTo>
                  <a:lnTo>
                    <a:pt x="5919533" y="1606981"/>
                  </a:lnTo>
                  <a:lnTo>
                    <a:pt x="5919533" y="1539138"/>
                  </a:lnTo>
                  <a:lnTo>
                    <a:pt x="5910110" y="1533537"/>
                  </a:lnTo>
                  <a:lnTo>
                    <a:pt x="5875248" y="1527848"/>
                  </a:lnTo>
                  <a:lnTo>
                    <a:pt x="5781345" y="1527848"/>
                  </a:lnTo>
                  <a:lnTo>
                    <a:pt x="5781345" y="1792897"/>
                  </a:lnTo>
                  <a:lnTo>
                    <a:pt x="5820689" y="1792897"/>
                  </a:lnTo>
                  <a:lnTo>
                    <a:pt x="5820689" y="1684997"/>
                  </a:lnTo>
                  <a:lnTo>
                    <a:pt x="5831294" y="1687576"/>
                  </a:lnTo>
                  <a:lnTo>
                    <a:pt x="5842101" y="1689188"/>
                  </a:lnTo>
                  <a:lnTo>
                    <a:pt x="5853201" y="1690039"/>
                  </a:lnTo>
                  <a:lnTo>
                    <a:pt x="5864644" y="1690281"/>
                  </a:lnTo>
                  <a:lnTo>
                    <a:pt x="5899124" y="1757299"/>
                  </a:lnTo>
                  <a:lnTo>
                    <a:pt x="5914263" y="1780844"/>
                  </a:lnTo>
                  <a:lnTo>
                    <a:pt x="5930735" y="1793049"/>
                  </a:lnTo>
                  <a:lnTo>
                    <a:pt x="5950318" y="1796656"/>
                  </a:lnTo>
                  <a:lnTo>
                    <a:pt x="5974829" y="1794408"/>
                  </a:lnTo>
                  <a:lnTo>
                    <a:pt x="5974829" y="1765477"/>
                  </a:lnTo>
                  <a:lnTo>
                    <a:pt x="5974829" y="1763725"/>
                  </a:lnTo>
                  <a:close/>
                </a:path>
                <a:path w="8925560" h="2084704">
                  <a:moveTo>
                    <a:pt x="6339954" y="1527810"/>
                  </a:moveTo>
                  <a:lnTo>
                    <a:pt x="6300597" y="1527810"/>
                  </a:lnTo>
                  <a:lnTo>
                    <a:pt x="6300597" y="1792884"/>
                  </a:lnTo>
                  <a:lnTo>
                    <a:pt x="6339954" y="1792884"/>
                  </a:lnTo>
                  <a:lnTo>
                    <a:pt x="6339954" y="1527810"/>
                  </a:lnTo>
                  <a:close/>
                </a:path>
                <a:path w="8925560" h="2084704">
                  <a:moveTo>
                    <a:pt x="6524739" y="129514"/>
                  </a:moveTo>
                  <a:lnTo>
                    <a:pt x="6052490" y="129514"/>
                  </a:lnTo>
                  <a:lnTo>
                    <a:pt x="6052490" y="969149"/>
                  </a:lnTo>
                  <a:lnTo>
                    <a:pt x="6524739" y="969149"/>
                  </a:lnTo>
                  <a:lnTo>
                    <a:pt x="6524739" y="810729"/>
                  </a:lnTo>
                  <a:lnTo>
                    <a:pt x="6210909" y="810729"/>
                  </a:lnTo>
                  <a:lnTo>
                    <a:pt x="6210909" y="628802"/>
                  </a:lnTo>
                  <a:lnTo>
                    <a:pt x="6443154" y="628802"/>
                  </a:lnTo>
                  <a:lnTo>
                    <a:pt x="6443154" y="470382"/>
                  </a:lnTo>
                  <a:lnTo>
                    <a:pt x="6210909" y="470382"/>
                  </a:lnTo>
                  <a:lnTo>
                    <a:pt x="6210909" y="287934"/>
                  </a:lnTo>
                  <a:lnTo>
                    <a:pt x="6524739" y="287934"/>
                  </a:lnTo>
                  <a:lnTo>
                    <a:pt x="6524739" y="129514"/>
                  </a:lnTo>
                  <a:close/>
                </a:path>
                <a:path w="8925560" h="2084704">
                  <a:moveTo>
                    <a:pt x="6865290" y="1706562"/>
                  </a:moveTo>
                  <a:lnTo>
                    <a:pt x="6844373" y="1660931"/>
                  </a:lnTo>
                  <a:lnTo>
                    <a:pt x="6831216" y="1653171"/>
                  </a:lnTo>
                  <a:lnTo>
                    <a:pt x="6843039" y="1643672"/>
                  </a:lnTo>
                  <a:lnTo>
                    <a:pt x="6846278" y="1639150"/>
                  </a:lnTo>
                  <a:lnTo>
                    <a:pt x="6851713" y="1631556"/>
                  </a:lnTo>
                  <a:lnTo>
                    <a:pt x="6857047" y="1618526"/>
                  </a:lnTo>
                  <a:lnTo>
                    <a:pt x="6858863" y="1606232"/>
                  </a:lnTo>
                  <a:lnTo>
                    <a:pt x="6858863" y="1594472"/>
                  </a:lnTo>
                  <a:lnTo>
                    <a:pt x="6853618" y="1564589"/>
                  </a:lnTo>
                  <a:lnTo>
                    <a:pt x="6852755" y="1563420"/>
                  </a:lnTo>
                  <a:lnTo>
                    <a:pt x="6838175" y="1543837"/>
                  </a:lnTo>
                  <a:lnTo>
                    <a:pt x="6825907" y="1537957"/>
                  </a:lnTo>
                  <a:lnTo>
                    <a:pt x="6825907" y="1709204"/>
                  </a:lnTo>
                  <a:lnTo>
                    <a:pt x="6825907" y="1722107"/>
                  </a:lnTo>
                  <a:lnTo>
                    <a:pt x="6822783" y="1736407"/>
                  </a:lnTo>
                  <a:lnTo>
                    <a:pt x="6813613" y="1747558"/>
                  </a:lnTo>
                  <a:lnTo>
                    <a:pt x="6798780" y="1754886"/>
                  </a:lnTo>
                  <a:lnTo>
                    <a:pt x="6778599" y="1757667"/>
                  </a:lnTo>
                  <a:lnTo>
                    <a:pt x="6764896" y="1757476"/>
                  </a:lnTo>
                  <a:lnTo>
                    <a:pt x="6752844" y="1756308"/>
                  </a:lnTo>
                  <a:lnTo>
                    <a:pt x="6740779" y="1754212"/>
                  </a:lnTo>
                  <a:lnTo>
                    <a:pt x="6727088" y="1751228"/>
                  </a:lnTo>
                  <a:lnTo>
                    <a:pt x="6727088" y="1672094"/>
                  </a:lnTo>
                  <a:lnTo>
                    <a:pt x="6789941" y="1672094"/>
                  </a:lnTo>
                  <a:lnTo>
                    <a:pt x="6804990" y="1674698"/>
                  </a:lnTo>
                  <a:lnTo>
                    <a:pt x="6816306" y="1682127"/>
                  </a:lnTo>
                  <a:lnTo>
                    <a:pt x="6823430" y="1693824"/>
                  </a:lnTo>
                  <a:lnTo>
                    <a:pt x="6825907" y="1709204"/>
                  </a:lnTo>
                  <a:lnTo>
                    <a:pt x="6825907" y="1537957"/>
                  </a:lnTo>
                  <a:lnTo>
                    <a:pt x="6819100" y="1534680"/>
                  </a:lnTo>
                  <a:lnTo>
                    <a:pt x="6819100" y="1599806"/>
                  </a:lnTo>
                  <a:lnTo>
                    <a:pt x="6819100" y="1602816"/>
                  </a:lnTo>
                  <a:lnTo>
                    <a:pt x="6816699" y="1618881"/>
                  </a:lnTo>
                  <a:lnTo>
                    <a:pt x="6809626" y="1630222"/>
                  </a:lnTo>
                  <a:lnTo>
                    <a:pt x="6798856" y="1636941"/>
                  </a:lnTo>
                  <a:lnTo>
                    <a:pt x="6785407" y="1639150"/>
                  </a:lnTo>
                  <a:lnTo>
                    <a:pt x="6727088" y="1639150"/>
                  </a:lnTo>
                  <a:lnTo>
                    <a:pt x="6727088" y="1563420"/>
                  </a:lnTo>
                  <a:lnTo>
                    <a:pt x="6779336" y="1563420"/>
                  </a:lnTo>
                  <a:lnTo>
                    <a:pt x="6796951" y="1565008"/>
                  </a:lnTo>
                  <a:lnTo>
                    <a:pt x="6809168" y="1570672"/>
                  </a:lnTo>
                  <a:lnTo>
                    <a:pt x="6816407" y="1581810"/>
                  </a:lnTo>
                  <a:lnTo>
                    <a:pt x="6819100" y="1599806"/>
                  </a:lnTo>
                  <a:lnTo>
                    <a:pt x="6819100" y="1534680"/>
                  </a:lnTo>
                  <a:lnTo>
                    <a:pt x="6813016" y="1531759"/>
                  </a:lnTo>
                  <a:lnTo>
                    <a:pt x="6778599" y="1527835"/>
                  </a:lnTo>
                  <a:lnTo>
                    <a:pt x="6687718" y="1527835"/>
                  </a:lnTo>
                  <a:lnTo>
                    <a:pt x="6688087" y="1779638"/>
                  </a:lnTo>
                  <a:lnTo>
                    <a:pt x="6731813" y="1789836"/>
                  </a:lnTo>
                  <a:lnTo>
                    <a:pt x="6778968" y="1792922"/>
                  </a:lnTo>
                  <a:lnTo>
                    <a:pt x="6815455" y="1787944"/>
                  </a:lnTo>
                  <a:lnTo>
                    <a:pt x="6842569" y="1774126"/>
                  </a:lnTo>
                  <a:lnTo>
                    <a:pt x="6855815" y="1757667"/>
                  </a:lnTo>
                  <a:lnTo>
                    <a:pt x="6859473" y="1753133"/>
                  </a:lnTo>
                  <a:lnTo>
                    <a:pt x="6865290" y="1726653"/>
                  </a:lnTo>
                  <a:lnTo>
                    <a:pt x="6865290" y="1706562"/>
                  </a:lnTo>
                  <a:close/>
                </a:path>
                <a:path w="8925560" h="2084704">
                  <a:moveTo>
                    <a:pt x="7275995" y="129514"/>
                  </a:moveTo>
                  <a:lnTo>
                    <a:pt x="6803758" y="129514"/>
                  </a:lnTo>
                  <a:lnTo>
                    <a:pt x="6803758" y="969149"/>
                  </a:lnTo>
                  <a:lnTo>
                    <a:pt x="7275995" y="969149"/>
                  </a:lnTo>
                  <a:lnTo>
                    <a:pt x="7275995" y="810729"/>
                  </a:lnTo>
                  <a:lnTo>
                    <a:pt x="6962178" y="810729"/>
                  </a:lnTo>
                  <a:lnTo>
                    <a:pt x="6962178" y="628802"/>
                  </a:lnTo>
                  <a:lnTo>
                    <a:pt x="7194423" y="628802"/>
                  </a:lnTo>
                  <a:lnTo>
                    <a:pt x="7194423" y="470382"/>
                  </a:lnTo>
                  <a:lnTo>
                    <a:pt x="6962178" y="470382"/>
                  </a:lnTo>
                  <a:lnTo>
                    <a:pt x="6962178" y="287934"/>
                  </a:lnTo>
                  <a:lnTo>
                    <a:pt x="7275995" y="287934"/>
                  </a:lnTo>
                  <a:lnTo>
                    <a:pt x="7275995" y="129514"/>
                  </a:lnTo>
                  <a:close/>
                </a:path>
                <a:path w="8925560" h="2084704">
                  <a:moveTo>
                    <a:pt x="7383767" y="1706562"/>
                  </a:moveTo>
                  <a:lnTo>
                    <a:pt x="7362850" y="1660931"/>
                  </a:lnTo>
                  <a:lnTo>
                    <a:pt x="7349706" y="1653171"/>
                  </a:lnTo>
                  <a:lnTo>
                    <a:pt x="7361517" y="1643672"/>
                  </a:lnTo>
                  <a:lnTo>
                    <a:pt x="7364743" y="1639150"/>
                  </a:lnTo>
                  <a:lnTo>
                    <a:pt x="7370178" y="1631556"/>
                  </a:lnTo>
                  <a:lnTo>
                    <a:pt x="7375499" y="1618526"/>
                  </a:lnTo>
                  <a:lnTo>
                    <a:pt x="7377328" y="1606232"/>
                  </a:lnTo>
                  <a:lnTo>
                    <a:pt x="7377328" y="1594472"/>
                  </a:lnTo>
                  <a:lnTo>
                    <a:pt x="7372070" y="1564589"/>
                  </a:lnTo>
                  <a:lnTo>
                    <a:pt x="7371207" y="1563420"/>
                  </a:lnTo>
                  <a:lnTo>
                    <a:pt x="7356640" y="1543837"/>
                  </a:lnTo>
                  <a:lnTo>
                    <a:pt x="7344423" y="1537982"/>
                  </a:lnTo>
                  <a:lnTo>
                    <a:pt x="7344423" y="1709204"/>
                  </a:lnTo>
                  <a:lnTo>
                    <a:pt x="7344423" y="1722107"/>
                  </a:lnTo>
                  <a:lnTo>
                    <a:pt x="7341286" y="1736407"/>
                  </a:lnTo>
                  <a:lnTo>
                    <a:pt x="7332116" y="1747558"/>
                  </a:lnTo>
                  <a:lnTo>
                    <a:pt x="7317257" y="1754886"/>
                  </a:lnTo>
                  <a:lnTo>
                    <a:pt x="7297090" y="1757667"/>
                  </a:lnTo>
                  <a:lnTo>
                    <a:pt x="7283386" y="1757476"/>
                  </a:lnTo>
                  <a:lnTo>
                    <a:pt x="7271321" y="1756308"/>
                  </a:lnTo>
                  <a:lnTo>
                    <a:pt x="7259244" y="1754212"/>
                  </a:lnTo>
                  <a:lnTo>
                    <a:pt x="7245528" y="1751228"/>
                  </a:lnTo>
                  <a:lnTo>
                    <a:pt x="7245528" y="1672094"/>
                  </a:lnTo>
                  <a:lnTo>
                    <a:pt x="7308431" y="1672094"/>
                  </a:lnTo>
                  <a:lnTo>
                    <a:pt x="7323468" y="1674698"/>
                  </a:lnTo>
                  <a:lnTo>
                    <a:pt x="7334796" y="1682127"/>
                  </a:lnTo>
                  <a:lnTo>
                    <a:pt x="7341933" y="1693824"/>
                  </a:lnTo>
                  <a:lnTo>
                    <a:pt x="7344423" y="1709204"/>
                  </a:lnTo>
                  <a:lnTo>
                    <a:pt x="7344423" y="1537982"/>
                  </a:lnTo>
                  <a:lnTo>
                    <a:pt x="7337577" y="1534693"/>
                  </a:lnTo>
                  <a:lnTo>
                    <a:pt x="7337577" y="1599806"/>
                  </a:lnTo>
                  <a:lnTo>
                    <a:pt x="7337577" y="1602816"/>
                  </a:lnTo>
                  <a:lnTo>
                    <a:pt x="7335177" y="1618881"/>
                  </a:lnTo>
                  <a:lnTo>
                    <a:pt x="7328103" y="1630222"/>
                  </a:lnTo>
                  <a:lnTo>
                    <a:pt x="7317333" y="1636941"/>
                  </a:lnTo>
                  <a:lnTo>
                    <a:pt x="7303884" y="1639150"/>
                  </a:lnTo>
                  <a:lnTo>
                    <a:pt x="7245528" y="1639150"/>
                  </a:lnTo>
                  <a:lnTo>
                    <a:pt x="7245528" y="1563420"/>
                  </a:lnTo>
                  <a:lnTo>
                    <a:pt x="7297826" y="1563420"/>
                  </a:lnTo>
                  <a:lnTo>
                    <a:pt x="7315428" y="1565008"/>
                  </a:lnTo>
                  <a:lnTo>
                    <a:pt x="7327633" y="1570672"/>
                  </a:lnTo>
                  <a:lnTo>
                    <a:pt x="7334872" y="1581810"/>
                  </a:lnTo>
                  <a:lnTo>
                    <a:pt x="7337577" y="1599806"/>
                  </a:lnTo>
                  <a:lnTo>
                    <a:pt x="7337577" y="1534693"/>
                  </a:lnTo>
                  <a:lnTo>
                    <a:pt x="7331481" y="1531759"/>
                  </a:lnTo>
                  <a:lnTo>
                    <a:pt x="7297090" y="1527835"/>
                  </a:lnTo>
                  <a:lnTo>
                    <a:pt x="7206183" y="1527835"/>
                  </a:lnTo>
                  <a:lnTo>
                    <a:pt x="7206564" y="1779638"/>
                  </a:lnTo>
                  <a:lnTo>
                    <a:pt x="7250277" y="1789836"/>
                  </a:lnTo>
                  <a:lnTo>
                    <a:pt x="7297407" y="1792922"/>
                  </a:lnTo>
                  <a:lnTo>
                    <a:pt x="7333907" y="1787944"/>
                  </a:lnTo>
                  <a:lnTo>
                    <a:pt x="7361047" y="1774126"/>
                  </a:lnTo>
                  <a:lnTo>
                    <a:pt x="7374293" y="1757667"/>
                  </a:lnTo>
                  <a:lnTo>
                    <a:pt x="7377938" y="1753133"/>
                  </a:lnTo>
                  <a:lnTo>
                    <a:pt x="7383767" y="1726653"/>
                  </a:lnTo>
                  <a:lnTo>
                    <a:pt x="7383767" y="1706562"/>
                  </a:lnTo>
                  <a:close/>
                </a:path>
                <a:path w="8925560" h="2084704">
                  <a:moveTo>
                    <a:pt x="7879181" y="1756778"/>
                  </a:moveTo>
                  <a:lnTo>
                    <a:pt x="7764043" y="1756778"/>
                  </a:lnTo>
                  <a:lnTo>
                    <a:pt x="7764043" y="1675498"/>
                  </a:lnTo>
                  <a:lnTo>
                    <a:pt x="7857947" y="1675498"/>
                  </a:lnTo>
                  <a:lnTo>
                    <a:pt x="7857947" y="1639938"/>
                  </a:lnTo>
                  <a:lnTo>
                    <a:pt x="7764043" y="1639938"/>
                  </a:lnTo>
                  <a:lnTo>
                    <a:pt x="7764043" y="1563738"/>
                  </a:lnTo>
                  <a:lnTo>
                    <a:pt x="7876502" y="1563738"/>
                  </a:lnTo>
                  <a:lnTo>
                    <a:pt x="7876502" y="1528178"/>
                  </a:lnTo>
                  <a:lnTo>
                    <a:pt x="7724699" y="1528178"/>
                  </a:lnTo>
                  <a:lnTo>
                    <a:pt x="7724699" y="1563738"/>
                  </a:lnTo>
                  <a:lnTo>
                    <a:pt x="7724699" y="1639938"/>
                  </a:lnTo>
                  <a:lnTo>
                    <a:pt x="7724699" y="1675498"/>
                  </a:lnTo>
                  <a:lnTo>
                    <a:pt x="7724699" y="1756778"/>
                  </a:lnTo>
                  <a:lnTo>
                    <a:pt x="7724699" y="1792338"/>
                  </a:lnTo>
                  <a:lnTo>
                    <a:pt x="7879181" y="1792338"/>
                  </a:lnTo>
                  <a:lnTo>
                    <a:pt x="7879181" y="1756778"/>
                  </a:lnTo>
                  <a:close/>
                </a:path>
                <a:path w="8925560" h="2084704">
                  <a:moveTo>
                    <a:pt x="8162391" y="969124"/>
                  </a:moveTo>
                  <a:lnTo>
                    <a:pt x="7929753" y="627773"/>
                  </a:lnTo>
                  <a:lnTo>
                    <a:pt x="7840688" y="497090"/>
                  </a:lnTo>
                  <a:lnTo>
                    <a:pt x="7910754" y="407619"/>
                  </a:lnTo>
                  <a:lnTo>
                    <a:pt x="8128521" y="129527"/>
                  </a:lnTo>
                  <a:lnTo>
                    <a:pt x="7929461" y="129527"/>
                  </a:lnTo>
                  <a:lnTo>
                    <a:pt x="7712494" y="407619"/>
                  </a:lnTo>
                  <a:lnTo>
                    <a:pt x="7712494" y="129527"/>
                  </a:lnTo>
                  <a:lnTo>
                    <a:pt x="7554049" y="129527"/>
                  </a:lnTo>
                  <a:lnTo>
                    <a:pt x="7554049" y="969162"/>
                  </a:lnTo>
                  <a:lnTo>
                    <a:pt x="7712494" y="969162"/>
                  </a:lnTo>
                  <a:lnTo>
                    <a:pt x="7712494" y="660831"/>
                  </a:lnTo>
                  <a:lnTo>
                    <a:pt x="7738313" y="627773"/>
                  </a:lnTo>
                  <a:lnTo>
                    <a:pt x="7970926" y="969162"/>
                  </a:lnTo>
                  <a:lnTo>
                    <a:pt x="8162391" y="969162"/>
                  </a:lnTo>
                  <a:close/>
                </a:path>
                <a:path w="8925560" h="2084704">
                  <a:moveTo>
                    <a:pt x="8414664" y="1792922"/>
                  </a:moveTo>
                  <a:lnTo>
                    <a:pt x="8394268" y="1736509"/>
                  </a:lnTo>
                  <a:lnTo>
                    <a:pt x="8382482" y="1703882"/>
                  </a:lnTo>
                  <a:lnTo>
                    <a:pt x="8347748" y="1607756"/>
                  </a:lnTo>
                  <a:lnTo>
                    <a:pt x="8340852" y="1588681"/>
                  </a:lnTo>
                  <a:lnTo>
                    <a:pt x="8340852" y="1703882"/>
                  </a:lnTo>
                  <a:lnTo>
                    <a:pt x="8271523" y="1703882"/>
                  </a:lnTo>
                  <a:lnTo>
                    <a:pt x="8307895" y="1607756"/>
                  </a:lnTo>
                  <a:lnTo>
                    <a:pt x="8340852" y="1703882"/>
                  </a:lnTo>
                  <a:lnTo>
                    <a:pt x="8340852" y="1588681"/>
                  </a:lnTo>
                  <a:lnTo>
                    <a:pt x="8318868" y="1527835"/>
                  </a:lnTo>
                  <a:lnTo>
                    <a:pt x="8279117" y="1527835"/>
                  </a:lnTo>
                  <a:lnTo>
                    <a:pt x="8289747" y="1560042"/>
                  </a:lnTo>
                  <a:lnTo>
                    <a:pt x="8195069" y="1792922"/>
                  </a:lnTo>
                  <a:lnTo>
                    <a:pt x="8238210" y="1792922"/>
                  </a:lnTo>
                  <a:lnTo>
                    <a:pt x="8259407" y="1736509"/>
                  </a:lnTo>
                  <a:lnTo>
                    <a:pt x="8351825" y="1736509"/>
                  </a:lnTo>
                  <a:lnTo>
                    <a:pt x="8371116" y="1792922"/>
                  </a:lnTo>
                  <a:lnTo>
                    <a:pt x="8414664" y="1792922"/>
                  </a:lnTo>
                  <a:close/>
                </a:path>
                <a:path w="8925560" h="2084704">
                  <a:moveTo>
                    <a:pt x="8925179" y="1527848"/>
                  </a:moveTo>
                  <a:lnTo>
                    <a:pt x="8886203" y="1527848"/>
                  </a:lnTo>
                  <a:lnTo>
                    <a:pt x="8886952" y="1714906"/>
                  </a:lnTo>
                  <a:lnTo>
                    <a:pt x="8778278" y="1527848"/>
                  </a:lnTo>
                  <a:lnTo>
                    <a:pt x="8741169" y="1527848"/>
                  </a:lnTo>
                  <a:lnTo>
                    <a:pt x="8741169" y="1792897"/>
                  </a:lnTo>
                  <a:lnTo>
                    <a:pt x="8780170" y="1792897"/>
                  </a:lnTo>
                  <a:lnTo>
                    <a:pt x="8779027" y="1606613"/>
                  </a:lnTo>
                  <a:lnTo>
                    <a:pt x="8887727" y="1792897"/>
                  </a:lnTo>
                  <a:lnTo>
                    <a:pt x="8925179" y="1792897"/>
                  </a:lnTo>
                  <a:lnTo>
                    <a:pt x="8925179" y="1527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303164" y="2346604"/>
            <a:ext cx="9105900" cy="3619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5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  <a:tabLst>
                <a:tab pos="378460" algn="l"/>
                <a:tab pos="756285" algn="l"/>
                <a:tab pos="1139825" algn="l"/>
                <a:tab pos="1529080" algn="l"/>
                <a:tab pos="2152650" algn="l"/>
                <a:tab pos="2534285" algn="l"/>
                <a:tab pos="2915285" algn="l"/>
                <a:tab pos="3161665" algn="l"/>
                <a:tab pos="3542665" algn="l"/>
                <a:tab pos="3891915" algn="l"/>
                <a:tab pos="4230370" algn="l"/>
                <a:tab pos="4477385" algn="l"/>
                <a:tab pos="4866005" algn="l"/>
                <a:tab pos="5215255" algn="l"/>
                <a:tab pos="5833110" algn="l"/>
                <a:tab pos="6175375" algn="l"/>
                <a:tab pos="6467475" algn="l"/>
                <a:tab pos="6704330" algn="l"/>
              </a:tabLst>
            </a:pP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B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60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6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D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U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60" dirty="0">
                <a:solidFill>
                  <a:srgbClr val="FFFFFF"/>
                </a:solidFill>
                <a:latin typeface="Darwin"/>
                <a:cs typeface="Darwin"/>
              </a:rPr>
              <a:t>D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v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20" dirty="0">
                <a:solidFill>
                  <a:srgbClr val="FFFFFF"/>
                </a:solidFill>
                <a:latin typeface="Darwin"/>
                <a:cs typeface="Darwin"/>
              </a:rPr>
              <a:t>1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.</a:t>
            </a: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00" b="1" spc="-50" dirty="0">
                <a:solidFill>
                  <a:srgbClr val="FFFFFF"/>
                </a:solidFill>
                <a:latin typeface="Darwin"/>
                <a:cs typeface="Darwin"/>
              </a:rPr>
              <a:t>2</a:t>
            </a:r>
            <a:endParaRPr sz="3000">
              <a:latin typeface="Darwin"/>
              <a:cs typeface="Darwi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099152" y="8940800"/>
            <a:ext cx="19926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Symphony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494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42162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34" y="320040"/>
            <a:ext cx="14904719" cy="94183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30460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-Black"/>
                <a:cs typeface="Darwin-Black"/>
              </a:rPr>
              <a:t>T</a:t>
            </a:r>
            <a:r>
              <a:rPr sz="1000" b="1" spc="-2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FFFFFF"/>
                </a:solidFill>
                <a:latin typeface="Darwin-Black"/>
                <a:cs typeface="Darwin-Black"/>
              </a:rPr>
              <a:t>ONE</a:t>
            </a:r>
            <a:r>
              <a:rPr sz="1000" b="1" spc="49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FFFFFF"/>
                </a:solidFill>
                <a:latin typeface="Darwin-Black"/>
                <a:cs typeface="Darwin-Black"/>
              </a:rPr>
              <a:t>GUID</a:t>
            </a:r>
            <a:r>
              <a:rPr sz="1000" b="1" spc="-3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FFFFFF"/>
                </a:solidFill>
                <a:latin typeface="Darwin-Black"/>
                <a:cs typeface="Darwin-Black"/>
              </a:rPr>
              <a:t>ANCE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8218" y="3586872"/>
            <a:ext cx="6849109" cy="18510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  <a:tabLst>
                <a:tab pos="353695" algn="l"/>
                <a:tab pos="746760" algn="l"/>
                <a:tab pos="1179830" algn="l"/>
                <a:tab pos="1933575" algn="l"/>
                <a:tab pos="2186305" algn="l"/>
                <a:tab pos="2577465" algn="l"/>
                <a:tab pos="3223895" algn="l"/>
                <a:tab pos="3581400" algn="l"/>
                <a:tab pos="3928110" algn="l"/>
                <a:tab pos="4285615" algn="l"/>
                <a:tab pos="4718685" algn="l"/>
                <a:tab pos="5076190" algn="l"/>
                <a:tab pos="5474335" algn="l"/>
                <a:tab pos="5828665" algn="l"/>
              </a:tabLst>
            </a:pP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P</a:t>
            </a:r>
            <a:r>
              <a:rPr sz="3050" b="1" spc="3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3050" b="1" spc="-6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T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endParaRPr sz="3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pos="2642870" algn="l"/>
              </a:tabLst>
            </a:pP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8100" spc="-16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O N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	G U I D</a:t>
            </a:r>
            <a:r>
              <a:rPr sz="8100" spc="-16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A N C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8100">
              <a:latin typeface="Kapra Regular"/>
              <a:cs typeface="Kapra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64169" y="453390"/>
            <a:ext cx="24149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Perfect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Day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CocoCay,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Bahamas</a:t>
            </a:r>
            <a:r>
              <a:rPr sz="800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52143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8" name="object 8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10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30460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2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T</a:t>
            </a:r>
            <a:r>
              <a:rPr sz="1000" b="1" spc="-2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ONE</a:t>
            </a:r>
            <a:r>
              <a:rPr sz="1000" b="1" spc="49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GUID</a:t>
            </a:r>
            <a:r>
              <a:rPr sz="1000" b="1" spc="-3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ANCE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373187" y="320040"/>
            <a:ext cx="13860144" cy="9418320"/>
            <a:chOff x="1373187" y="320040"/>
            <a:chExt cx="13860144" cy="94183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2400" y="320040"/>
              <a:ext cx="7460754" cy="94183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73187" y="5041899"/>
              <a:ext cx="2459355" cy="4188460"/>
            </a:xfrm>
            <a:custGeom>
              <a:avLst/>
              <a:gdLst/>
              <a:ahLst/>
              <a:cxnLst/>
              <a:rect l="l" t="t" r="r" b="b"/>
              <a:pathLst>
                <a:path w="2459354" h="4188459">
                  <a:moveTo>
                    <a:pt x="2459164" y="0"/>
                  </a:moveTo>
                  <a:lnTo>
                    <a:pt x="0" y="0"/>
                  </a:lnTo>
                  <a:lnTo>
                    <a:pt x="0" y="4187952"/>
                  </a:lnTo>
                  <a:lnTo>
                    <a:pt x="2459164" y="4187952"/>
                  </a:lnTo>
                  <a:lnTo>
                    <a:pt x="2459164" y="0"/>
                  </a:lnTo>
                  <a:close/>
                </a:path>
              </a:pathLst>
            </a:custGeom>
            <a:solidFill>
              <a:srgbClr val="EFF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48318" y="1645410"/>
            <a:ext cx="5815330" cy="2926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T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O N E</a:t>
            </a:r>
            <a:r>
              <a:rPr sz="4000" spc="400" dirty="0">
                <a:solidFill>
                  <a:srgbClr val="061456"/>
                </a:solidFill>
                <a:latin typeface="Kapra Regular"/>
                <a:cs typeface="Kapra Regular"/>
              </a:rPr>
              <a:t> 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G U I D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A N C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E</a:t>
            </a:r>
            <a:endParaRPr sz="4000">
              <a:latin typeface="Kapra Regular"/>
              <a:cs typeface="Kapra Regular"/>
            </a:endParaRPr>
          </a:p>
          <a:p>
            <a:pPr marL="12700" marR="25400" algn="just">
              <a:lnSpc>
                <a:spcPct val="145800"/>
              </a:lnSpc>
              <a:spcBef>
                <a:spcPts val="535"/>
              </a:spcBef>
            </a:pP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campaign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uses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distinct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language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portray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brand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an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exciting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energetic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way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evokes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emotion.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descriptive</a:t>
            </a:r>
            <a:endParaRPr sz="2000">
              <a:latin typeface="Darwin-Light"/>
              <a:cs typeface="Darwin-Light"/>
            </a:endParaRPr>
          </a:p>
          <a:p>
            <a:pPr marL="12700" marR="5080" algn="just">
              <a:lnSpc>
                <a:spcPct val="145800"/>
              </a:lnSpc>
            </a:pP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phrases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vibrant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details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engage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35" dirty="0">
                <a:solidFill>
                  <a:srgbClr val="4D4D4F"/>
                </a:solidFill>
                <a:latin typeface="Darwin-Light"/>
                <a:cs typeface="Darwin-Light"/>
              </a:rPr>
              <a:t>reader,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while</a:t>
            </a:r>
            <a:r>
              <a:rPr sz="2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keeping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2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mind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certain</a:t>
            </a:r>
            <a:r>
              <a:rPr sz="2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distinctions.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29620" y="6108395"/>
            <a:ext cx="12077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E2066E"/>
                </a:solidFill>
                <a:latin typeface="Darwin"/>
                <a:cs typeface="Darwin"/>
              </a:rPr>
              <a:t>Ha-</a:t>
            </a:r>
            <a:r>
              <a:rPr sz="1600" b="1" dirty="0">
                <a:solidFill>
                  <a:srgbClr val="E2066E"/>
                </a:solidFill>
                <a:latin typeface="Darwin"/>
                <a:cs typeface="Darwin"/>
              </a:rPr>
              <a:t>ha</a:t>
            </a:r>
            <a:r>
              <a:rPr sz="1600" b="1" spc="18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600" b="1" spc="-10" dirty="0">
                <a:solidFill>
                  <a:srgbClr val="E2066E"/>
                </a:solidFill>
                <a:latin typeface="Darwin"/>
                <a:cs typeface="Darwin"/>
              </a:rPr>
              <a:t>Funny</a:t>
            </a:r>
            <a:endParaRPr sz="1600">
              <a:latin typeface="Darwin"/>
              <a:cs typeface="Darwi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69040" y="6610095"/>
            <a:ext cx="11372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E2066E"/>
                </a:solidFill>
                <a:latin typeface="Darwin"/>
                <a:cs typeface="Darwin"/>
              </a:rPr>
              <a:t>Forced</a:t>
            </a:r>
            <a:r>
              <a:rPr sz="1600" b="1" spc="32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600" b="1" spc="30" dirty="0">
                <a:solidFill>
                  <a:srgbClr val="E2066E"/>
                </a:solidFill>
                <a:latin typeface="Darwin"/>
                <a:cs typeface="Darwin"/>
              </a:rPr>
              <a:t>Cool</a:t>
            </a:r>
            <a:endParaRPr sz="1600">
              <a:latin typeface="Darwin"/>
              <a:cs typeface="Darwi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15828" y="7111796"/>
            <a:ext cx="14433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E2066E"/>
                </a:solidFill>
                <a:latin typeface="Darwin"/>
                <a:cs typeface="Darwin"/>
              </a:rPr>
              <a:t>Overly</a:t>
            </a:r>
            <a:r>
              <a:rPr sz="1600" b="1" spc="36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600" b="1" spc="-10" dirty="0">
                <a:solidFill>
                  <a:srgbClr val="E2066E"/>
                </a:solidFill>
                <a:latin typeface="Darwin"/>
                <a:cs typeface="Darwin"/>
              </a:rPr>
              <a:t>Familiar</a:t>
            </a:r>
            <a:endParaRPr sz="1600">
              <a:latin typeface="Darwin"/>
              <a:cs typeface="Darwi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32413" y="7613498"/>
            <a:ext cx="8102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35" dirty="0">
                <a:solidFill>
                  <a:srgbClr val="E2066E"/>
                </a:solidFill>
                <a:latin typeface="Darwin"/>
                <a:cs typeface="Darwin"/>
              </a:rPr>
              <a:t>Extreme</a:t>
            </a:r>
            <a:endParaRPr sz="1600">
              <a:latin typeface="Darwin"/>
              <a:cs typeface="Darwi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68634" y="8115198"/>
            <a:ext cx="11379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40" dirty="0">
                <a:solidFill>
                  <a:srgbClr val="E2066E"/>
                </a:solidFill>
                <a:latin typeface="Darwin"/>
                <a:cs typeface="Darwin"/>
              </a:rPr>
              <a:t>Pretentious</a:t>
            </a:r>
            <a:endParaRPr sz="1600">
              <a:latin typeface="Darwin"/>
              <a:cs typeface="Darwi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23243" y="8616898"/>
            <a:ext cx="6286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50" dirty="0">
                <a:solidFill>
                  <a:srgbClr val="E2066E"/>
                </a:solidFill>
                <a:latin typeface="Darwin"/>
                <a:cs typeface="Darwin"/>
              </a:rPr>
              <a:t>Mushy</a:t>
            </a:r>
            <a:endParaRPr sz="1600">
              <a:latin typeface="Darwin"/>
              <a:cs typeface="Darwi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73187" y="5041900"/>
            <a:ext cx="2459355" cy="418846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Times New Roman"/>
              <a:cs typeface="Times New Roman"/>
            </a:endParaRPr>
          </a:p>
          <a:p>
            <a:pPr marL="805815">
              <a:lnSpc>
                <a:spcPct val="100000"/>
              </a:lnSpc>
              <a:tabLst>
                <a:tab pos="1289050" algn="l"/>
              </a:tabLst>
            </a:pPr>
            <a:r>
              <a:rPr sz="1850" b="1" spc="125" dirty="0">
                <a:solidFill>
                  <a:srgbClr val="061456"/>
                </a:solidFill>
                <a:latin typeface="Darwin"/>
                <a:cs typeface="Darwin"/>
              </a:rPr>
              <a:t>WE</a:t>
            </a:r>
            <a:r>
              <a:rPr sz="1850" b="1" dirty="0">
                <a:solidFill>
                  <a:srgbClr val="061456"/>
                </a:solidFill>
                <a:latin typeface="Darwin"/>
                <a:cs typeface="Darwin"/>
              </a:rPr>
              <a:t>	</a:t>
            </a:r>
            <a:r>
              <a:rPr sz="1850" b="1" spc="170" dirty="0">
                <a:solidFill>
                  <a:srgbClr val="061456"/>
                </a:solidFill>
                <a:latin typeface="Darwin"/>
                <a:cs typeface="Darwin"/>
              </a:rPr>
              <a:t>ARE </a:t>
            </a:r>
            <a:endParaRPr sz="1850">
              <a:latin typeface="Darwin"/>
              <a:cs typeface="Darwi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409F68"/>
                </a:solidFill>
                <a:latin typeface="Darwin"/>
                <a:cs typeface="Darwin"/>
              </a:rPr>
              <a:t>Clever</a:t>
            </a:r>
            <a:endParaRPr sz="1600">
              <a:latin typeface="Darwin"/>
              <a:cs typeface="Darwin"/>
            </a:endParaRPr>
          </a:p>
          <a:p>
            <a:pPr marL="518795" marR="514350" algn="ctr">
              <a:lnSpc>
                <a:spcPct val="205700"/>
              </a:lnSpc>
            </a:pPr>
            <a:r>
              <a:rPr sz="1600" b="1" spc="35" dirty="0">
                <a:solidFill>
                  <a:srgbClr val="409F68"/>
                </a:solidFill>
                <a:latin typeface="Darwin"/>
                <a:cs typeface="Darwin"/>
              </a:rPr>
              <a:t>Conversational </a:t>
            </a:r>
            <a:r>
              <a:rPr sz="1600" b="1" spc="40" dirty="0">
                <a:solidFill>
                  <a:srgbClr val="409F68"/>
                </a:solidFill>
                <a:latin typeface="Darwin"/>
                <a:cs typeface="Darwin"/>
              </a:rPr>
              <a:t>Friendly</a:t>
            </a:r>
            <a:endParaRPr sz="1600">
              <a:latin typeface="Darwin"/>
              <a:cs typeface="Darwin"/>
            </a:endParaRPr>
          </a:p>
          <a:p>
            <a:pPr marL="628015" marR="622935" algn="ctr">
              <a:lnSpc>
                <a:spcPct val="205700"/>
              </a:lnSpc>
            </a:pPr>
            <a:r>
              <a:rPr sz="1600" b="1" spc="35" dirty="0">
                <a:solidFill>
                  <a:srgbClr val="409F68"/>
                </a:solidFill>
                <a:latin typeface="Darwin"/>
                <a:cs typeface="Darwin"/>
              </a:rPr>
              <a:t>Adventurous </a:t>
            </a:r>
            <a:r>
              <a:rPr sz="1600" b="1" spc="-10" dirty="0">
                <a:solidFill>
                  <a:srgbClr val="409F68"/>
                </a:solidFill>
                <a:latin typeface="Darwin"/>
                <a:cs typeface="Darwin"/>
              </a:rPr>
              <a:t>Smart</a:t>
            </a:r>
            <a:endParaRPr sz="1600">
              <a:latin typeface="Darwin"/>
              <a:cs typeface="Darwi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Darwin"/>
              <a:cs typeface="Darwin"/>
            </a:endParaRPr>
          </a:p>
          <a:p>
            <a:pPr marR="3175" algn="ctr">
              <a:lnSpc>
                <a:spcPct val="100000"/>
              </a:lnSpc>
            </a:pPr>
            <a:r>
              <a:rPr sz="1600" b="1" spc="-10" dirty="0">
                <a:solidFill>
                  <a:srgbClr val="409F68"/>
                </a:solidFill>
                <a:latin typeface="Darwin"/>
                <a:cs typeface="Darwin"/>
              </a:rPr>
              <a:t>Emotive</a:t>
            </a:r>
            <a:endParaRPr sz="1600">
              <a:latin typeface="Darwin"/>
              <a:cs typeface="Darwi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74227" y="5358210"/>
            <a:ext cx="1631950" cy="3111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95934" algn="l"/>
                <a:tab pos="1099820" algn="l"/>
              </a:tabLst>
            </a:pPr>
            <a:r>
              <a:rPr sz="1850" b="1" spc="125" dirty="0">
                <a:solidFill>
                  <a:srgbClr val="061456"/>
                </a:solidFill>
                <a:latin typeface="Darwin"/>
                <a:cs typeface="Darwin"/>
              </a:rPr>
              <a:t>WE</a:t>
            </a:r>
            <a:r>
              <a:rPr sz="1850" b="1" dirty="0">
                <a:solidFill>
                  <a:srgbClr val="061456"/>
                </a:solidFill>
                <a:latin typeface="Darwin"/>
                <a:cs typeface="Darwin"/>
              </a:rPr>
              <a:t>	</a:t>
            </a:r>
            <a:r>
              <a:rPr sz="1850" b="1" spc="170" dirty="0">
                <a:solidFill>
                  <a:srgbClr val="061456"/>
                </a:solidFill>
                <a:latin typeface="Darwin"/>
                <a:cs typeface="Darwin"/>
              </a:rPr>
              <a:t>ARE</a:t>
            </a:r>
            <a:r>
              <a:rPr sz="1850" b="1" dirty="0">
                <a:solidFill>
                  <a:srgbClr val="061456"/>
                </a:solidFill>
                <a:latin typeface="Darwin"/>
                <a:cs typeface="Darwin"/>
              </a:rPr>
              <a:t>	</a:t>
            </a:r>
            <a:r>
              <a:rPr sz="1850" b="1" i="1" u="sng" dirty="0">
                <a:solidFill>
                  <a:srgbClr val="061456"/>
                </a:solidFill>
                <a:uFill>
                  <a:solidFill>
                    <a:srgbClr val="061456"/>
                  </a:solidFill>
                </a:uFill>
                <a:latin typeface="Darwin-BlackItalic"/>
                <a:cs typeface="Darwin-BlackItalic"/>
              </a:rPr>
              <a:t>N</a:t>
            </a:r>
            <a:r>
              <a:rPr sz="1850" b="1" i="1" u="sng" spc="-125" dirty="0">
                <a:solidFill>
                  <a:srgbClr val="061456"/>
                </a:solidFill>
                <a:uFill>
                  <a:solidFill>
                    <a:srgbClr val="061456"/>
                  </a:solidFill>
                </a:uFill>
                <a:latin typeface="Darwin-BlackItalic"/>
                <a:cs typeface="Darwin-BlackItalic"/>
              </a:rPr>
              <a:t> </a:t>
            </a:r>
            <a:r>
              <a:rPr sz="1850" b="1" i="1" u="sng" spc="105" dirty="0">
                <a:solidFill>
                  <a:srgbClr val="061456"/>
                </a:solidFill>
                <a:uFill>
                  <a:solidFill>
                    <a:srgbClr val="061456"/>
                  </a:solidFill>
                </a:uFill>
                <a:latin typeface="Darwin-BlackItalic"/>
                <a:cs typeface="Darwin-BlackItalic"/>
              </a:rPr>
              <a:t>OT </a:t>
            </a:r>
            <a:endParaRPr sz="1850">
              <a:latin typeface="Darwin-BlackItalic"/>
              <a:cs typeface="Darwin-BlackItalic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578729" y="5826249"/>
            <a:ext cx="13284835" cy="3351529"/>
            <a:chOff x="1578729" y="5826249"/>
            <a:chExt cx="13284835" cy="3351529"/>
          </a:xfrm>
        </p:grpSpPr>
        <p:sp>
          <p:nvSpPr>
            <p:cNvPr id="18" name="object 18"/>
            <p:cNvSpPr/>
            <p:nvPr/>
          </p:nvSpPr>
          <p:spPr>
            <a:xfrm>
              <a:off x="1623482" y="5832599"/>
              <a:ext cx="1978025" cy="0"/>
            </a:xfrm>
            <a:custGeom>
              <a:avLst/>
              <a:gdLst/>
              <a:ahLst/>
              <a:cxnLst/>
              <a:rect l="l" t="t" r="r" b="b"/>
              <a:pathLst>
                <a:path w="1978025">
                  <a:moveTo>
                    <a:pt x="0" y="0"/>
                  </a:moveTo>
                  <a:lnTo>
                    <a:pt x="1977770" y="0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78724" y="5826251"/>
              <a:ext cx="2048510" cy="12700"/>
            </a:xfrm>
            <a:custGeom>
              <a:avLst/>
              <a:gdLst/>
              <a:ahLst/>
              <a:cxnLst/>
              <a:rect l="l" t="t" r="r" b="b"/>
              <a:pathLst>
                <a:path w="2048510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2048510" h="12700">
                  <a:moveTo>
                    <a:pt x="2048078" y="6350"/>
                  </a:moveTo>
                  <a:lnTo>
                    <a:pt x="2046211" y="1866"/>
                  </a:lnTo>
                  <a:lnTo>
                    <a:pt x="2041728" y="0"/>
                  </a:lnTo>
                  <a:lnTo>
                    <a:pt x="2037232" y="1866"/>
                  </a:lnTo>
                  <a:lnTo>
                    <a:pt x="2035378" y="6350"/>
                  </a:lnTo>
                  <a:lnTo>
                    <a:pt x="2037232" y="10845"/>
                  </a:lnTo>
                  <a:lnTo>
                    <a:pt x="2041728" y="12700"/>
                  </a:lnTo>
                  <a:lnTo>
                    <a:pt x="2046211" y="10845"/>
                  </a:lnTo>
                  <a:lnTo>
                    <a:pt x="2048078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95347" y="5832599"/>
              <a:ext cx="1978025" cy="0"/>
            </a:xfrm>
            <a:custGeom>
              <a:avLst/>
              <a:gdLst/>
              <a:ahLst/>
              <a:cxnLst/>
              <a:rect l="l" t="t" r="r" b="b"/>
              <a:pathLst>
                <a:path w="1978025">
                  <a:moveTo>
                    <a:pt x="0" y="0"/>
                  </a:moveTo>
                  <a:lnTo>
                    <a:pt x="1977770" y="0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50588" y="5826251"/>
              <a:ext cx="2048510" cy="12700"/>
            </a:xfrm>
            <a:custGeom>
              <a:avLst/>
              <a:gdLst/>
              <a:ahLst/>
              <a:cxnLst/>
              <a:rect l="l" t="t" r="r" b="b"/>
              <a:pathLst>
                <a:path w="2048510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2048510" h="12700">
                  <a:moveTo>
                    <a:pt x="2048078" y="6350"/>
                  </a:moveTo>
                  <a:lnTo>
                    <a:pt x="2046211" y="1866"/>
                  </a:lnTo>
                  <a:lnTo>
                    <a:pt x="2041728" y="0"/>
                  </a:lnTo>
                  <a:lnTo>
                    <a:pt x="2037232" y="1866"/>
                  </a:lnTo>
                  <a:lnTo>
                    <a:pt x="2035378" y="6350"/>
                  </a:lnTo>
                  <a:lnTo>
                    <a:pt x="2037232" y="10845"/>
                  </a:lnTo>
                  <a:lnTo>
                    <a:pt x="2041728" y="12700"/>
                  </a:lnTo>
                  <a:lnTo>
                    <a:pt x="2046211" y="10845"/>
                  </a:lnTo>
                  <a:lnTo>
                    <a:pt x="2048078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597539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597539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10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3402775" y="453390"/>
            <a:ext cx="170116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RipCord</a:t>
            </a:r>
            <a:r>
              <a:rPr sz="675" spc="-1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97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iFLY</a:t>
            </a:r>
            <a:r>
              <a:rPr sz="675" spc="-44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397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37646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11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4120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3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7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T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ONE</a:t>
            </a:r>
            <a:r>
              <a:rPr sz="1000" spc="3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GUID</a:t>
            </a:r>
            <a:r>
              <a:rPr sz="1000" spc="-1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ANCE</a:t>
            </a:r>
            <a:r>
              <a:rPr sz="1000" spc="3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3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65" dirty="0">
                <a:solidFill>
                  <a:srgbClr val="061456"/>
                </a:solidFill>
                <a:latin typeface="Darwin-Black"/>
                <a:cs typeface="Darwin-Black"/>
              </a:rPr>
              <a:t>HEADLINES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71587" y="320040"/>
            <a:ext cx="13961744" cy="9418320"/>
            <a:chOff x="1271587" y="320040"/>
            <a:chExt cx="13961744" cy="9418320"/>
          </a:xfrm>
        </p:grpSpPr>
        <p:sp>
          <p:nvSpPr>
            <p:cNvPr id="6" name="object 6"/>
            <p:cNvSpPr/>
            <p:nvPr/>
          </p:nvSpPr>
          <p:spPr>
            <a:xfrm>
              <a:off x="7772400" y="320040"/>
              <a:ext cx="7461250" cy="9418320"/>
            </a:xfrm>
            <a:custGeom>
              <a:avLst/>
              <a:gdLst/>
              <a:ahLst/>
              <a:cxnLst/>
              <a:rect l="l" t="t" r="r" b="b"/>
              <a:pathLst>
                <a:path w="7461250" h="9418320">
                  <a:moveTo>
                    <a:pt x="7460754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7460754" y="9418320"/>
                  </a:lnTo>
                  <a:lnTo>
                    <a:pt x="7460754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16015" y="4622799"/>
              <a:ext cx="5502910" cy="0"/>
            </a:xfrm>
            <a:custGeom>
              <a:avLst/>
              <a:gdLst/>
              <a:ahLst/>
              <a:cxnLst/>
              <a:rect l="l" t="t" r="r" b="b"/>
              <a:pathLst>
                <a:path w="5502909">
                  <a:moveTo>
                    <a:pt x="0" y="0"/>
                  </a:moveTo>
                  <a:lnTo>
                    <a:pt x="5502313" y="0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1587" y="4616449"/>
              <a:ext cx="5572125" cy="12700"/>
            </a:xfrm>
            <a:custGeom>
              <a:avLst/>
              <a:gdLst/>
              <a:ahLst/>
              <a:cxnLst/>
              <a:rect l="l" t="t" r="r" b="b"/>
              <a:pathLst>
                <a:path w="5572125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5572125" h="12700">
                  <a:moveTo>
                    <a:pt x="5572125" y="6350"/>
                  </a:moveTo>
                  <a:lnTo>
                    <a:pt x="5570258" y="1866"/>
                  </a:lnTo>
                  <a:lnTo>
                    <a:pt x="5565775" y="0"/>
                  </a:lnTo>
                  <a:lnTo>
                    <a:pt x="5561279" y="1866"/>
                  </a:lnTo>
                  <a:lnTo>
                    <a:pt x="5559425" y="6350"/>
                  </a:lnTo>
                  <a:lnTo>
                    <a:pt x="5561279" y="10845"/>
                  </a:lnTo>
                  <a:lnTo>
                    <a:pt x="5565775" y="12700"/>
                  </a:lnTo>
                  <a:lnTo>
                    <a:pt x="5570258" y="10845"/>
                  </a:lnTo>
                  <a:lnTo>
                    <a:pt x="5572125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48318" y="1213610"/>
            <a:ext cx="5607685" cy="3088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47875">
              <a:lnSpc>
                <a:spcPct val="100000"/>
              </a:lnSpc>
              <a:spcBef>
                <a:spcPts val="100"/>
              </a:spcBef>
              <a:tabLst>
                <a:tab pos="1152525" algn="l"/>
                <a:tab pos="2438400" algn="l"/>
                <a:tab pos="2600325" algn="l"/>
              </a:tabLst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H E A D L I N E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S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	A</a:t>
            </a:r>
            <a:r>
              <a:rPr sz="4000" spc="-1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N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D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H O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spc="-60" dirty="0">
                <a:solidFill>
                  <a:srgbClr val="061456"/>
                </a:solidFill>
                <a:latin typeface="Kapra Regular"/>
                <a:cs typeface="Kapra Regular"/>
              </a:rPr>
              <a:t>W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T H E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Y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W</a:t>
            </a:r>
            <a:r>
              <a:rPr sz="4000" spc="-9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O R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K</a:t>
            </a:r>
            <a:endParaRPr sz="4000">
              <a:latin typeface="Kapra Regular"/>
              <a:cs typeface="Kapra Regular"/>
            </a:endParaRPr>
          </a:p>
          <a:p>
            <a:pPr marL="12700">
              <a:lnSpc>
                <a:spcPct val="100000"/>
              </a:lnSpc>
              <a:spcBef>
                <a:spcPts val="1610"/>
              </a:spcBef>
            </a:pP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Headlines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playful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fun.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They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may</a:t>
            </a:r>
            <a:endParaRPr sz="2000">
              <a:latin typeface="Darwin-Light"/>
              <a:cs typeface="Darwin-Light"/>
            </a:endParaRPr>
          </a:p>
          <a:p>
            <a:pPr marL="12700" marR="5080">
              <a:lnSpc>
                <a:spcPct val="145800"/>
              </a:lnSpc>
            </a:pP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challenge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convention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inspire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45" dirty="0">
                <a:solidFill>
                  <a:srgbClr val="4D4D4F"/>
                </a:solidFill>
                <a:latin typeface="Darwin-Light"/>
                <a:cs typeface="Darwin-Light"/>
              </a:rPr>
              <a:t>reader.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Or they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might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remix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cliché.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But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they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say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things</a:t>
            </a:r>
            <a:r>
              <a:rPr sz="2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distinct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45" dirty="0">
                <a:solidFill>
                  <a:srgbClr val="4D4D4F"/>
                </a:solidFill>
                <a:latin typeface="Darwin-Light"/>
                <a:cs typeface="Darwin-Light"/>
              </a:rPr>
              <a:t>manner.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8887" y="4879911"/>
            <a:ext cx="5502910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223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Don’t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sacrifice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clarity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sake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cleverness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reader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needs</a:t>
            </a:r>
            <a:r>
              <a:rPr sz="1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understand</a:t>
            </a:r>
            <a:r>
              <a:rPr sz="1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what</a:t>
            </a:r>
            <a:r>
              <a:rPr sz="1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you’re</a:t>
            </a:r>
            <a:r>
              <a:rPr sz="1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saying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58887" y="5610288"/>
            <a:ext cx="5490210" cy="8642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49225" indent="-137160">
              <a:lnSpc>
                <a:spcPct val="100000"/>
              </a:lnSpc>
              <a:spcBef>
                <a:spcPts val="5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headlines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omit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all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5" dirty="0">
                <a:solidFill>
                  <a:srgbClr val="4D4D4F"/>
                </a:solidFill>
                <a:latin typeface="Darwin-Light"/>
                <a:cs typeface="Darwin-Light"/>
              </a:rPr>
              <a:t>punctuation,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so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no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hyphens,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periods,</a:t>
            </a:r>
            <a:endParaRPr sz="1500">
              <a:latin typeface="Darwin-Light"/>
              <a:cs typeface="Darwin-Light"/>
            </a:endParaRPr>
          </a:p>
          <a:p>
            <a:pPr marL="149225" marR="5080">
              <a:lnSpc>
                <a:spcPct val="122200"/>
              </a:lnSpc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commas,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colons,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etc.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grammar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teachers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will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cringe,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but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clean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layouts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will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thank</a:t>
            </a:r>
            <a:r>
              <a:rPr sz="1500" spc="1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25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8887" y="6620129"/>
            <a:ext cx="5223510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223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exception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question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marks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write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interrogative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headlines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yearly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WAVE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campaign,</a:t>
            </a:r>
            <a:endParaRPr sz="1500">
              <a:latin typeface="Darwin-Light"/>
              <a:cs typeface="Darwin-Light"/>
            </a:endParaRPr>
          </a:p>
          <a:p>
            <a:pPr marL="149225">
              <a:lnSpc>
                <a:spcPct val="100000"/>
              </a:lnSpc>
              <a:spcBef>
                <a:spcPts val="40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“Stop</a:t>
            </a:r>
            <a:r>
              <a:rPr sz="1500" spc="4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Wondering.</a:t>
            </a:r>
            <a:r>
              <a:rPr sz="1500" spc="40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Start</a:t>
            </a:r>
            <a:r>
              <a:rPr sz="1500" spc="4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Wandering.”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58887" y="7680832"/>
            <a:ext cx="41154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indent="-137160">
              <a:lnSpc>
                <a:spcPct val="1000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option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give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old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saying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new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spin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58887" y="8131746"/>
            <a:ext cx="33635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indent="-137160">
              <a:lnSpc>
                <a:spcPct val="1000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Another</a:t>
            </a:r>
            <a:r>
              <a:rPr sz="1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imperative</a:t>
            </a:r>
            <a:r>
              <a:rPr sz="1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phrases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58887" y="8531796"/>
            <a:ext cx="5683250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222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Rhyming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alliteration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are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useful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too,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long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language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bold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paints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picture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51767" y="1481965"/>
            <a:ext cx="4317365" cy="7576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100"/>
              </a:spcBef>
            </a:pP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Classic</a:t>
            </a:r>
            <a:r>
              <a:rPr sz="1300" i="1" spc="-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Campaign</a:t>
            </a:r>
            <a:r>
              <a:rPr sz="1300" i="1" spc="-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Style</a:t>
            </a:r>
            <a:endParaRPr sz="1300">
              <a:latin typeface="Arial"/>
              <a:cs typeface="Arial"/>
            </a:endParaRPr>
          </a:p>
          <a:p>
            <a:pPr marR="6985" algn="ctr">
              <a:lnSpc>
                <a:spcPct val="100000"/>
              </a:lnSpc>
              <a:spcBef>
                <a:spcPts val="220"/>
              </a:spcBef>
              <a:tabLst>
                <a:tab pos="1223010" algn="l"/>
                <a:tab pos="1885950" algn="l"/>
                <a:tab pos="2680970" algn="l"/>
              </a:tabLst>
            </a:pP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T H I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I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N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W</a:t>
            </a:r>
            <a:r>
              <a:rPr sz="4050" spc="-28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4050" spc="-28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V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4050">
              <a:latin typeface="Kapra Regular"/>
              <a:cs typeface="Kapra Regular"/>
            </a:endParaRPr>
          </a:p>
          <a:p>
            <a:pPr marR="6350" algn="ctr">
              <a:lnSpc>
                <a:spcPct val="100000"/>
              </a:lnSpc>
              <a:spcBef>
                <a:spcPts val="730"/>
              </a:spcBef>
              <a:tabLst>
                <a:tab pos="1258570" algn="l"/>
              </a:tabLst>
            </a:pP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405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E F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U N T U R N E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endParaRPr sz="4050">
              <a:latin typeface="Kapra Regular"/>
              <a:cs typeface="Kapra Regular"/>
            </a:endParaRPr>
          </a:p>
          <a:p>
            <a:pPr marR="635" algn="ctr">
              <a:lnSpc>
                <a:spcPct val="100000"/>
              </a:lnSpc>
              <a:spcBef>
                <a:spcPts val="3679"/>
              </a:spcBef>
            </a:pP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Imperative</a:t>
            </a:r>
            <a:r>
              <a:rPr sz="1300" i="1" spc="26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250" dirty="0">
                <a:solidFill>
                  <a:srgbClr val="061456"/>
                </a:solidFill>
                <a:latin typeface="Arial"/>
                <a:cs typeface="Arial"/>
              </a:rPr>
              <a:t>/</a:t>
            </a:r>
            <a:r>
              <a:rPr sz="1300" i="1" spc="26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Product-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focused</a:t>
            </a:r>
            <a:endParaRPr sz="1300">
              <a:latin typeface="Arial"/>
              <a:cs typeface="Arial"/>
            </a:endParaRPr>
          </a:p>
          <a:p>
            <a:pPr marL="15875" algn="ctr">
              <a:lnSpc>
                <a:spcPct val="100000"/>
              </a:lnSpc>
              <a:spcBef>
                <a:spcPts val="55"/>
              </a:spcBef>
              <a:tabLst>
                <a:tab pos="2262505" algn="l"/>
              </a:tabLst>
            </a:pP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W E E K E N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L</a:t>
            </a:r>
            <a:r>
              <a:rPr sz="405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I K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4050">
              <a:latin typeface="Kapra Regular"/>
              <a:cs typeface="Kapra Regular"/>
            </a:endParaRPr>
          </a:p>
          <a:p>
            <a:pPr marL="15875" algn="ctr">
              <a:lnSpc>
                <a:spcPct val="100000"/>
              </a:lnSpc>
              <a:spcBef>
                <a:spcPts val="730"/>
              </a:spcBef>
              <a:tabLst>
                <a:tab pos="1060450" algn="l"/>
                <a:tab pos="2469515" algn="l"/>
              </a:tabLst>
            </a:pP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r>
              <a:rPr sz="4050" spc="-8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O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M</a:t>
            </a:r>
            <a:r>
              <a:rPr sz="405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E A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I</a:t>
            </a:r>
            <a:r>
              <a:rPr sz="405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endParaRPr sz="4050">
              <a:latin typeface="Kapra Regular"/>
              <a:cs typeface="Kapra Regular"/>
            </a:endParaRPr>
          </a:p>
          <a:p>
            <a:pPr marR="635" algn="ctr">
              <a:lnSpc>
                <a:spcPts val="1555"/>
              </a:lnSpc>
              <a:spcBef>
                <a:spcPts val="3629"/>
              </a:spcBef>
            </a:pP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Challenger</a:t>
            </a:r>
            <a:r>
              <a:rPr sz="1300" i="1" spc="-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Statement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ts val="4855"/>
              </a:lnSpc>
              <a:tabLst>
                <a:tab pos="1044575" algn="l"/>
                <a:tab pos="2099945" algn="l"/>
                <a:tab pos="3432810" algn="l"/>
              </a:tabLst>
            </a:pP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r>
              <a:rPr sz="4050" spc="-8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O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A</a:t>
            </a:r>
            <a:r>
              <a:rPr sz="405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R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Y</a:t>
            </a:r>
            <a:r>
              <a:rPr sz="4050" spc="-8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O U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O</a:t>
            </a:r>
            <a:r>
              <a:rPr sz="4050" spc="-9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W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endParaRPr sz="4050">
              <a:latin typeface="Kapra Regular"/>
              <a:cs typeface="Kapra Regular"/>
            </a:endParaRPr>
          </a:p>
          <a:p>
            <a:pPr algn="ctr">
              <a:lnSpc>
                <a:spcPct val="100000"/>
              </a:lnSpc>
              <a:spcBef>
                <a:spcPts val="730"/>
              </a:spcBef>
              <a:tabLst>
                <a:tab pos="1903730" algn="l"/>
              </a:tabLst>
            </a:pP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S E A R C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E N G I N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4050">
              <a:latin typeface="Kapra Regular"/>
              <a:cs typeface="Kapra Regular"/>
            </a:endParaRPr>
          </a:p>
          <a:p>
            <a:pPr marR="22225" algn="ctr">
              <a:lnSpc>
                <a:spcPts val="1530"/>
              </a:lnSpc>
              <a:spcBef>
                <a:spcPts val="3900"/>
              </a:spcBef>
            </a:pP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Stop</a:t>
            </a:r>
            <a:r>
              <a:rPr sz="1300" i="1" spc="5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Wondering.</a:t>
            </a:r>
            <a:r>
              <a:rPr sz="1300" i="1" spc="6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Start</a:t>
            </a:r>
            <a:r>
              <a:rPr sz="1300" i="1" spc="5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Wandering.</a:t>
            </a:r>
            <a:endParaRPr sz="1300">
              <a:latin typeface="Arial"/>
              <a:cs typeface="Arial"/>
            </a:endParaRPr>
          </a:p>
          <a:p>
            <a:pPr marR="6985" algn="ctr">
              <a:lnSpc>
                <a:spcPts val="4830"/>
              </a:lnSpc>
              <a:tabLst>
                <a:tab pos="1422400" algn="l"/>
                <a:tab pos="2075814" algn="l"/>
                <a:tab pos="3120390" algn="l"/>
              </a:tabLst>
            </a:pP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W H A</a:t>
            </a:r>
            <a:r>
              <a:rPr sz="4050" spc="-204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I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F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Y</a:t>
            </a:r>
            <a:r>
              <a:rPr sz="4050" spc="-8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O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P I C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K</a:t>
            </a:r>
            <a:endParaRPr sz="4050">
              <a:latin typeface="Kapra Regular"/>
              <a:cs typeface="Kapra Regular"/>
            </a:endParaRPr>
          </a:p>
          <a:p>
            <a:pPr marR="6350" algn="ctr">
              <a:lnSpc>
                <a:spcPct val="100000"/>
              </a:lnSpc>
              <a:spcBef>
                <a:spcPts val="730"/>
              </a:spcBef>
              <a:tabLst>
                <a:tab pos="1166495" algn="l"/>
                <a:tab pos="2500630" algn="l"/>
              </a:tabLst>
            </a:pP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405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4050" spc="-8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W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O</a:t>
            </a:r>
            <a:r>
              <a:rPr sz="4050" spc="-9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V E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N E V E R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?</a:t>
            </a:r>
            <a:endParaRPr sz="4050">
              <a:latin typeface="Kapra Regular"/>
              <a:cs typeface="Kapra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88282" y="713740"/>
            <a:ext cx="2029460" cy="35242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302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575"/>
              </a:spcBef>
            </a:pPr>
            <a:r>
              <a:rPr sz="1300" b="1" spc="105" dirty="0">
                <a:solidFill>
                  <a:srgbClr val="FFFFFF"/>
                </a:solidFill>
                <a:latin typeface="Darwin"/>
                <a:cs typeface="Darwin"/>
              </a:rPr>
              <a:t>HEADLINE</a:t>
            </a:r>
            <a:r>
              <a:rPr sz="1300" b="1" spc="21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1300" b="1" spc="95" dirty="0">
                <a:solidFill>
                  <a:srgbClr val="FFFFFF"/>
                </a:solidFill>
                <a:latin typeface="Darwin"/>
                <a:cs typeface="Darwin"/>
              </a:rPr>
              <a:t>EXAMPLES </a:t>
            </a:r>
            <a:endParaRPr sz="1300">
              <a:latin typeface="Darwin"/>
              <a:cs typeface="Darwi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9" name="object 19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12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4102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3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7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T</a:t>
            </a:r>
            <a:r>
              <a:rPr sz="1000" spc="-1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ONE</a:t>
            </a:r>
            <a:r>
              <a:rPr sz="1000" spc="3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GUID</a:t>
            </a:r>
            <a:r>
              <a:rPr sz="1000" spc="-1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ANCE</a:t>
            </a:r>
            <a:r>
              <a:rPr sz="1000" spc="37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3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BOD</a:t>
            </a:r>
            <a:r>
              <a:rPr sz="1000" b="1" spc="-4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Y</a:t>
            </a:r>
            <a:r>
              <a:rPr sz="1000" b="1" spc="44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COP</a:t>
            </a:r>
            <a:r>
              <a:rPr sz="1000" b="1" spc="-4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Y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71587" y="320040"/>
            <a:ext cx="13961744" cy="9418320"/>
            <a:chOff x="1271587" y="320040"/>
            <a:chExt cx="13961744" cy="94183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2400" y="320040"/>
              <a:ext cx="7460754" cy="94183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16015" y="4410074"/>
              <a:ext cx="5502910" cy="0"/>
            </a:xfrm>
            <a:custGeom>
              <a:avLst/>
              <a:gdLst/>
              <a:ahLst/>
              <a:cxnLst/>
              <a:rect l="l" t="t" r="r" b="b"/>
              <a:pathLst>
                <a:path w="5502909">
                  <a:moveTo>
                    <a:pt x="0" y="0"/>
                  </a:moveTo>
                  <a:lnTo>
                    <a:pt x="5502313" y="0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1587" y="4403724"/>
              <a:ext cx="5572125" cy="12700"/>
            </a:xfrm>
            <a:custGeom>
              <a:avLst/>
              <a:gdLst/>
              <a:ahLst/>
              <a:cxnLst/>
              <a:rect l="l" t="t" r="r" b="b"/>
              <a:pathLst>
                <a:path w="5572125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5572125" h="12700">
                  <a:moveTo>
                    <a:pt x="5572125" y="6350"/>
                  </a:moveTo>
                  <a:lnTo>
                    <a:pt x="5570258" y="1866"/>
                  </a:lnTo>
                  <a:lnTo>
                    <a:pt x="5565775" y="0"/>
                  </a:lnTo>
                  <a:lnTo>
                    <a:pt x="5561279" y="1866"/>
                  </a:lnTo>
                  <a:lnTo>
                    <a:pt x="5559425" y="6350"/>
                  </a:lnTo>
                  <a:lnTo>
                    <a:pt x="5561279" y="10845"/>
                  </a:lnTo>
                  <a:lnTo>
                    <a:pt x="5565775" y="12700"/>
                  </a:lnTo>
                  <a:lnTo>
                    <a:pt x="5570258" y="10845"/>
                  </a:lnTo>
                  <a:lnTo>
                    <a:pt x="5572125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48318" y="1645410"/>
            <a:ext cx="5390515" cy="2481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  <a:tab pos="3410585" algn="l"/>
              </a:tabLst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W R I T I N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G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B O D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Y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C</a:t>
            </a:r>
            <a:r>
              <a:rPr sz="4000" spc="-1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O P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Y</a:t>
            </a:r>
            <a:endParaRPr sz="4000">
              <a:latin typeface="Kapra Regular"/>
              <a:cs typeface="Kapra Regular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Body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copy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distinctive,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but</a:t>
            </a: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approachable.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tone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neither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fancy</a:t>
            </a: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nor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dumbed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down.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conjures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imagery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moments.</a:t>
            </a:r>
            <a:r>
              <a:rPr sz="2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It’s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purposeful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but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still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descriptive.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8887" y="4667186"/>
            <a:ext cx="5163820" cy="2775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935355" indent="-137160">
              <a:lnSpc>
                <a:spcPct val="1223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Write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if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you’re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speaking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friend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about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an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unexpected</a:t>
            </a:r>
            <a:r>
              <a:rPr sz="1500" spc="1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adventure.</a:t>
            </a:r>
            <a:endParaRPr sz="15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buClr>
                <a:srgbClr val="4D4D4F"/>
              </a:buClr>
              <a:buFont typeface="Darwin-Light"/>
              <a:buChar char="•"/>
            </a:pPr>
            <a:endParaRPr sz="1450">
              <a:latin typeface="Darwin-Light"/>
              <a:cs typeface="Darwin-Light"/>
            </a:endParaRPr>
          </a:p>
          <a:p>
            <a:pPr marL="149225" indent="-137160">
              <a:lnSpc>
                <a:spcPct val="100000"/>
              </a:lnSpc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Avoid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clichés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describing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things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same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old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0" dirty="0">
                <a:solidFill>
                  <a:srgbClr val="4D4D4F"/>
                </a:solidFill>
                <a:latin typeface="Darwin-Light"/>
                <a:cs typeface="Darwin-Light"/>
              </a:rPr>
              <a:t>way.</a:t>
            </a:r>
            <a:endParaRPr sz="1500">
              <a:latin typeface="Darwin-Light"/>
              <a:cs typeface="Darwin-Light"/>
            </a:endParaRPr>
          </a:p>
          <a:p>
            <a:pPr marL="149225" marR="5080">
              <a:lnSpc>
                <a:spcPct val="122200"/>
              </a:lnSpc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Whether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through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clever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turn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phrase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rich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description,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say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things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fresh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0" dirty="0">
                <a:solidFill>
                  <a:srgbClr val="4D4D4F"/>
                </a:solidFill>
                <a:latin typeface="Darwin-Light"/>
                <a:cs typeface="Darwin-Light"/>
              </a:rPr>
              <a:t>ways.</a:t>
            </a:r>
            <a:endParaRPr sz="15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</a:pPr>
            <a:endParaRPr sz="1450">
              <a:latin typeface="Darwin-Light"/>
              <a:cs typeface="Darwin-Light"/>
            </a:endParaRPr>
          </a:p>
          <a:p>
            <a:pPr marL="149225" indent="-137160">
              <a:lnSpc>
                <a:spcPct val="100000"/>
              </a:lnSpc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language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conversational.</a:t>
            </a:r>
            <a:endParaRPr sz="1500">
              <a:latin typeface="Darwin-Light"/>
              <a:cs typeface="Darwin-Light"/>
            </a:endParaRPr>
          </a:p>
          <a:p>
            <a:pPr marL="149225" marR="591185" indent="-137160">
              <a:lnSpc>
                <a:spcPct val="122300"/>
              </a:lnSpc>
              <a:spcBef>
                <a:spcPts val="1350"/>
              </a:spcBef>
              <a:buChar char="•"/>
              <a:tabLst>
                <a:tab pos="149860" algn="l"/>
              </a:tabLst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Content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may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adjust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audience,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but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voice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remain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consistent.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89576" y="453390"/>
            <a:ext cx="30143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Ice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Skating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Studio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8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Allure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697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35256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3" name="object 1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13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00" y="320040"/>
            <a:ext cx="14890750" cy="9418320"/>
          </a:xfrm>
          <a:custGeom>
            <a:avLst/>
            <a:gdLst/>
            <a:ahLst/>
            <a:cxnLst/>
            <a:rect l="l" t="t" r="r" b="b"/>
            <a:pathLst>
              <a:path w="14890750" h="9418320">
                <a:moveTo>
                  <a:pt x="14890254" y="0"/>
                </a:moveTo>
                <a:lnTo>
                  <a:pt x="0" y="0"/>
                </a:lnTo>
                <a:lnTo>
                  <a:pt x="0" y="9418320"/>
                </a:lnTo>
                <a:lnTo>
                  <a:pt x="14890254" y="9418320"/>
                </a:lnTo>
                <a:lnTo>
                  <a:pt x="14890254" y="0"/>
                </a:lnTo>
                <a:close/>
              </a:path>
            </a:pathLst>
          </a:custGeom>
          <a:solidFill>
            <a:srgbClr val="409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4102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3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000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GUID</a:t>
            </a:r>
            <a:r>
              <a:rPr sz="1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ANCE</a:t>
            </a:r>
            <a:r>
              <a:rPr sz="1000" spc="3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FFFFFF"/>
                </a:solidFill>
                <a:latin typeface="Darwin-Black"/>
                <a:cs typeface="Darwin-Black"/>
              </a:rPr>
              <a:t>BOD</a:t>
            </a:r>
            <a:r>
              <a:rPr sz="1000" b="1" spc="-4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-Black"/>
                <a:cs typeface="Darwin-Black"/>
              </a:rPr>
              <a:t>Y</a:t>
            </a:r>
            <a:r>
              <a:rPr sz="1000" b="1" spc="44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FFFFFF"/>
                </a:solidFill>
                <a:latin typeface="Darwin-Black"/>
                <a:cs typeface="Darwin-Black"/>
              </a:rPr>
              <a:t>COP</a:t>
            </a:r>
            <a:r>
              <a:rPr sz="1000" b="1" spc="-4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Darwin-Black"/>
                <a:cs typeface="Darwin-Black"/>
              </a:rPr>
              <a:t>Y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70212" y="1924047"/>
            <a:ext cx="13009880" cy="7235190"/>
            <a:chOff x="1270212" y="1924047"/>
            <a:chExt cx="13009880" cy="7235190"/>
          </a:xfrm>
        </p:grpSpPr>
        <p:sp>
          <p:nvSpPr>
            <p:cNvPr id="6" name="object 6"/>
            <p:cNvSpPr/>
            <p:nvPr/>
          </p:nvSpPr>
          <p:spPr>
            <a:xfrm>
              <a:off x="7779214" y="2590800"/>
              <a:ext cx="0" cy="1586230"/>
            </a:xfrm>
            <a:custGeom>
              <a:avLst/>
              <a:gdLst/>
              <a:ahLst/>
              <a:cxnLst/>
              <a:rect l="l" t="t" r="r" b="b"/>
              <a:pathLst>
                <a:path h="1586229">
                  <a:moveTo>
                    <a:pt x="0" y="0"/>
                  </a:moveTo>
                  <a:lnTo>
                    <a:pt x="0" y="1586191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79214" y="4818363"/>
              <a:ext cx="0" cy="1282700"/>
            </a:xfrm>
            <a:custGeom>
              <a:avLst/>
              <a:gdLst/>
              <a:ahLst/>
              <a:cxnLst/>
              <a:rect l="l" t="t" r="r" b="b"/>
              <a:pathLst>
                <a:path h="1282700">
                  <a:moveTo>
                    <a:pt x="0" y="0"/>
                  </a:moveTo>
                  <a:lnTo>
                    <a:pt x="0" y="128270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779214" y="6680598"/>
              <a:ext cx="0" cy="2475865"/>
            </a:xfrm>
            <a:custGeom>
              <a:avLst/>
              <a:gdLst/>
              <a:ahLst/>
              <a:cxnLst/>
              <a:rect l="l" t="t" r="r" b="b"/>
              <a:pathLst>
                <a:path h="2475865">
                  <a:moveTo>
                    <a:pt x="0" y="0"/>
                  </a:moveTo>
                  <a:lnTo>
                    <a:pt x="0" y="2475293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14657" y="2103654"/>
              <a:ext cx="12933680" cy="0"/>
            </a:xfrm>
            <a:custGeom>
              <a:avLst/>
              <a:gdLst/>
              <a:ahLst/>
              <a:cxnLst/>
              <a:rect l="l" t="t" r="r" b="b"/>
              <a:pathLst>
                <a:path w="12933680">
                  <a:moveTo>
                    <a:pt x="0" y="0"/>
                  </a:moveTo>
                  <a:lnTo>
                    <a:pt x="12933159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70203" y="2097315"/>
              <a:ext cx="13003530" cy="12700"/>
            </a:xfrm>
            <a:custGeom>
              <a:avLst/>
              <a:gdLst/>
              <a:ahLst/>
              <a:cxnLst/>
              <a:rect l="l" t="t" r="r" b="b"/>
              <a:pathLst>
                <a:path w="13003530" h="12700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66" y="1854"/>
                  </a:lnTo>
                  <a:lnTo>
                    <a:pt x="0" y="6350"/>
                  </a:lnTo>
                  <a:lnTo>
                    <a:pt x="1866" y="10833"/>
                  </a:lnTo>
                  <a:lnTo>
                    <a:pt x="6350" y="12700"/>
                  </a:lnTo>
                  <a:lnTo>
                    <a:pt x="10845" y="10833"/>
                  </a:lnTo>
                  <a:lnTo>
                    <a:pt x="12700" y="6350"/>
                  </a:lnTo>
                  <a:close/>
                </a:path>
                <a:path w="13003530" h="12700">
                  <a:moveTo>
                    <a:pt x="13002997" y="6350"/>
                  </a:moveTo>
                  <a:lnTo>
                    <a:pt x="13001143" y="1854"/>
                  </a:lnTo>
                  <a:lnTo>
                    <a:pt x="12996647" y="0"/>
                  </a:lnTo>
                  <a:lnTo>
                    <a:pt x="12992164" y="1854"/>
                  </a:lnTo>
                  <a:lnTo>
                    <a:pt x="12990297" y="6350"/>
                  </a:lnTo>
                  <a:lnTo>
                    <a:pt x="12992164" y="10833"/>
                  </a:lnTo>
                  <a:lnTo>
                    <a:pt x="12996647" y="12700"/>
                  </a:lnTo>
                  <a:lnTo>
                    <a:pt x="13001143" y="10833"/>
                  </a:lnTo>
                  <a:lnTo>
                    <a:pt x="13002997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220163" y="1930397"/>
              <a:ext cx="2053589" cy="0"/>
            </a:xfrm>
            <a:custGeom>
              <a:avLst/>
              <a:gdLst/>
              <a:ahLst/>
              <a:cxnLst/>
              <a:rect l="l" t="t" r="r" b="b"/>
              <a:pathLst>
                <a:path w="2053590">
                  <a:moveTo>
                    <a:pt x="0" y="0"/>
                  </a:moveTo>
                  <a:lnTo>
                    <a:pt x="2053043" y="0"/>
                  </a:lnTo>
                </a:path>
              </a:pathLst>
            </a:custGeom>
            <a:ln w="12700">
              <a:solidFill>
                <a:srgbClr val="68CE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224508" y="2672231"/>
            <a:ext cx="6296660" cy="133858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300" b="1" spc="120" dirty="0">
                <a:solidFill>
                  <a:srgbClr val="F9C20A"/>
                </a:solidFill>
                <a:latin typeface="Darwin"/>
                <a:cs typeface="Darwin"/>
              </a:rPr>
              <a:t>WHY</a:t>
            </a:r>
            <a:r>
              <a:rPr sz="1300" b="1" spc="4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9C20A"/>
                </a:solidFill>
                <a:latin typeface="Darwin"/>
                <a:cs typeface="Darwin"/>
              </a:rPr>
              <a:t>IT</a:t>
            </a:r>
            <a:r>
              <a:rPr sz="1300" b="1" spc="40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-20" dirty="0">
                <a:solidFill>
                  <a:srgbClr val="F9C20A"/>
                </a:solidFill>
                <a:latin typeface="Darwin"/>
                <a:cs typeface="Darwin"/>
              </a:rPr>
              <a:t>W</a:t>
            </a:r>
            <a:r>
              <a:rPr sz="1300" b="1" spc="-13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110" dirty="0">
                <a:solidFill>
                  <a:srgbClr val="F9C20A"/>
                </a:solidFill>
                <a:latin typeface="Darwin"/>
                <a:cs typeface="Darwin"/>
              </a:rPr>
              <a:t>ORKS</a:t>
            </a:r>
            <a:endParaRPr sz="13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copy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opens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with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13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pillar.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What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follows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string</a:t>
            </a:r>
            <a:r>
              <a:rPr sz="13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3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colorful,</a:t>
            </a:r>
            <a:endParaRPr sz="1300">
              <a:latin typeface="Darwin-Light"/>
              <a:cs typeface="Darwin-Light"/>
            </a:endParaRPr>
          </a:p>
          <a:p>
            <a:pPr marL="12700" marR="5080">
              <a:lnSpc>
                <a:spcPct val="121000"/>
              </a:lnSpc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unexpected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phrases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convey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energy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unique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way,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like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“memory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45" dirty="0">
                <a:solidFill>
                  <a:srgbClr val="FFFFFF"/>
                </a:solidFill>
                <a:latin typeface="Darwin-Light"/>
                <a:cs typeface="Darwin-Light"/>
              </a:rPr>
              <a:t>maxing”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25" dirty="0">
                <a:solidFill>
                  <a:srgbClr val="FFFFFF"/>
                </a:solidFill>
                <a:latin typeface="Darwin-Light"/>
                <a:cs typeface="Darwin-Light"/>
              </a:rPr>
              <a:t>and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“edge-of-your-seat-inducing”.</a:t>
            </a:r>
            <a:r>
              <a:rPr sz="13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Also</a:t>
            </a:r>
            <a:r>
              <a:rPr sz="1300" spc="3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13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sure</a:t>
            </a:r>
            <a:r>
              <a:rPr sz="1300" spc="3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300" spc="3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close</a:t>
            </a:r>
            <a:r>
              <a:rPr sz="13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with</a:t>
            </a:r>
            <a:r>
              <a:rPr sz="1300" spc="3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300" spc="3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brand</a:t>
            </a:r>
            <a:r>
              <a:rPr sz="13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statement</a:t>
            </a:r>
            <a:r>
              <a:rPr sz="1300" spc="3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40" dirty="0">
                <a:solidFill>
                  <a:srgbClr val="FFFFFF"/>
                </a:solidFill>
                <a:latin typeface="Darwin-Light"/>
                <a:cs typeface="Darwin-Light"/>
              </a:rPr>
              <a:t>about</a:t>
            </a:r>
            <a:endParaRPr sz="13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ship,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or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an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invitation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Caribbean.</a:t>
            </a:r>
            <a:endParaRPr sz="1300">
              <a:latin typeface="Darwin-Light"/>
              <a:cs typeface="Darwin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24508" y="4857164"/>
            <a:ext cx="5552440" cy="109855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300" b="1" spc="120" dirty="0">
                <a:solidFill>
                  <a:srgbClr val="F9C20A"/>
                </a:solidFill>
                <a:latin typeface="Darwin"/>
                <a:cs typeface="Darwin"/>
              </a:rPr>
              <a:t>WHY</a:t>
            </a:r>
            <a:r>
              <a:rPr sz="1300" b="1" spc="4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9C20A"/>
                </a:solidFill>
                <a:latin typeface="Darwin"/>
                <a:cs typeface="Darwin"/>
              </a:rPr>
              <a:t>IT</a:t>
            </a:r>
            <a:r>
              <a:rPr sz="1300" b="1" spc="40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-20" dirty="0">
                <a:solidFill>
                  <a:srgbClr val="F9C20A"/>
                </a:solidFill>
                <a:latin typeface="Darwin"/>
                <a:cs typeface="Darwin"/>
              </a:rPr>
              <a:t>W</a:t>
            </a:r>
            <a:r>
              <a:rPr sz="1300" b="1" spc="-13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110" dirty="0">
                <a:solidFill>
                  <a:srgbClr val="F9C20A"/>
                </a:solidFill>
                <a:latin typeface="Darwin"/>
                <a:cs typeface="Darwin"/>
              </a:rPr>
              <a:t>ORKS</a:t>
            </a:r>
            <a:endParaRPr sz="1300">
              <a:latin typeface="Darwin"/>
              <a:cs typeface="Darwin"/>
            </a:endParaRPr>
          </a:p>
          <a:p>
            <a:pPr marL="12700" marR="5080">
              <a:lnSpc>
                <a:spcPct val="121000"/>
              </a:lnSpc>
              <a:spcBef>
                <a:spcPts val="450"/>
              </a:spcBef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Focusing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45" dirty="0">
                <a:solidFill>
                  <a:srgbClr val="FFFFFF"/>
                </a:solidFill>
                <a:latin typeface="Darwin-Light"/>
                <a:cs typeface="Darwin-Light"/>
              </a:rPr>
              <a:t>destination,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copy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opens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with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“This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Caribbean,”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another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pillar.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Phrases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like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“Piton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45" dirty="0">
                <a:solidFill>
                  <a:srgbClr val="FFFFFF"/>
                </a:solidFill>
                <a:latin typeface="Darwin-Light"/>
                <a:cs typeface="Darwin-Light"/>
              </a:rPr>
              <a:t>peaking”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“rainforest</a:t>
            </a:r>
            <a:endParaRPr sz="13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roaming”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use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alliteration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3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add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some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brand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personality.</a:t>
            </a:r>
            <a:endParaRPr sz="1300">
              <a:latin typeface="Darwin-Light"/>
              <a:cs typeface="Darwin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24508" y="7315833"/>
            <a:ext cx="5068570" cy="109855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300" b="1" spc="120" dirty="0">
                <a:solidFill>
                  <a:srgbClr val="F9C20A"/>
                </a:solidFill>
                <a:latin typeface="Darwin"/>
                <a:cs typeface="Darwin"/>
              </a:rPr>
              <a:t>WHY</a:t>
            </a:r>
            <a:r>
              <a:rPr sz="1300" b="1" spc="4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9C20A"/>
                </a:solidFill>
                <a:latin typeface="Darwin"/>
                <a:cs typeface="Darwin"/>
              </a:rPr>
              <a:t>IT</a:t>
            </a:r>
            <a:r>
              <a:rPr sz="1300" b="1" spc="40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-20" dirty="0">
                <a:solidFill>
                  <a:srgbClr val="F9C20A"/>
                </a:solidFill>
                <a:latin typeface="Darwin"/>
                <a:cs typeface="Darwin"/>
              </a:rPr>
              <a:t>W</a:t>
            </a:r>
            <a:r>
              <a:rPr sz="1300" b="1" spc="-13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110" dirty="0">
                <a:solidFill>
                  <a:srgbClr val="F9C20A"/>
                </a:solidFill>
                <a:latin typeface="Darwin"/>
                <a:cs typeface="Darwin"/>
              </a:rPr>
              <a:t>ORKS</a:t>
            </a:r>
            <a:endParaRPr sz="1300">
              <a:latin typeface="Darwin"/>
              <a:cs typeface="Darwin"/>
            </a:endParaRPr>
          </a:p>
          <a:p>
            <a:pPr marL="12700" marR="5080">
              <a:lnSpc>
                <a:spcPct val="121000"/>
              </a:lnSpc>
              <a:spcBef>
                <a:spcPts val="450"/>
              </a:spcBef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copy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delivers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Phase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Three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strategy,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drawing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emotive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language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tell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deeper,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richer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story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but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never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sacrificing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2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endParaRPr sz="13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energy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or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vibrancy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has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been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campaign’s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calling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card.</a:t>
            </a:r>
            <a:endParaRPr sz="1300">
              <a:latin typeface="Darwin-Light"/>
              <a:cs typeface="Darwin-Ligh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48318" y="1384298"/>
            <a:ext cx="51168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6714" algn="l"/>
                <a:tab pos="2973070" algn="l"/>
              </a:tabLst>
            </a:pPr>
            <a:r>
              <a:rPr dirty="0"/>
              <a:t>B R</a:t>
            </a:r>
            <a:r>
              <a:rPr spc="-40" dirty="0"/>
              <a:t> </a:t>
            </a:r>
            <a:r>
              <a:rPr dirty="0"/>
              <a:t>A N </a:t>
            </a:r>
            <a:r>
              <a:rPr spc="-50" dirty="0"/>
              <a:t>D</a:t>
            </a:r>
            <a:r>
              <a:rPr dirty="0"/>
              <a:t>	C O P</a:t>
            </a:r>
            <a:r>
              <a:rPr spc="-80" dirty="0"/>
              <a:t> </a:t>
            </a:r>
            <a:r>
              <a:rPr spc="-50" dirty="0"/>
              <a:t>Y</a:t>
            </a:r>
            <a:r>
              <a:rPr dirty="0"/>
              <a:t>	E</a:t>
            </a:r>
            <a:r>
              <a:rPr spc="-10" dirty="0"/>
              <a:t> </a:t>
            </a:r>
            <a:r>
              <a:rPr dirty="0"/>
              <a:t>X A M P L E </a:t>
            </a:r>
            <a:r>
              <a:rPr spc="-50" dirty="0"/>
              <a:t>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322804" y="2983193"/>
            <a:ext cx="59613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-635" algn="ctr">
              <a:lnSpc>
                <a:spcPct val="1333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5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5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cruise.</a:t>
            </a:r>
            <a:r>
              <a:rPr sz="15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5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perception</a:t>
            </a:r>
            <a:r>
              <a:rPr sz="15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remixing,</a:t>
            </a:r>
            <a:r>
              <a:rPr sz="15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memory</a:t>
            </a:r>
            <a:r>
              <a:rPr sz="15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maxing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mic</a:t>
            </a:r>
            <a:r>
              <a:rPr sz="15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drop.</a:t>
            </a:r>
            <a:r>
              <a:rPr sz="150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It’s</a:t>
            </a:r>
            <a:r>
              <a:rPr sz="150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adrenaline</a:t>
            </a:r>
            <a:r>
              <a:rPr sz="150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amping</a:t>
            </a:r>
            <a:r>
              <a:rPr sz="150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thrills.</a:t>
            </a:r>
            <a:r>
              <a:rPr sz="150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Edge-of-your-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seat-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inducing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entertainment.</a:t>
            </a:r>
            <a:r>
              <a:rPr sz="15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dining</a:t>
            </a:r>
            <a:r>
              <a:rPr sz="15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5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hits</a:t>
            </a:r>
            <a:r>
              <a:rPr sz="15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5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sz="15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notes.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FFFFFF"/>
                </a:solidFill>
                <a:latin typeface="Arial"/>
                <a:cs typeface="Arial"/>
              </a:rPr>
              <a:t>Symphony</a:t>
            </a:r>
            <a:r>
              <a:rPr sz="1500" i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6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i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i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1275" spc="-15" baseline="32679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89142" y="2755902"/>
            <a:ext cx="993775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Ship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focused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85363" y="2612542"/>
            <a:ext cx="2619375" cy="33337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9375" rIns="0" bIns="0" rtlCol="0">
            <a:spAutoFit/>
          </a:bodyPr>
          <a:lstStyle/>
          <a:p>
            <a:pPr marL="801370">
              <a:lnSpc>
                <a:spcPct val="100000"/>
              </a:lnSpc>
              <a:spcBef>
                <a:spcPts val="625"/>
              </a:spcBef>
            </a:pPr>
            <a:r>
              <a:rPr sz="1100" b="1" spc="75" dirty="0">
                <a:solidFill>
                  <a:srgbClr val="FFFFFF"/>
                </a:solidFill>
                <a:latin typeface="Darwin"/>
                <a:cs typeface="Darwin"/>
              </a:rPr>
              <a:t>SHIP</a:t>
            </a:r>
            <a:r>
              <a:rPr sz="1100" b="1" spc="2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100" b="1" spc="75" dirty="0">
                <a:solidFill>
                  <a:srgbClr val="FFFFFF"/>
                </a:solidFill>
                <a:latin typeface="Darwin"/>
                <a:cs typeface="Darwin"/>
              </a:rPr>
              <a:t>FOCUSED </a:t>
            </a:r>
            <a:endParaRPr sz="1100">
              <a:latin typeface="Darwin"/>
              <a:cs typeface="Darwi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67842" y="5195775"/>
            <a:ext cx="6071235" cy="9398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Caribbean.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Piton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peaking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sz="15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Lucia,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1500">
              <a:latin typeface="Arial"/>
              <a:cs typeface="Arial"/>
            </a:endParaRPr>
          </a:p>
          <a:p>
            <a:pPr marL="38100" marR="30480" algn="ctr">
              <a:lnSpc>
                <a:spcPct val="133300"/>
              </a:lnSpc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rainforest</a:t>
            </a:r>
            <a:r>
              <a:rPr sz="15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roaming</a:t>
            </a:r>
            <a:r>
              <a:rPr sz="15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5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sz="15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Kitts.</a:t>
            </a:r>
            <a:r>
              <a:rPr sz="15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Bonaire</a:t>
            </a:r>
            <a:r>
              <a:rPr sz="15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flamingo</a:t>
            </a:r>
            <a:r>
              <a:rPr sz="15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bonding,</a:t>
            </a:r>
            <a:r>
              <a:rPr sz="15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natural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bridge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bounding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Aruba.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1275" spc="-15" baseline="32679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18298" y="4968485"/>
            <a:ext cx="153543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Destination</a:t>
            </a:r>
            <a:r>
              <a:rPr sz="1300" i="1" spc="3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focused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85363" y="4834648"/>
            <a:ext cx="2619375" cy="33337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9375" rIns="0" bIns="0" rtlCol="0">
            <a:spAutoFit/>
          </a:bodyPr>
          <a:lstStyle/>
          <a:p>
            <a:pPr marL="508000">
              <a:lnSpc>
                <a:spcPct val="100000"/>
              </a:lnSpc>
              <a:spcBef>
                <a:spcPts val="625"/>
              </a:spcBef>
            </a:pPr>
            <a:r>
              <a:rPr sz="1100" b="1" spc="80" dirty="0">
                <a:solidFill>
                  <a:srgbClr val="FFFFFF"/>
                </a:solidFill>
                <a:latin typeface="Darwin"/>
                <a:cs typeface="Darwin"/>
              </a:rPr>
              <a:t>DESTINATION</a:t>
            </a:r>
            <a:r>
              <a:rPr sz="11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100" b="1" spc="75" dirty="0">
                <a:solidFill>
                  <a:srgbClr val="FFFFFF"/>
                </a:solidFill>
                <a:latin typeface="Darwin"/>
                <a:cs typeface="Darwin"/>
              </a:rPr>
              <a:t>FOCUSED </a:t>
            </a:r>
            <a:endParaRPr sz="1100">
              <a:latin typeface="Darwin"/>
              <a:cs typeface="Darwi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13555" y="7047690"/>
            <a:ext cx="636651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465" marR="156210" algn="ctr">
              <a:lnSpc>
                <a:spcPct val="13330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Sometimes,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disconnect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reconnect.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65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bolder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bonding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ones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whale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shark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Arial"/>
                <a:cs typeface="Arial"/>
              </a:rPr>
              <a:t>Cozumel.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Link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up</a:t>
            </a:r>
            <a:endParaRPr sz="1500">
              <a:latin typeface="Arial"/>
              <a:cs typeface="Arial"/>
            </a:endParaRPr>
          </a:p>
          <a:p>
            <a:pPr marL="38100" marR="30480" algn="ctr">
              <a:lnSpc>
                <a:spcPct val="133300"/>
              </a:lnSpc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locals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learn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how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dance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salsa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San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0" dirty="0">
                <a:solidFill>
                  <a:srgbClr val="FFFFFF"/>
                </a:solidFill>
                <a:latin typeface="Arial"/>
                <a:cs typeface="Arial"/>
              </a:rPr>
              <a:t>Juan,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Puerto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Arial"/>
                <a:cs typeface="Arial"/>
              </a:rPr>
              <a:t>Rico.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Fuel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competitive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side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onboard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glow-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in-the-dark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laser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share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thrill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racing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bottom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tallest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slide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sea.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yourself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adventures</a:t>
            </a:r>
            <a:r>
              <a:rPr sz="15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1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discover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why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voted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Best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Overall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500" spc="-145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years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running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Arial"/>
                <a:cs typeface="Arial"/>
              </a:rPr>
              <a:t>Weekly.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9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1275" spc="-15" baseline="32679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52986" y="6820400"/>
            <a:ext cx="205740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Destination</a:t>
            </a:r>
            <a:r>
              <a:rPr sz="1300" i="1" spc="11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+</a:t>
            </a:r>
            <a:r>
              <a:rPr sz="1300" i="1" spc="11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Ship</a:t>
            </a:r>
            <a:r>
              <a:rPr sz="1300" i="1" spc="11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focused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85363" y="6680593"/>
            <a:ext cx="2619375" cy="33337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9375" rIns="0" bIns="0" rtlCol="0">
            <a:spAutoFit/>
          </a:bodyPr>
          <a:lstStyle/>
          <a:p>
            <a:pPr marL="658495">
              <a:lnSpc>
                <a:spcPct val="100000"/>
              </a:lnSpc>
              <a:spcBef>
                <a:spcPts val="625"/>
              </a:spcBef>
            </a:pPr>
            <a:r>
              <a:rPr sz="1100" b="1" spc="85" dirty="0">
                <a:solidFill>
                  <a:srgbClr val="FFFFFF"/>
                </a:solidFill>
                <a:latin typeface="Darwin"/>
                <a:cs typeface="Darwin"/>
              </a:rPr>
              <a:t>EMOTIONAL</a:t>
            </a:r>
            <a:r>
              <a:rPr sz="1100" b="1" spc="2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100" b="1" spc="70" dirty="0">
                <a:solidFill>
                  <a:srgbClr val="FFFFFF"/>
                </a:solidFill>
                <a:latin typeface="Darwin"/>
                <a:cs typeface="Darwin"/>
              </a:rPr>
              <a:t>FOCUS </a:t>
            </a:r>
            <a:endParaRPr sz="1100">
              <a:latin typeface="Darwin"/>
              <a:cs typeface="Darwi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623855" y="1562100"/>
            <a:ext cx="242316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0220" marR="5080" indent="-478155">
              <a:lnSpc>
                <a:spcPct val="1167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CURRENT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TRADEMARKS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000" spc="-1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YAL</a:t>
            </a:r>
            <a:r>
              <a:rPr sz="10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ARIBBEAN,</a:t>
            </a:r>
            <a:r>
              <a:rPr sz="10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VISIT 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207463" y="1638298"/>
            <a:ext cx="209168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75" dirty="0">
                <a:solidFill>
                  <a:srgbClr val="68CEF3"/>
                </a:solidFill>
                <a:latin typeface="Darwin"/>
                <a:cs typeface="Darwin"/>
                <a:hlinkClick r:id="rId2"/>
              </a:rPr>
              <a:t>WriteItRoyal.com</a:t>
            </a:r>
            <a:endParaRPr sz="2000">
              <a:latin typeface="Darwin"/>
              <a:cs typeface="Darwi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28" name="object 28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14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3" name="object 3"/>
            <p:cNvSpPr/>
            <p:nvPr/>
          </p:nvSpPr>
          <p:spPr>
            <a:xfrm>
              <a:off x="342900" y="320040"/>
              <a:ext cx="14890750" cy="9418320"/>
            </a:xfrm>
            <a:custGeom>
              <a:avLst/>
              <a:gdLst/>
              <a:ahLst/>
              <a:cxnLst/>
              <a:rect l="l" t="t" r="r" b="b"/>
              <a:pathLst>
                <a:path w="14890750" h="9418320">
                  <a:moveTo>
                    <a:pt x="14890254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890254" y="9418320"/>
                  </a:lnTo>
                  <a:lnTo>
                    <a:pt x="14890254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14656" y="2103654"/>
              <a:ext cx="12933680" cy="0"/>
            </a:xfrm>
            <a:custGeom>
              <a:avLst/>
              <a:gdLst/>
              <a:ahLst/>
              <a:cxnLst/>
              <a:rect l="l" t="t" r="r" b="b"/>
              <a:pathLst>
                <a:path w="12933680">
                  <a:moveTo>
                    <a:pt x="0" y="0"/>
                  </a:moveTo>
                  <a:lnTo>
                    <a:pt x="12933159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70203" y="2097315"/>
              <a:ext cx="13003530" cy="12700"/>
            </a:xfrm>
            <a:custGeom>
              <a:avLst/>
              <a:gdLst/>
              <a:ahLst/>
              <a:cxnLst/>
              <a:rect l="l" t="t" r="r" b="b"/>
              <a:pathLst>
                <a:path w="13003530" h="12700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66" y="1854"/>
                  </a:lnTo>
                  <a:lnTo>
                    <a:pt x="0" y="6350"/>
                  </a:lnTo>
                  <a:lnTo>
                    <a:pt x="1866" y="10833"/>
                  </a:lnTo>
                  <a:lnTo>
                    <a:pt x="6350" y="12700"/>
                  </a:lnTo>
                  <a:lnTo>
                    <a:pt x="10845" y="10833"/>
                  </a:lnTo>
                  <a:lnTo>
                    <a:pt x="12700" y="6350"/>
                  </a:lnTo>
                  <a:close/>
                </a:path>
                <a:path w="13003530" h="12700">
                  <a:moveTo>
                    <a:pt x="13002997" y="6350"/>
                  </a:moveTo>
                  <a:lnTo>
                    <a:pt x="13001143" y="1854"/>
                  </a:lnTo>
                  <a:lnTo>
                    <a:pt x="12996647" y="0"/>
                  </a:lnTo>
                  <a:lnTo>
                    <a:pt x="12992164" y="1854"/>
                  </a:lnTo>
                  <a:lnTo>
                    <a:pt x="12990297" y="6350"/>
                  </a:lnTo>
                  <a:lnTo>
                    <a:pt x="12992164" y="10833"/>
                  </a:lnTo>
                  <a:lnTo>
                    <a:pt x="12996647" y="12700"/>
                  </a:lnTo>
                  <a:lnTo>
                    <a:pt x="13001143" y="10833"/>
                  </a:lnTo>
                  <a:lnTo>
                    <a:pt x="13002997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48318" y="1384298"/>
            <a:ext cx="51943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34185" algn="l"/>
                <a:tab pos="3049905" algn="l"/>
              </a:tabLst>
            </a:pPr>
            <a:r>
              <a:rPr dirty="0"/>
              <a:t>R E T</a:t>
            </a:r>
            <a:r>
              <a:rPr spc="-200" dirty="0"/>
              <a:t> </a:t>
            </a:r>
            <a:r>
              <a:rPr dirty="0"/>
              <a:t>A I </a:t>
            </a:r>
            <a:r>
              <a:rPr spc="-50" dirty="0"/>
              <a:t>L</a:t>
            </a:r>
            <a:r>
              <a:rPr dirty="0"/>
              <a:t>	C O P</a:t>
            </a:r>
            <a:r>
              <a:rPr spc="-80" dirty="0"/>
              <a:t> </a:t>
            </a:r>
            <a:r>
              <a:rPr spc="-50" dirty="0"/>
              <a:t>Y</a:t>
            </a:r>
            <a:r>
              <a:rPr dirty="0"/>
              <a:t>	E X A M P L E </a:t>
            </a:r>
            <a:r>
              <a:rPr spc="-50" dirty="0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9902" y="657831"/>
            <a:ext cx="4102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3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000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GUID</a:t>
            </a:r>
            <a:r>
              <a:rPr sz="1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ANCE</a:t>
            </a:r>
            <a:r>
              <a:rPr sz="1000" spc="3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FFFFFF"/>
                </a:solidFill>
                <a:latin typeface="Darwin-Black"/>
                <a:cs typeface="Darwin-Black"/>
              </a:rPr>
              <a:t>BOD</a:t>
            </a:r>
            <a:r>
              <a:rPr sz="1000" b="1" spc="-4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-Black"/>
                <a:cs typeface="Darwin-Black"/>
              </a:rPr>
              <a:t>Y</a:t>
            </a:r>
            <a:r>
              <a:rPr sz="1000" b="1" spc="44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FFFFFF"/>
                </a:solidFill>
                <a:latin typeface="Darwin-Black"/>
                <a:cs typeface="Darwin-Black"/>
              </a:rPr>
              <a:t>COP</a:t>
            </a:r>
            <a:r>
              <a:rPr sz="1000" b="1" spc="-4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Darwin-Black"/>
                <a:cs typeface="Darwin-Black"/>
              </a:rPr>
              <a:t>Y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776040" y="1924047"/>
            <a:ext cx="6503670" cy="7362190"/>
            <a:chOff x="7776040" y="1924047"/>
            <a:chExt cx="6503670" cy="7362190"/>
          </a:xfrm>
        </p:grpSpPr>
        <p:sp>
          <p:nvSpPr>
            <p:cNvPr id="10" name="object 10"/>
            <p:cNvSpPr/>
            <p:nvPr/>
          </p:nvSpPr>
          <p:spPr>
            <a:xfrm>
              <a:off x="7779215" y="4508500"/>
              <a:ext cx="0" cy="1897380"/>
            </a:xfrm>
            <a:custGeom>
              <a:avLst/>
              <a:gdLst/>
              <a:ahLst/>
              <a:cxnLst/>
              <a:rect l="l" t="t" r="r" b="b"/>
              <a:pathLst>
                <a:path h="1897379">
                  <a:moveTo>
                    <a:pt x="0" y="0"/>
                  </a:moveTo>
                  <a:lnTo>
                    <a:pt x="0" y="1897367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79215" y="6804025"/>
              <a:ext cx="0" cy="2479040"/>
            </a:xfrm>
            <a:custGeom>
              <a:avLst/>
              <a:gdLst/>
              <a:ahLst/>
              <a:cxnLst/>
              <a:rect l="l" t="t" r="r" b="b"/>
              <a:pathLst>
                <a:path h="2479040">
                  <a:moveTo>
                    <a:pt x="0" y="0"/>
                  </a:moveTo>
                  <a:lnTo>
                    <a:pt x="0" y="2478468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220163" y="1930397"/>
              <a:ext cx="2053589" cy="0"/>
            </a:xfrm>
            <a:custGeom>
              <a:avLst/>
              <a:gdLst/>
              <a:ahLst/>
              <a:cxnLst/>
              <a:rect l="l" t="t" r="r" b="b"/>
              <a:pathLst>
                <a:path w="2053590">
                  <a:moveTo>
                    <a:pt x="0" y="0"/>
                  </a:moveTo>
                  <a:lnTo>
                    <a:pt x="2053043" y="0"/>
                  </a:lnTo>
                </a:path>
              </a:pathLst>
            </a:custGeom>
            <a:ln w="12700">
              <a:solidFill>
                <a:srgbClr val="68CE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224508" y="4494972"/>
            <a:ext cx="5268595" cy="181800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300" b="1" spc="120" dirty="0">
                <a:solidFill>
                  <a:srgbClr val="F9C20A"/>
                </a:solidFill>
                <a:latin typeface="Darwin"/>
                <a:cs typeface="Darwin"/>
              </a:rPr>
              <a:t>WHY</a:t>
            </a:r>
            <a:r>
              <a:rPr sz="1300" b="1" spc="4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9C20A"/>
                </a:solidFill>
                <a:latin typeface="Darwin"/>
                <a:cs typeface="Darwin"/>
              </a:rPr>
              <a:t>IT</a:t>
            </a:r>
            <a:r>
              <a:rPr sz="1300" b="1" spc="40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-20" dirty="0">
                <a:solidFill>
                  <a:srgbClr val="F9C20A"/>
                </a:solidFill>
                <a:latin typeface="Darwin"/>
                <a:cs typeface="Darwin"/>
              </a:rPr>
              <a:t>W</a:t>
            </a:r>
            <a:r>
              <a:rPr sz="1300" b="1" spc="-13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110" dirty="0">
                <a:solidFill>
                  <a:srgbClr val="F9C20A"/>
                </a:solidFill>
                <a:latin typeface="Darwin"/>
                <a:cs typeface="Darwin"/>
              </a:rPr>
              <a:t>ORKS</a:t>
            </a:r>
            <a:endParaRPr sz="13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example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leans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into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one</a:t>
            </a:r>
            <a:r>
              <a:rPr sz="13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13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pillars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(This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3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13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endParaRPr sz="1300">
              <a:latin typeface="Darwin-Light"/>
              <a:cs typeface="Darwin-Light"/>
            </a:endParaRPr>
          </a:p>
          <a:p>
            <a:pPr marL="12700" marR="5080">
              <a:lnSpc>
                <a:spcPct val="121000"/>
              </a:lnSpc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cruise)</a:t>
            </a:r>
            <a:r>
              <a:rPr sz="13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3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builds</a:t>
            </a:r>
            <a:r>
              <a:rPr sz="13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off</a:t>
            </a:r>
            <a:r>
              <a:rPr sz="13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3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it</a:t>
            </a:r>
            <a:r>
              <a:rPr sz="13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using</a:t>
            </a:r>
            <a:r>
              <a:rPr sz="1300" spc="3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colorful</a:t>
            </a:r>
            <a:r>
              <a:rPr sz="13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language.</a:t>
            </a:r>
            <a:r>
              <a:rPr sz="13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Offer</a:t>
            </a:r>
            <a:r>
              <a:rPr sz="13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language</a:t>
            </a:r>
            <a:r>
              <a:rPr sz="13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25" dirty="0">
                <a:solidFill>
                  <a:srgbClr val="FFFFFF"/>
                </a:solidFill>
                <a:latin typeface="Darwin-Light"/>
                <a:cs typeface="Darwin-Light"/>
              </a:rPr>
              <a:t>is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woven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way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still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conveys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energy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through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brand-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appropriate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word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choice.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When</a:t>
            </a:r>
            <a:r>
              <a:rPr sz="1300" spc="2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explaining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offers,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don’t</a:t>
            </a:r>
            <a:r>
              <a:rPr sz="1300" spc="2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bog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down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body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Darwin-Light"/>
                <a:cs typeface="Darwin-Light"/>
              </a:rPr>
              <a:t>copy</a:t>
            </a:r>
            <a:r>
              <a:rPr sz="130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by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listing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each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component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that’s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what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lockup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for.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Select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Darwin-Light"/>
                <a:cs typeface="Darwin-Light"/>
              </a:rPr>
              <a:t>any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highlights</a:t>
            </a:r>
            <a:r>
              <a:rPr sz="1300" spc="2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or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component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1300" spc="2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may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need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further</a:t>
            </a:r>
            <a:r>
              <a:rPr sz="1300" spc="2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clarification.</a:t>
            </a:r>
            <a:endParaRPr sz="1300">
              <a:latin typeface="Darwin-Light"/>
              <a:cs typeface="Darwin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24508" y="7201125"/>
            <a:ext cx="5054600" cy="157861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875"/>
              </a:spcBef>
            </a:pPr>
            <a:r>
              <a:rPr sz="1300" b="1" spc="120" dirty="0">
                <a:solidFill>
                  <a:srgbClr val="F9C20A"/>
                </a:solidFill>
                <a:latin typeface="Darwin"/>
                <a:cs typeface="Darwin"/>
              </a:rPr>
              <a:t>WHY</a:t>
            </a:r>
            <a:r>
              <a:rPr sz="1300" b="1" spc="4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9C20A"/>
                </a:solidFill>
                <a:latin typeface="Darwin"/>
                <a:cs typeface="Darwin"/>
              </a:rPr>
              <a:t>IT</a:t>
            </a:r>
            <a:r>
              <a:rPr sz="1300" b="1" spc="40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-20" dirty="0">
                <a:solidFill>
                  <a:srgbClr val="F9C20A"/>
                </a:solidFill>
                <a:latin typeface="Darwin"/>
                <a:cs typeface="Darwin"/>
              </a:rPr>
              <a:t>W</a:t>
            </a:r>
            <a:r>
              <a:rPr sz="1300" b="1" spc="-13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110" dirty="0">
                <a:solidFill>
                  <a:srgbClr val="F9C20A"/>
                </a:solidFill>
                <a:latin typeface="Darwin"/>
                <a:cs typeface="Darwin"/>
              </a:rPr>
              <a:t>ORKS</a:t>
            </a:r>
            <a:endParaRPr sz="1300">
              <a:latin typeface="Darwin"/>
              <a:cs typeface="Darwin"/>
            </a:endParaRPr>
          </a:p>
          <a:p>
            <a:pPr marL="12700" marR="5080" algn="just">
              <a:lnSpc>
                <a:spcPct val="121000"/>
              </a:lnSpc>
              <a:spcBef>
                <a:spcPts val="450"/>
              </a:spcBef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Similar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brand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example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previous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page,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retail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Darwin-Light"/>
                <a:cs typeface="Darwin-Light"/>
              </a:rPr>
              <a:t>copy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delivers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Phase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Three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strategy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by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tapping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into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40" dirty="0">
                <a:solidFill>
                  <a:srgbClr val="FFFFFF"/>
                </a:solidFill>
                <a:latin typeface="Darwin-Light"/>
                <a:cs typeface="Darwin-Light"/>
              </a:rPr>
              <a:t>emotional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benefits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adventure.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Notice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it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does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so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with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lighter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touch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25" dirty="0">
                <a:solidFill>
                  <a:srgbClr val="FFFFFF"/>
                </a:solidFill>
                <a:latin typeface="Darwin-Light"/>
                <a:cs typeface="Darwin-Light"/>
              </a:rPr>
              <a:t>in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order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make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transition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into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offer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language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feel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natural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25" dirty="0">
                <a:solidFill>
                  <a:srgbClr val="FFFFFF"/>
                </a:solidFill>
                <a:latin typeface="Darwin-Light"/>
                <a:cs typeface="Darwin-Light"/>
              </a:rPr>
              <a:t>too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emotional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it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could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get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jarring.</a:t>
            </a:r>
            <a:endParaRPr sz="1300">
              <a:latin typeface="Darwin-Light"/>
              <a:cs typeface="Darwin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48318" y="2323210"/>
            <a:ext cx="12242800" cy="180340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00"/>
              </a:spcBef>
            </a:pP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Retail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promotions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drive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large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portion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business,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communicating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offers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requires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balance.</a:t>
            </a:r>
            <a:endParaRPr sz="2000">
              <a:latin typeface="Darwin-Light"/>
              <a:cs typeface="Darwin-Light"/>
            </a:endParaRPr>
          </a:p>
          <a:p>
            <a:pPr marL="12700" marR="5080" algn="just">
              <a:lnSpc>
                <a:spcPct val="145800"/>
              </a:lnSpc>
            </a:pP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Always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highlight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20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value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20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offer,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but</a:t>
            </a:r>
            <a:r>
              <a:rPr sz="20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never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make</a:t>
            </a:r>
            <a:r>
              <a:rPr sz="20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us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sound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Darwin-Light"/>
                <a:cs typeface="Darwin-Light"/>
              </a:rPr>
              <a:t>tacky.</a:t>
            </a:r>
            <a:r>
              <a:rPr sz="20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We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want</a:t>
            </a:r>
            <a:r>
              <a:rPr sz="20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sure</a:t>
            </a:r>
            <a:r>
              <a:rPr sz="20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we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maintain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brand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tone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so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we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don’t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lose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greatest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selling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point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one-of-a-</a:t>
            </a: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kind,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unforgettable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adventures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Darwin-Light"/>
                <a:cs typeface="Darwin-Light"/>
              </a:rPr>
              <a:t>—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lieu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value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opportunity.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03271" y="4907263"/>
            <a:ext cx="600075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560" marR="281940" indent="55244">
              <a:lnSpc>
                <a:spcPct val="1333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cruise.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making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break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cold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bold.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Right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now,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save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big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winter-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ditching</a:t>
            </a:r>
            <a:endParaRPr sz="1500">
              <a:latin typeface="Arial"/>
              <a:cs typeface="Arial"/>
            </a:endParaRPr>
          </a:p>
          <a:p>
            <a:pPr marL="37465" marR="30480" algn="ctr">
              <a:lnSpc>
                <a:spcPct val="133300"/>
              </a:lnSpc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getaway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5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50%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off</a:t>
            </a:r>
            <a:r>
              <a:rPr sz="15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second</a:t>
            </a:r>
            <a:r>
              <a:rPr sz="15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guest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1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5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bonus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5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$100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spend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FFFFFF"/>
                </a:solidFill>
                <a:latin typeface="Arial"/>
                <a:cs typeface="Arial"/>
              </a:rPr>
              <a:t>Anthem</a:t>
            </a:r>
            <a:r>
              <a:rPr sz="1500" i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6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i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i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1275" spc="-15" baseline="32679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Ask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advisor</a:t>
            </a:r>
            <a:r>
              <a:rPr sz="15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ways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save.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1275" spc="-15" baseline="32679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46877" y="4679972"/>
            <a:ext cx="107823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sz="1300" i="1" spc="-20" dirty="0">
                <a:solidFill>
                  <a:srgbClr val="061456"/>
                </a:solidFill>
                <a:latin typeface="Arial"/>
                <a:cs typeface="Arial"/>
              </a:rPr>
              <a:t>Trade</a:t>
            </a:r>
            <a:r>
              <a:rPr sz="1300" i="1" spc="-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focused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85363" y="4543425"/>
            <a:ext cx="2619375" cy="33337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9375" rIns="0" bIns="0" rtlCol="0">
            <a:spAutoFit/>
          </a:bodyPr>
          <a:lstStyle/>
          <a:p>
            <a:pPr marL="678815">
              <a:lnSpc>
                <a:spcPct val="100000"/>
              </a:lnSpc>
              <a:spcBef>
                <a:spcPts val="625"/>
              </a:spcBef>
            </a:pPr>
            <a:r>
              <a:rPr sz="1100" b="1" spc="75" dirty="0">
                <a:solidFill>
                  <a:srgbClr val="FFFFFF"/>
                </a:solidFill>
                <a:latin typeface="Darwin"/>
                <a:cs typeface="Darwin"/>
              </a:rPr>
              <a:t>CAMPAIGN</a:t>
            </a:r>
            <a:r>
              <a:rPr sz="1100" b="1" spc="2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100" b="1" spc="75" dirty="0">
                <a:solidFill>
                  <a:srgbClr val="FFFFFF"/>
                </a:solidFill>
                <a:latin typeface="Darwin"/>
                <a:cs typeface="Darwin"/>
              </a:rPr>
              <a:t>PILLAR </a:t>
            </a:r>
            <a:endParaRPr sz="1100">
              <a:latin typeface="Darwin"/>
              <a:cs typeface="Darwi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8788" y="7174293"/>
            <a:ext cx="6296660" cy="21590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1500" spc="-10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could</a:t>
            </a:r>
            <a:r>
              <a:rPr sz="15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scroll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memories.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3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own.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1500">
              <a:latin typeface="Arial"/>
              <a:cs typeface="Arial"/>
            </a:endParaRPr>
          </a:p>
          <a:p>
            <a:pPr marL="37465" marR="30480" algn="ctr">
              <a:lnSpc>
                <a:spcPct val="133300"/>
              </a:lnSpc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touch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wild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side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you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explore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lush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jungle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trails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Belize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1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then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discover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depths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courage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onboard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plunging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down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tallest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slide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sea,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Ultimate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Arial"/>
                <a:cs typeface="Arial"/>
              </a:rPr>
              <a:t>Abyss</a:t>
            </a:r>
            <a:r>
              <a:rPr sz="1275" spc="-75" baseline="32679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15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You’ll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save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big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adventure,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because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45" dirty="0">
                <a:solidFill>
                  <a:srgbClr val="FFFFFF"/>
                </a:solidFill>
                <a:latin typeface="Arial"/>
                <a:cs typeface="Arial"/>
              </a:rPr>
              <a:t>WOW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Sale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back.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Book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score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$300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Arial"/>
                <a:cs typeface="Arial"/>
              </a:rPr>
              <a:t>off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next</a:t>
            </a:r>
            <a:endParaRPr sz="1500">
              <a:latin typeface="Arial"/>
              <a:cs typeface="Arial"/>
            </a:endParaRPr>
          </a:p>
          <a:p>
            <a:pPr marL="242570" marR="238125" algn="ctr">
              <a:lnSpc>
                <a:spcPct val="133300"/>
              </a:lnSpc>
            </a:pP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getaway,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50%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75" dirty="0">
                <a:solidFill>
                  <a:srgbClr val="FFFFFF"/>
                </a:solidFill>
                <a:latin typeface="Arial"/>
                <a:cs typeface="Arial"/>
              </a:rPr>
              <a:t>off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second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guest.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bring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whole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family,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because kids sail free.* </a:t>
            </a:r>
            <a:r>
              <a:rPr sz="1500" spc="-9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the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1275" spc="-15" baseline="32679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62533" y="6947001"/>
            <a:ext cx="107823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sz="1300" i="1" spc="-20" dirty="0">
                <a:solidFill>
                  <a:srgbClr val="061456"/>
                </a:solidFill>
                <a:latin typeface="Arial"/>
                <a:cs typeface="Arial"/>
              </a:rPr>
              <a:t>Trade</a:t>
            </a:r>
            <a:r>
              <a:rPr sz="1300" i="1" spc="-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focused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85363" y="6804025"/>
            <a:ext cx="2619375" cy="33337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9375" rIns="0" bIns="0" rtlCol="0">
            <a:spAutoFit/>
          </a:bodyPr>
          <a:lstStyle/>
          <a:p>
            <a:pPr marL="421005">
              <a:lnSpc>
                <a:spcPct val="100000"/>
              </a:lnSpc>
              <a:spcBef>
                <a:spcPts val="625"/>
              </a:spcBef>
            </a:pPr>
            <a:r>
              <a:rPr sz="1100" b="1" spc="55" dirty="0">
                <a:solidFill>
                  <a:srgbClr val="FFFFFF"/>
                </a:solidFill>
                <a:latin typeface="Darwin"/>
                <a:cs typeface="Darwin"/>
              </a:rPr>
              <a:t>MU</a:t>
            </a:r>
            <a:r>
              <a:rPr sz="1100" b="1" spc="-1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100" b="1" spc="65" dirty="0">
                <a:solidFill>
                  <a:srgbClr val="FFFFFF"/>
                </a:solidFill>
                <a:latin typeface="Darwin"/>
                <a:cs typeface="Darwin"/>
              </a:rPr>
              <a:t>LT-</a:t>
            </a:r>
            <a:r>
              <a:rPr sz="1100" b="1" spc="90" dirty="0">
                <a:solidFill>
                  <a:srgbClr val="FFFFFF"/>
                </a:solidFill>
                <a:latin typeface="Darwin"/>
                <a:cs typeface="Darwin"/>
              </a:rPr>
              <a:t>COMPONENT</a:t>
            </a:r>
            <a:r>
              <a:rPr sz="11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100" b="1" spc="70" dirty="0">
                <a:solidFill>
                  <a:srgbClr val="FFFFFF"/>
                </a:solidFill>
                <a:latin typeface="Darwin"/>
                <a:cs typeface="Darwin"/>
              </a:rPr>
              <a:t>OFFER </a:t>
            </a:r>
            <a:endParaRPr sz="1100">
              <a:latin typeface="Darwin"/>
              <a:cs typeface="Darwi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207463" y="1638298"/>
            <a:ext cx="209168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75" dirty="0">
                <a:solidFill>
                  <a:srgbClr val="68CEF3"/>
                </a:solidFill>
                <a:latin typeface="Darwin"/>
                <a:cs typeface="Darwin"/>
                <a:hlinkClick r:id="rId2"/>
              </a:rPr>
              <a:t>WriteItRoyal.com</a:t>
            </a:r>
            <a:endParaRPr sz="2000">
              <a:latin typeface="Darwin"/>
              <a:cs typeface="Darwi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623855" y="1562100"/>
            <a:ext cx="242316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0220" marR="5080" indent="-478155">
              <a:lnSpc>
                <a:spcPct val="1167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CURRENT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TRADEMARKS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000" spc="-1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YAL</a:t>
            </a:r>
            <a:r>
              <a:rPr sz="10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ARIBBEAN,</a:t>
            </a:r>
            <a:r>
              <a:rPr sz="10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VISIT 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654734" y="9224771"/>
            <a:ext cx="170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80" dirty="0">
                <a:solidFill>
                  <a:srgbClr val="FFFFFF"/>
                </a:solidFill>
                <a:latin typeface="Darwin-Light"/>
                <a:cs typeface="Darwin-Light"/>
              </a:rPr>
              <a:t>15 </a:t>
            </a:r>
            <a:endParaRPr sz="900">
              <a:latin typeface="Darwin-Light"/>
              <a:cs typeface="Darwin-Ligh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26" name="object 26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3" name="object 3"/>
            <p:cNvSpPr/>
            <p:nvPr/>
          </p:nvSpPr>
          <p:spPr>
            <a:xfrm>
              <a:off x="342900" y="320040"/>
              <a:ext cx="14890750" cy="9418320"/>
            </a:xfrm>
            <a:custGeom>
              <a:avLst/>
              <a:gdLst/>
              <a:ahLst/>
              <a:cxnLst/>
              <a:rect l="l" t="t" r="r" b="b"/>
              <a:pathLst>
                <a:path w="14890750" h="9418320">
                  <a:moveTo>
                    <a:pt x="14890254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890254" y="9418320"/>
                  </a:lnTo>
                  <a:lnTo>
                    <a:pt x="14890254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14656" y="2103654"/>
              <a:ext cx="12933680" cy="0"/>
            </a:xfrm>
            <a:custGeom>
              <a:avLst/>
              <a:gdLst/>
              <a:ahLst/>
              <a:cxnLst/>
              <a:rect l="l" t="t" r="r" b="b"/>
              <a:pathLst>
                <a:path w="12933680">
                  <a:moveTo>
                    <a:pt x="0" y="0"/>
                  </a:moveTo>
                  <a:lnTo>
                    <a:pt x="12933159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70203" y="2097315"/>
              <a:ext cx="13003530" cy="12700"/>
            </a:xfrm>
            <a:custGeom>
              <a:avLst/>
              <a:gdLst/>
              <a:ahLst/>
              <a:cxnLst/>
              <a:rect l="l" t="t" r="r" b="b"/>
              <a:pathLst>
                <a:path w="13003530" h="12700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66" y="1854"/>
                  </a:lnTo>
                  <a:lnTo>
                    <a:pt x="0" y="6350"/>
                  </a:lnTo>
                  <a:lnTo>
                    <a:pt x="1866" y="10833"/>
                  </a:lnTo>
                  <a:lnTo>
                    <a:pt x="6350" y="12700"/>
                  </a:lnTo>
                  <a:lnTo>
                    <a:pt x="10845" y="10833"/>
                  </a:lnTo>
                  <a:lnTo>
                    <a:pt x="12700" y="6350"/>
                  </a:lnTo>
                  <a:close/>
                </a:path>
                <a:path w="13003530" h="12700">
                  <a:moveTo>
                    <a:pt x="13002997" y="6350"/>
                  </a:moveTo>
                  <a:lnTo>
                    <a:pt x="13001143" y="1854"/>
                  </a:lnTo>
                  <a:lnTo>
                    <a:pt x="12996647" y="0"/>
                  </a:lnTo>
                  <a:lnTo>
                    <a:pt x="12992164" y="1854"/>
                  </a:lnTo>
                  <a:lnTo>
                    <a:pt x="12990297" y="6350"/>
                  </a:lnTo>
                  <a:lnTo>
                    <a:pt x="12992164" y="10833"/>
                  </a:lnTo>
                  <a:lnTo>
                    <a:pt x="12996647" y="12700"/>
                  </a:lnTo>
                  <a:lnTo>
                    <a:pt x="13001143" y="10833"/>
                  </a:lnTo>
                  <a:lnTo>
                    <a:pt x="13002997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04010" algn="l"/>
                <a:tab pos="3370579" algn="l"/>
                <a:tab pos="4686935" algn="l"/>
              </a:tabLst>
            </a:pPr>
            <a:r>
              <a:rPr dirty="0"/>
              <a:t>T R</a:t>
            </a:r>
            <a:r>
              <a:rPr spc="-40" dirty="0"/>
              <a:t> </a:t>
            </a:r>
            <a:r>
              <a:rPr dirty="0"/>
              <a:t>A D </a:t>
            </a:r>
            <a:r>
              <a:rPr spc="-50" dirty="0"/>
              <a:t>E</a:t>
            </a:r>
            <a:r>
              <a:rPr dirty="0"/>
              <a:t>	F</a:t>
            </a:r>
            <a:r>
              <a:rPr spc="-240" dirty="0"/>
              <a:t> </a:t>
            </a:r>
            <a:r>
              <a:rPr dirty="0"/>
              <a:t>A</a:t>
            </a:r>
            <a:r>
              <a:rPr spc="-85" dirty="0"/>
              <a:t> </a:t>
            </a:r>
            <a:r>
              <a:rPr dirty="0"/>
              <a:t>C I N </a:t>
            </a:r>
            <a:r>
              <a:rPr spc="-50" dirty="0"/>
              <a:t>G</a:t>
            </a:r>
            <a:r>
              <a:rPr dirty="0"/>
              <a:t>	C</a:t>
            </a:r>
            <a:r>
              <a:rPr spc="-10" dirty="0"/>
              <a:t> </a:t>
            </a:r>
            <a:r>
              <a:rPr dirty="0"/>
              <a:t>O P</a:t>
            </a:r>
            <a:r>
              <a:rPr spc="-80" dirty="0"/>
              <a:t> </a:t>
            </a:r>
            <a:r>
              <a:rPr spc="-50" dirty="0"/>
              <a:t>Y</a:t>
            </a:r>
            <a:r>
              <a:rPr dirty="0"/>
              <a:t>	E</a:t>
            </a:r>
            <a:r>
              <a:rPr spc="-10" dirty="0"/>
              <a:t> </a:t>
            </a:r>
            <a:r>
              <a:rPr dirty="0"/>
              <a:t>X A M P L E </a:t>
            </a:r>
            <a:r>
              <a:rPr spc="-50" dirty="0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9902" y="657831"/>
            <a:ext cx="4102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3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000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GUID</a:t>
            </a:r>
            <a:r>
              <a:rPr sz="1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ANCE</a:t>
            </a:r>
            <a:r>
              <a:rPr sz="1000" spc="3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FFFFFF"/>
                </a:solidFill>
                <a:latin typeface="Darwin-Black"/>
                <a:cs typeface="Darwin-Black"/>
              </a:rPr>
              <a:t>BOD</a:t>
            </a:r>
            <a:r>
              <a:rPr sz="1000" b="1" spc="-4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-Black"/>
                <a:cs typeface="Darwin-Black"/>
              </a:rPr>
              <a:t>Y</a:t>
            </a:r>
            <a:r>
              <a:rPr sz="1000" b="1" spc="44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FFFFFF"/>
                </a:solidFill>
                <a:latin typeface="Darwin-Black"/>
                <a:cs typeface="Darwin-Black"/>
              </a:rPr>
              <a:t>COP</a:t>
            </a:r>
            <a:r>
              <a:rPr sz="1000" b="1" spc="-4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Darwin-Black"/>
                <a:cs typeface="Darwin-Black"/>
              </a:rPr>
              <a:t>Y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8318" y="2323210"/>
            <a:ext cx="13148310" cy="180340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Travel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agents,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whom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we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should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always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address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as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travel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partners,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are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critical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part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business.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So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it’s</a:t>
            </a: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important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keep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them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well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informed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latest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promotions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news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show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appreciation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for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selling</a:t>
            </a:r>
            <a:endParaRPr sz="2000">
              <a:latin typeface="Darwin-Light"/>
              <a:cs typeface="Darwin-Light"/>
            </a:endParaRPr>
          </a:p>
          <a:p>
            <a:pPr marL="12700" marR="5080">
              <a:lnSpc>
                <a:spcPct val="145800"/>
              </a:lnSpc>
            </a:pPr>
            <a:r>
              <a:rPr sz="2000" spc="55" dirty="0">
                <a:solidFill>
                  <a:srgbClr val="FFFFFF"/>
                </a:solidFill>
                <a:latin typeface="Darwin-Light"/>
                <a:cs typeface="Darwin-Light"/>
              </a:rPr>
              <a:t>their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clients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product.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Because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Darwin-Light"/>
                <a:cs typeface="Darwin-Light"/>
              </a:rPr>
              <a:t>their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expertise,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you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should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prioritize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Darwin-Light"/>
                <a:cs typeface="Darwin-Light"/>
              </a:rPr>
              <a:t>information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differently.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For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example, </a:t>
            </a: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there’s</a:t>
            </a:r>
            <a:r>
              <a:rPr sz="2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no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point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describing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2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locales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someone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who’s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been</a:t>
            </a:r>
            <a:r>
              <a:rPr sz="2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selling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product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for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years.</a:t>
            </a:r>
            <a:endParaRPr sz="2000">
              <a:latin typeface="Darwin-Light"/>
              <a:cs typeface="Darwin-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776040" y="1924047"/>
            <a:ext cx="6503670" cy="7051040"/>
            <a:chOff x="7776040" y="1924047"/>
            <a:chExt cx="6503670" cy="7051040"/>
          </a:xfrm>
        </p:grpSpPr>
        <p:sp>
          <p:nvSpPr>
            <p:cNvPr id="11" name="object 11"/>
            <p:cNvSpPr/>
            <p:nvPr/>
          </p:nvSpPr>
          <p:spPr>
            <a:xfrm>
              <a:off x="7779215" y="4843763"/>
              <a:ext cx="0" cy="1670050"/>
            </a:xfrm>
            <a:custGeom>
              <a:avLst/>
              <a:gdLst/>
              <a:ahLst/>
              <a:cxnLst/>
              <a:rect l="l" t="t" r="r" b="b"/>
              <a:pathLst>
                <a:path h="1670050">
                  <a:moveTo>
                    <a:pt x="0" y="0"/>
                  </a:moveTo>
                  <a:lnTo>
                    <a:pt x="0" y="167005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79215" y="7301293"/>
              <a:ext cx="0" cy="1670050"/>
            </a:xfrm>
            <a:custGeom>
              <a:avLst/>
              <a:gdLst/>
              <a:ahLst/>
              <a:cxnLst/>
              <a:rect l="l" t="t" r="r" b="b"/>
              <a:pathLst>
                <a:path h="1670050">
                  <a:moveTo>
                    <a:pt x="0" y="0"/>
                  </a:moveTo>
                  <a:lnTo>
                    <a:pt x="0" y="167005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220163" y="1930397"/>
              <a:ext cx="2053589" cy="0"/>
            </a:xfrm>
            <a:custGeom>
              <a:avLst/>
              <a:gdLst/>
              <a:ahLst/>
              <a:cxnLst/>
              <a:rect l="l" t="t" r="r" b="b"/>
              <a:pathLst>
                <a:path w="2053590">
                  <a:moveTo>
                    <a:pt x="0" y="0"/>
                  </a:moveTo>
                  <a:lnTo>
                    <a:pt x="2053043" y="0"/>
                  </a:lnTo>
                </a:path>
              </a:pathLst>
            </a:custGeom>
            <a:ln w="12700">
              <a:solidFill>
                <a:srgbClr val="68CE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224508" y="4953077"/>
            <a:ext cx="5122545" cy="133858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875"/>
              </a:spcBef>
            </a:pPr>
            <a:r>
              <a:rPr sz="1300" b="1" spc="120" dirty="0">
                <a:solidFill>
                  <a:srgbClr val="F9C20A"/>
                </a:solidFill>
                <a:latin typeface="Darwin"/>
                <a:cs typeface="Darwin"/>
              </a:rPr>
              <a:t>WHY</a:t>
            </a:r>
            <a:r>
              <a:rPr sz="1300" b="1" spc="4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9C20A"/>
                </a:solidFill>
                <a:latin typeface="Darwin"/>
                <a:cs typeface="Darwin"/>
              </a:rPr>
              <a:t>IT</a:t>
            </a:r>
            <a:r>
              <a:rPr sz="1300" b="1" spc="40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-20" dirty="0">
                <a:solidFill>
                  <a:srgbClr val="F9C20A"/>
                </a:solidFill>
                <a:latin typeface="Darwin"/>
                <a:cs typeface="Darwin"/>
              </a:rPr>
              <a:t>W</a:t>
            </a:r>
            <a:r>
              <a:rPr sz="1300" b="1" spc="-13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110" dirty="0">
                <a:solidFill>
                  <a:srgbClr val="F9C20A"/>
                </a:solidFill>
                <a:latin typeface="Darwin"/>
                <a:cs typeface="Darwin"/>
              </a:rPr>
              <a:t>ORKS</a:t>
            </a:r>
            <a:endParaRPr sz="1300">
              <a:latin typeface="Darwin"/>
              <a:cs typeface="Darwin"/>
            </a:endParaRPr>
          </a:p>
          <a:p>
            <a:pPr marL="12700" marR="5080" algn="just">
              <a:lnSpc>
                <a:spcPct val="121000"/>
              </a:lnSpc>
              <a:spcBef>
                <a:spcPts val="450"/>
              </a:spcBef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When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marketing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travel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partners,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keep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mind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13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though</a:t>
            </a:r>
            <a:r>
              <a:rPr sz="13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Darwin-Light"/>
                <a:cs typeface="Darwin-Light"/>
              </a:rPr>
              <a:t>they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may</a:t>
            </a:r>
            <a:r>
              <a:rPr sz="13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need</a:t>
            </a:r>
            <a:r>
              <a:rPr sz="13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3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vacation</a:t>
            </a:r>
            <a:r>
              <a:rPr sz="13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3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their</a:t>
            </a:r>
            <a:r>
              <a:rPr sz="13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own</a:t>
            </a:r>
            <a:r>
              <a:rPr sz="13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13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13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product</a:t>
            </a:r>
            <a:r>
              <a:rPr sz="13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3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for</a:t>
            </a:r>
            <a:r>
              <a:rPr sz="13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their</a:t>
            </a:r>
            <a:r>
              <a:rPr sz="13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40" dirty="0">
                <a:solidFill>
                  <a:srgbClr val="FFFFFF"/>
                </a:solidFill>
                <a:latin typeface="Darwin-Light"/>
                <a:cs typeface="Darwin-Light"/>
              </a:rPr>
              <a:t>clients,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them.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Again,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45" dirty="0">
                <a:solidFill>
                  <a:srgbClr val="FFFFFF"/>
                </a:solidFill>
                <a:latin typeface="Darwin-Light"/>
                <a:cs typeface="Darwin-Light"/>
              </a:rPr>
              <a:t>destination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their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business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they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know</a:t>
            </a:r>
            <a:r>
              <a:rPr sz="13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it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35" dirty="0">
                <a:solidFill>
                  <a:srgbClr val="FFFFFF"/>
                </a:solidFill>
                <a:latin typeface="Darwin-Light"/>
                <a:cs typeface="Darwin-Light"/>
              </a:rPr>
              <a:t>well,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but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feel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free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descriptive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ship</a:t>
            </a:r>
            <a:r>
              <a:rPr sz="13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features.</a:t>
            </a:r>
            <a:endParaRPr sz="1300">
              <a:latin typeface="Darwin-Light"/>
              <a:cs typeface="Darwin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24508" y="7530618"/>
            <a:ext cx="5012690" cy="109855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875"/>
              </a:spcBef>
            </a:pPr>
            <a:r>
              <a:rPr sz="1300" b="1" spc="120" dirty="0">
                <a:solidFill>
                  <a:srgbClr val="F9C20A"/>
                </a:solidFill>
                <a:latin typeface="Darwin"/>
                <a:cs typeface="Darwin"/>
              </a:rPr>
              <a:t>WHY</a:t>
            </a:r>
            <a:r>
              <a:rPr sz="1300" b="1" spc="4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9C20A"/>
                </a:solidFill>
                <a:latin typeface="Darwin"/>
                <a:cs typeface="Darwin"/>
              </a:rPr>
              <a:t>IT</a:t>
            </a:r>
            <a:r>
              <a:rPr sz="1300" b="1" spc="40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-20" dirty="0">
                <a:solidFill>
                  <a:srgbClr val="F9C20A"/>
                </a:solidFill>
                <a:latin typeface="Darwin"/>
                <a:cs typeface="Darwin"/>
              </a:rPr>
              <a:t>W</a:t>
            </a:r>
            <a:r>
              <a:rPr sz="1300" b="1" spc="-13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300" b="1" spc="110" dirty="0">
                <a:solidFill>
                  <a:srgbClr val="F9C20A"/>
                </a:solidFill>
                <a:latin typeface="Darwin"/>
                <a:cs typeface="Darwin"/>
              </a:rPr>
              <a:t>ORKS</a:t>
            </a:r>
            <a:endParaRPr sz="1300">
              <a:latin typeface="Darwin"/>
              <a:cs typeface="Darwin"/>
            </a:endParaRPr>
          </a:p>
          <a:p>
            <a:pPr marL="12700" marR="5080" algn="just">
              <a:lnSpc>
                <a:spcPct val="121000"/>
              </a:lnSpc>
              <a:spcBef>
                <a:spcPts val="450"/>
              </a:spcBef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Frequently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we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let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travel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partners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know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just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how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grateful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we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are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Darwin-Light"/>
                <a:cs typeface="Darwin-Light"/>
              </a:rPr>
              <a:t>for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their</a:t>
            </a:r>
            <a:r>
              <a:rPr sz="13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business.</a:t>
            </a:r>
            <a:r>
              <a:rPr sz="13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13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should</a:t>
            </a:r>
            <a:r>
              <a:rPr sz="1300" spc="3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convey</a:t>
            </a:r>
            <a:r>
              <a:rPr sz="13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appreciation</a:t>
            </a:r>
            <a:r>
              <a:rPr sz="13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for</a:t>
            </a:r>
            <a:r>
              <a:rPr sz="1300" spc="3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their</a:t>
            </a:r>
            <a:r>
              <a:rPr sz="13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loyalty</a:t>
            </a:r>
            <a:r>
              <a:rPr sz="13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25" dirty="0">
                <a:solidFill>
                  <a:srgbClr val="FFFFFF"/>
                </a:solidFill>
                <a:latin typeface="Darwin-Light"/>
                <a:cs typeface="Darwin-Light"/>
              </a:rPr>
              <a:t>to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brand,</a:t>
            </a:r>
            <a:r>
              <a:rPr sz="13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3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focus</a:t>
            </a:r>
            <a:r>
              <a:rPr sz="13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3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13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shared</a:t>
            </a:r>
            <a:r>
              <a:rPr sz="13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40" dirty="0">
                <a:solidFill>
                  <a:srgbClr val="FFFFFF"/>
                </a:solidFill>
                <a:latin typeface="Darwin-Light"/>
                <a:cs typeface="Darwin-Light"/>
              </a:rPr>
              <a:t>success.</a:t>
            </a:r>
            <a:endParaRPr sz="1300">
              <a:latin typeface="Darwin-Light"/>
              <a:cs typeface="Darwin-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69184" y="5108233"/>
            <a:ext cx="565594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884" marR="473075" algn="ctr">
              <a:lnSpc>
                <a:spcPct val="133300"/>
              </a:lnSpc>
              <a:spcBef>
                <a:spcPts val="100"/>
              </a:spcBef>
            </a:pP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cruise.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adventure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lifetime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onboard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world’s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incredible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ships.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It’s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500" spc="-5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Perfect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Storm</a:t>
            </a:r>
            <a:r>
              <a:rPr sz="1275" spc="-15" baseline="32679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1275" spc="254" baseline="326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waterslide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trio,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fun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gallon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endParaRPr sz="1500">
              <a:latin typeface="Arial"/>
              <a:cs typeface="Arial"/>
            </a:endParaRPr>
          </a:p>
          <a:p>
            <a:pPr marL="38100" marR="30480" algn="ctr">
              <a:lnSpc>
                <a:spcPct val="133300"/>
              </a:lnSpc>
            </a:pP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Splashaway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5" dirty="0">
                <a:solidFill>
                  <a:srgbClr val="FFFFFF"/>
                </a:solidFill>
                <a:latin typeface="Arial"/>
                <a:cs typeface="Arial"/>
              </a:rPr>
              <a:t>BaySM,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dining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takes</a:t>
            </a:r>
            <a:r>
              <a:rPr sz="15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clients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Italy</a:t>
            </a:r>
            <a:r>
              <a:rPr sz="15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Wonderland.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All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while exploring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Caribbean’s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 best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shores.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46877" y="4880942"/>
            <a:ext cx="107823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sz="1300" i="1" spc="-20" dirty="0">
                <a:solidFill>
                  <a:srgbClr val="061456"/>
                </a:solidFill>
                <a:latin typeface="Arial"/>
                <a:cs typeface="Arial"/>
              </a:rPr>
              <a:t>Trade</a:t>
            </a:r>
            <a:r>
              <a:rPr sz="1300" i="1" spc="-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focused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85363" y="4744389"/>
            <a:ext cx="2619375" cy="33337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9375" rIns="0" bIns="0" rtlCol="0">
            <a:spAutoFit/>
          </a:bodyPr>
          <a:lstStyle/>
          <a:p>
            <a:pPr marL="561975">
              <a:lnSpc>
                <a:spcPct val="100000"/>
              </a:lnSpc>
              <a:spcBef>
                <a:spcPts val="625"/>
              </a:spcBef>
            </a:pPr>
            <a:r>
              <a:rPr sz="1100" b="1" spc="90" dirty="0">
                <a:solidFill>
                  <a:srgbClr val="FFFFFF"/>
                </a:solidFill>
                <a:latin typeface="Darwin"/>
                <a:cs typeface="Darwin"/>
              </a:rPr>
              <a:t>MARKETING</a:t>
            </a:r>
            <a:r>
              <a:rPr sz="11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100" b="1" spc="75" dirty="0">
                <a:solidFill>
                  <a:srgbClr val="FFFFFF"/>
                </a:solidFill>
                <a:latin typeface="Darwin"/>
                <a:cs typeface="Darwin"/>
              </a:rPr>
              <a:t>FOCUSED </a:t>
            </a:r>
            <a:endParaRPr sz="1100">
              <a:latin typeface="Darwin"/>
              <a:cs typeface="Darwi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8965" y="7562627"/>
            <a:ext cx="520954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marR="5080" indent="-155575">
              <a:lnSpc>
                <a:spcPct val="133300"/>
              </a:lnSpc>
              <a:spcBef>
                <a:spcPts val="100"/>
              </a:spcBef>
            </a:pP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We’ve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got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plenty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celebrate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holiday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season,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there’s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we’d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rather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share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clients.</a:t>
            </a:r>
            <a:endParaRPr sz="1500">
              <a:latin typeface="Arial"/>
              <a:cs typeface="Arial"/>
            </a:endParaRPr>
          </a:p>
          <a:p>
            <a:pPr marL="23495" marR="15875" indent="148590">
              <a:lnSpc>
                <a:spcPct val="133300"/>
              </a:lnSpc>
            </a:pPr>
            <a:r>
              <a:rPr sz="1500" spc="-13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couldn’t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done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without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passion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5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crafting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one-of-a-kind</a:t>
            </a:r>
            <a:r>
              <a:rPr sz="15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experiences</a:t>
            </a:r>
            <a:r>
              <a:rPr sz="15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entrusting</a:t>
            </a:r>
            <a:r>
              <a:rPr sz="15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15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experiences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Arial"/>
                <a:cs typeface="Arial"/>
              </a:rPr>
              <a:t>Caribbean.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Here’s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filled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adventure.</a:t>
            </a:r>
            <a:endParaRPr sz="1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46877" y="7335335"/>
            <a:ext cx="107823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sz="1300" i="1" spc="-20" dirty="0">
                <a:solidFill>
                  <a:srgbClr val="061456"/>
                </a:solidFill>
                <a:latin typeface="Arial"/>
                <a:cs typeface="Arial"/>
              </a:rPr>
              <a:t>Trade</a:t>
            </a:r>
            <a:r>
              <a:rPr sz="1300" i="1" spc="-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focused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85363" y="7205053"/>
            <a:ext cx="2619375" cy="33337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9375" rIns="0" bIns="0" rtlCol="0">
            <a:spAutoFit/>
          </a:bodyPr>
          <a:lstStyle/>
          <a:p>
            <a:pPr marL="458470">
              <a:lnSpc>
                <a:spcPct val="100000"/>
              </a:lnSpc>
              <a:spcBef>
                <a:spcPts val="625"/>
              </a:spcBef>
            </a:pPr>
            <a:r>
              <a:rPr sz="1100" b="1" spc="85" dirty="0">
                <a:solidFill>
                  <a:srgbClr val="FFFFFF"/>
                </a:solidFill>
                <a:latin typeface="Darwin"/>
                <a:cs typeface="Darwin"/>
              </a:rPr>
              <a:t>APPRECIATION</a:t>
            </a:r>
            <a:r>
              <a:rPr sz="1100" b="1" spc="229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100" b="1" spc="75" dirty="0">
                <a:solidFill>
                  <a:srgbClr val="FFFFFF"/>
                </a:solidFill>
                <a:latin typeface="Darwin"/>
                <a:cs typeface="Darwin"/>
              </a:rPr>
              <a:t>FOCUSED </a:t>
            </a:r>
            <a:endParaRPr sz="1100">
              <a:latin typeface="Darwin"/>
              <a:cs typeface="Darwi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207463" y="1638298"/>
            <a:ext cx="209168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75" dirty="0">
                <a:solidFill>
                  <a:srgbClr val="68CEF3"/>
                </a:solidFill>
                <a:latin typeface="Darwin"/>
                <a:cs typeface="Darwin"/>
                <a:hlinkClick r:id="rId2"/>
              </a:rPr>
              <a:t>WriteItRoyal.com</a:t>
            </a:r>
            <a:endParaRPr sz="2000">
              <a:latin typeface="Darwin"/>
              <a:cs typeface="Darwi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623855" y="1562100"/>
            <a:ext cx="242316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0220" marR="5080" indent="-478155">
              <a:lnSpc>
                <a:spcPct val="1167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CURRENT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TRADEMARKS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000" spc="-1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YAL</a:t>
            </a:r>
            <a:r>
              <a:rPr sz="10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ARIBBEAN,</a:t>
            </a:r>
            <a:r>
              <a:rPr sz="10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VISIT 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25" name="object 25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16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9902" y="657831"/>
            <a:ext cx="45993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37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6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T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ONE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GUID</a:t>
            </a:r>
            <a:r>
              <a:rPr sz="1000" spc="-1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ANCE</a:t>
            </a:r>
            <a:r>
              <a:rPr sz="1000" spc="37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C</a:t>
            </a:r>
            <a:r>
              <a:rPr sz="1000" b="1" spc="-4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ALL</a:t>
            </a:r>
            <a:r>
              <a:rPr sz="1000" b="1" spc="-2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S</a:t>
            </a:r>
            <a:r>
              <a:rPr sz="1000" b="1" spc="434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T</a:t>
            </a:r>
            <a:r>
              <a:rPr sz="1000" b="1" spc="-3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O</a:t>
            </a:r>
            <a:r>
              <a:rPr sz="1000" b="1" spc="434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A</a:t>
            </a:r>
            <a:r>
              <a:rPr sz="1000" b="1" spc="-4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C</a:t>
            </a:r>
            <a:r>
              <a:rPr sz="1000" b="1" spc="-4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TION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71587" y="320040"/>
            <a:ext cx="13961744" cy="9418320"/>
            <a:chOff x="1271587" y="320040"/>
            <a:chExt cx="13961744" cy="9418320"/>
          </a:xfrm>
        </p:grpSpPr>
        <p:sp>
          <p:nvSpPr>
            <p:cNvPr id="5" name="object 5"/>
            <p:cNvSpPr/>
            <p:nvPr/>
          </p:nvSpPr>
          <p:spPr>
            <a:xfrm>
              <a:off x="7772400" y="320040"/>
              <a:ext cx="7461250" cy="9418320"/>
            </a:xfrm>
            <a:custGeom>
              <a:avLst/>
              <a:gdLst/>
              <a:ahLst/>
              <a:cxnLst/>
              <a:rect l="l" t="t" r="r" b="b"/>
              <a:pathLst>
                <a:path w="7461250" h="9418320">
                  <a:moveTo>
                    <a:pt x="7460754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7460754" y="9418320"/>
                  </a:lnTo>
                  <a:lnTo>
                    <a:pt x="7460754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16015" y="4498974"/>
              <a:ext cx="5502910" cy="0"/>
            </a:xfrm>
            <a:custGeom>
              <a:avLst/>
              <a:gdLst/>
              <a:ahLst/>
              <a:cxnLst/>
              <a:rect l="l" t="t" r="r" b="b"/>
              <a:pathLst>
                <a:path w="5502909">
                  <a:moveTo>
                    <a:pt x="0" y="0"/>
                  </a:moveTo>
                  <a:lnTo>
                    <a:pt x="5502313" y="0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71587" y="4492624"/>
              <a:ext cx="5572125" cy="12700"/>
            </a:xfrm>
            <a:custGeom>
              <a:avLst/>
              <a:gdLst/>
              <a:ahLst/>
              <a:cxnLst/>
              <a:rect l="l" t="t" r="r" b="b"/>
              <a:pathLst>
                <a:path w="5572125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5572125" h="12700">
                  <a:moveTo>
                    <a:pt x="5572125" y="6350"/>
                  </a:moveTo>
                  <a:lnTo>
                    <a:pt x="5570258" y="1866"/>
                  </a:lnTo>
                  <a:lnTo>
                    <a:pt x="5565775" y="0"/>
                  </a:lnTo>
                  <a:lnTo>
                    <a:pt x="5561279" y="1866"/>
                  </a:lnTo>
                  <a:lnTo>
                    <a:pt x="5559425" y="6350"/>
                  </a:lnTo>
                  <a:lnTo>
                    <a:pt x="5561279" y="10845"/>
                  </a:lnTo>
                  <a:lnTo>
                    <a:pt x="5565775" y="12700"/>
                  </a:lnTo>
                  <a:lnTo>
                    <a:pt x="5570258" y="10845"/>
                  </a:lnTo>
                  <a:lnTo>
                    <a:pt x="5572125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48318" y="1645410"/>
            <a:ext cx="41783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28700" algn="l"/>
                <a:tab pos="2527300" algn="l"/>
                <a:tab pos="3274695" algn="l"/>
              </a:tabLst>
            </a:pPr>
            <a:r>
              <a:rPr dirty="0">
                <a:solidFill>
                  <a:srgbClr val="061456"/>
                </a:solidFill>
              </a:rPr>
              <a:t>T H </a:t>
            </a:r>
            <a:r>
              <a:rPr spc="-50" dirty="0">
                <a:solidFill>
                  <a:srgbClr val="061456"/>
                </a:solidFill>
              </a:rPr>
              <a:t>E</a:t>
            </a:r>
            <a:r>
              <a:rPr dirty="0">
                <a:solidFill>
                  <a:srgbClr val="061456"/>
                </a:solidFill>
              </a:rPr>
              <a:t>	T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O P I </a:t>
            </a:r>
            <a:r>
              <a:rPr spc="-50" dirty="0">
                <a:solidFill>
                  <a:srgbClr val="061456"/>
                </a:solidFill>
              </a:rPr>
              <a:t>C</a:t>
            </a:r>
            <a:r>
              <a:rPr dirty="0">
                <a:solidFill>
                  <a:srgbClr val="061456"/>
                </a:solidFill>
              </a:rPr>
              <a:t>	O </a:t>
            </a:r>
            <a:r>
              <a:rPr spc="-50" dirty="0">
                <a:solidFill>
                  <a:srgbClr val="061456"/>
                </a:solidFill>
              </a:rPr>
              <a:t>F</a:t>
            </a:r>
            <a:r>
              <a:rPr dirty="0">
                <a:solidFill>
                  <a:srgbClr val="061456"/>
                </a:solidFill>
              </a:rPr>
              <a:t>	C</a:t>
            </a:r>
            <a:r>
              <a:rPr spc="-9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T</a:t>
            </a:r>
            <a:r>
              <a:rPr spc="-20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A</a:t>
            </a:r>
            <a:r>
              <a:rPr spc="-325" dirty="0">
                <a:solidFill>
                  <a:srgbClr val="061456"/>
                </a:solidFill>
              </a:rPr>
              <a:t> </a:t>
            </a:r>
            <a:r>
              <a:rPr sz="2800" spc="-540" dirty="0">
                <a:solidFill>
                  <a:srgbClr val="061456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8318" y="2323210"/>
            <a:ext cx="5222875" cy="180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5800"/>
              </a:lnSpc>
              <a:spcBef>
                <a:spcPts val="100"/>
              </a:spcBef>
            </a:pP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CTAs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are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how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urge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reader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take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action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we’re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trying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drive.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direct,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may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feature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bit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brand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tone,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but</a:t>
            </a:r>
            <a:endParaRPr sz="2000">
              <a:latin typeface="Darwin-Light"/>
              <a:cs typeface="Darwin-Light"/>
            </a:endParaRPr>
          </a:p>
          <a:p>
            <a:pPr marL="12700" algn="just">
              <a:lnSpc>
                <a:spcPct val="100000"/>
              </a:lnSpc>
              <a:spcBef>
                <a:spcPts val="1100"/>
              </a:spcBef>
            </a:pP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remember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clarity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-20" dirty="0">
                <a:solidFill>
                  <a:srgbClr val="4D4D4F"/>
                </a:solidFill>
                <a:latin typeface="Darwin-Light"/>
                <a:cs typeface="Darwin-Light"/>
              </a:rPr>
              <a:t>key.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8887" y="4794186"/>
            <a:ext cx="4213860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223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CTA’s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have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maximum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3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parts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when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Royal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Caribbean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speaks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directly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consumers.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58887" y="5524563"/>
            <a:ext cx="4525645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222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There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flexibility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determining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which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CTA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style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works</a:t>
            </a:r>
            <a:r>
              <a:rPr sz="15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5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particular</a:t>
            </a:r>
            <a:r>
              <a:rPr sz="15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5" dirty="0">
                <a:solidFill>
                  <a:srgbClr val="4D4D4F"/>
                </a:solidFill>
                <a:latin typeface="Darwin-Light"/>
                <a:cs typeface="Darwin-Light"/>
              </a:rPr>
              <a:t>communication</a:t>
            </a:r>
            <a:r>
              <a:rPr sz="15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5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if</a:t>
            </a:r>
            <a:r>
              <a:rPr sz="15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5" dirty="0">
                <a:solidFill>
                  <a:srgbClr val="4D4D4F"/>
                </a:solidFill>
                <a:latin typeface="Darwin-Light"/>
                <a:cs typeface="Darwin-Light"/>
              </a:rPr>
              <a:t>CTA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necessary</a:t>
            </a:r>
            <a:r>
              <a:rPr sz="15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particular</a:t>
            </a:r>
            <a:r>
              <a:rPr sz="15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piece</a:t>
            </a:r>
            <a:r>
              <a:rPr sz="15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work.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8887" y="6534404"/>
            <a:ext cx="5403850" cy="5848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49225" indent="-137160">
              <a:lnSpc>
                <a:spcPct val="100000"/>
              </a:lnSpc>
              <a:spcBef>
                <a:spcPts val="5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Trade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collateral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typically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only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drives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agency,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5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endParaRPr sz="1500">
              <a:latin typeface="Darwin-Light"/>
              <a:cs typeface="Darwin-Light"/>
            </a:endParaRPr>
          </a:p>
          <a:p>
            <a:pPr marL="149225">
              <a:lnSpc>
                <a:spcPct val="100000"/>
              </a:lnSpc>
              <a:spcBef>
                <a:spcPts val="40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provide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editable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fields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travel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partners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insert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their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info.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748886" y="2795587"/>
            <a:ext cx="1508125" cy="35242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3025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575"/>
              </a:spcBef>
            </a:pPr>
            <a:r>
              <a:rPr sz="1300" b="1" dirty="0">
                <a:solidFill>
                  <a:srgbClr val="FFFFFF"/>
                </a:solidFill>
                <a:latin typeface="Darwin"/>
                <a:cs typeface="Darwin"/>
              </a:rPr>
              <a:t>CTA</a:t>
            </a:r>
            <a:r>
              <a:rPr sz="1300" b="1" spc="3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95" dirty="0">
                <a:solidFill>
                  <a:srgbClr val="FFFFFF"/>
                </a:solidFill>
                <a:latin typeface="Darwin"/>
                <a:cs typeface="Darwin"/>
              </a:rPr>
              <a:t>EXAMPLES </a:t>
            </a:r>
            <a:endParaRPr sz="1300">
              <a:latin typeface="Darwin"/>
              <a:cs typeface="Darwi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33607" y="3829252"/>
            <a:ext cx="3347085" cy="145732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R="31750" algn="ctr">
              <a:lnSpc>
                <a:spcPct val="100000"/>
              </a:lnSpc>
              <a:spcBef>
                <a:spcPts val="819"/>
              </a:spcBef>
            </a:pP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Standard</a:t>
            </a:r>
            <a:r>
              <a:rPr sz="1300" i="1" spc="1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3-</a:t>
            </a:r>
            <a:r>
              <a:rPr sz="1300" i="1" spc="55" dirty="0">
                <a:solidFill>
                  <a:srgbClr val="061456"/>
                </a:solidFill>
                <a:latin typeface="Arial"/>
                <a:cs typeface="Arial"/>
              </a:rPr>
              <a:t>part</a:t>
            </a:r>
            <a:r>
              <a:rPr sz="1300" i="1" spc="11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25" dirty="0">
                <a:solidFill>
                  <a:srgbClr val="061456"/>
                </a:solidFill>
                <a:latin typeface="Arial"/>
                <a:cs typeface="Arial"/>
              </a:rPr>
              <a:t>CTA</a:t>
            </a:r>
            <a:endParaRPr sz="1300">
              <a:latin typeface="Arial"/>
              <a:cs typeface="Arial"/>
            </a:endParaRPr>
          </a:p>
          <a:p>
            <a:pPr marL="12700" marR="5080" algn="ctr">
              <a:lnSpc>
                <a:spcPts val="3000"/>
              </a:lnSpc>
              <a:spcBef>
                <a:spcPts val="250"/>
              </a:spcBef>
            </a:pPr>
            <a:r>
              <a:rPr sz="1700" b="1" dirty="0">
                <a:solidFill>
                  <a:srgbClr val="FFFFFF"/>
                </a:solidFill>
                <a:latin typeface="Darwin"/>
                <a:cs typeface="Darwin"/>
              </a:rPr>
              <a:t>Call</a:t>
            </a:r>
            <a:r>
              <a:rPr sz="17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Darwin"/>
                <a:cs typeface="Darwin"/>
              </a:rPr>
              <a:t>us</a:t>
            </a:r>
            <a:r>
              <a:rPr sz="17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Darwin"/>
                <a:cs typeface="Darwin"/>
              </a:rPr>
              <a:t>at</a:t>
            </a:r>
            <a:r>
              <a:rPr sz="17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700" b="1" spc="65" dirty="0">
                <a:solidFill>
                  <a:srgbClr val="FFFFFF"/>
                </a:solidFill>
                <a:latin typeface="Darwin"/>
                <a:cs typeface="Darwin"/>
              </a:rPr>
              <a:t>1-800-</a:t>
            </a:r>
            <a:r>
              <a:rPr sz="1700" b="1" spc="50" dirty="0">
                <a:solidFill>
                  <a:srgbClr val="FFFFFF"/>
                </a:solidFill>
                <a:latin typeface="Darwin"/>
                <a:cs typeface="Darwin"/>
              </a:rPr>
              <a:t>Royal-</a:t>
            </a:r>
            <a:r>
              <a:rPr sz="1700" b="1" spc="45" dirty="0">
                <a:solidFill>
                  <a:srgbClr val="FFFFFF"/>
                </a:solidFill>
                <a:latin typeface="Darwin"/>
                <a:cs typeface="Darwin"/>
              </a:rPr>
              <a:t>Caribbean </a:t>
            </a:r>
            <a:r>
              <a:rPr sz="1700" b="1" spc="50" dirty="0">
                <a:solidFill>
                  <a:srgbClr val="FFFFFF"/>
                </a:solidFill>
                <a:latin typeface="Darwin"/>
                <a:cs typeface="Darwin"/>
              </a:rPr>
              <a:t>Visit</a:t>
            </a:r>
            <a:r>
              <a:rPr sz="1700" b="1" spc="1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700" b="1" spc="40" dirty="0">
                <a:solidFill>
                  <a:srgbClr val="FFFFFF"/>
                </a:solidFill>
                <a:latin typeface="Darwin"/>
                <a:cs typeface="Darwin"/>
              </a:rPr>
              <a:t>RoyalCaribbean.com</a:t>
            </a:r>
            <a:endParaRPr sz="17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1700" b="1" spc="45" dirty="0">
                <a:solidFill>
                  <a:srgbClr val="FFFFFF"/>
                </a:solidFill>
                <a:latin typeface="Darwin"/>
                <a:cs typeface="Darwin"/>
              </a:rPr>
              <a:t>Contact</a:t>
            </a:r>
            <a:r>
              <a:rPr sz="1700" b="1" spc="2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1700" b="1" spc="2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Darwin"/>
                <a:cs typeface="Darwin"/>
              </a:rPr>
              <a:t>travel</a:t>
            </a:r>
            <a:r>
              <a:rPr sz="1700" b="1" spc="2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700" b="1" spc="45" dirty="0">
                <a:solidFill>
                  <a:srgbClr val="FFFFFF"/>
                </a:solidFill>
                <a:latin typeface="Darwin"/>
                <a:cs typeface="Darwin"/>
              </a:rPr>
              <a:t>advisor</a:t>
            </a:r>
            <a:endParaRPr sz="1700">
              <a:latin typeface="Darwin"/>
              <a:cs typeface="Darwi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91182" y="5856268"/>
            <a:ext cx="3423285" cy="129921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R="23495" algn="ctr">
              <a:lnSpc>
                <a:spcPct val="100000"/>
              </a:lnSpc>
              <a:spcBef>
                <a:spcPts val="819"/>
              </a:spcBef>
            </a:pPr>
            <a:r>
              <a:rPr sz="1300" i="1" spc="-20" dirty="0">
                <a:solidFill>
                  <a:srgbClr val="061456"/>
                </a:solidFill>
                <a:latin typeface="Arial"/>
                <a:cs typeface="Arial"/>
              </a:rPr>
              <a:t>Trade</a:t>
            </a:r>
            <a:r>
              <a:rPr sz="1300" i="1" spc="16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collateral</a:t>
            </a:r>
            <a:r>
              <a:rPr sz="1300" i="1" spc="16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25" dirty="0">
                <a:solidFill>
                  <a:srgbClr val="061456"/>
                </a:solidFill>
                <a:latin typeface="Arial"/>
                <a:cs typeface="Arial"/>
              </a:rPr>
              <a:t>CTA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50"/>
              </a:spcBef>
            </a:pPr>
            <a:r>
              <a:rPr sz="1700" b="1" spc="45" dirty="0">
                <a:solidFill>
                  <a:srgbClr val="FFFFFF"/>
                </a:solidFill>
                <a:latin typeface="Darwin"/>
                <a:cs typeface="Darwin"/>
              </a:rPr>
              <a:t>Contact</a:t>
            </a:r>
            <a:r>
              <a:rPr sz="17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17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Darwin"/>
                <a:cs typeface="Darwin"/>
              </a:rPr>
              <a:t>travel</a:t>
            </a:r>
            <a:r>
              <a:rPr sz="17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700" b="1" spc="45" dirty="0">
                <a:solidFill>
                  <a:srgbClr val="FFFFFF"/>
                </a:solidFill>
                <a:latin typeface="Darwin"/>
                <a:cs typeface="Darwin"/>
              </a:rPr>
              <a:t>advisor</a:t>
            </a:r>
            <a:r>
              <a:rPr sz="17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Darwin"/>
                <a:cs typeface="Darwin"/>
              </a:rPr>
              <a:t>today.</a:t>
            </a:r>
            <a:endParaRPr sz="1700">
              <a:latin typeface="Darwin"/>
              <a:cs typeface="Darwin"/>
            </a:endParaRPr>
          </a:p>
          <a:p>
            <a:pPr marL="602615" marR="587375" indent="-7620" algn="ctr">
              <a:lnSpc>
                <a:spcPts val="2400"/>
              </a:lnSpc>
              <a:spcBef>
                <a:spcPts val="60"/>
              </a:spcBef>
            </a:pP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Enter</a:t>
            </a:r>
            <a:r>
              <a:rPr sz="15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45" dirty="0">
                <a:solidFill>
                  <a:srgbClr val="FFFFFF"/>
                </a:solidFill>
                <a:latin typeface="Darwin-LightItalic"/>
                <a:cs typeface="Darwin-LightItalic"/>
              </a:rPr>
              <a:t>Agency</a:t>
            </a:r>
            <a:r>
              <a:rPr sz="1500" i="1" spc="2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Name</a:t>
            </a:r>
            <a:r>
              <a:rPr sz="1500" i="1" spc="2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-20" dirty="0">
                <a:solidFill>
                  <a:srgbClr val="FFFFFF"/>
                </a:solidFill>
                <a:latin typeface="Darwin-LightItalic"/>
                <a:cs typeface="Darwin-LightItalic"/>
              </a:rPr>
              <a:t>Here </a:t>
            </a: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Enter</a:t>
            </a:r>
            <a:r>
              <a:rPr sz="1500" i="1" spc="2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45" dirty="0">
                <a:solidFill>
                  <a:srgbClr val="FFFFFF"/>
                </a:solidFill>
                <a:latin typeface="Darwin-LightItalic"/>
                <a:cs typeface="Darwin-LightItalic"/>
              </a:rPr>
              <a:t>phone</a:t>
            </a:r>
            <a:r>
              <a:rPr sz="1500" i="1" spc="27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and/or</a:t>
            </a:r>
            <a:r>
              <a:rPr sz="1500" i="1" spc="27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email</a:t>
            </a:r>
            <a:endParaRPr sz="1500">
              <a:latin typeface="Darwin-LightItalic"/>
              <a:cs typeface="Darwin-LightItalic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99504" y="8084696"/>
            <a:ext cx="272415" cy="272415"/>
            <a:chOff x="1399504" y="8084696"/>
            <a:chExt cx="272415" cy="272415"/>
          </a:xfrm>
        </p:grpSpPr>
        <p:sp>
          <p:nvSpPr>
            <p:cNvPr id="17" name="object 17"/>
            <p:cNvSpPr/>
            <p:nvPr/>
          </p:nvSpPr>
          <p:spPr>
            <a:xfrm>
              <a:off x="1399501" y="8084705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4" h="272415">
                  <a:moveTo>
                    <a:pt x="272034" y="136004"/>
                  </a:moveTo>
                  <a:lnTo>
                    <a:pt x="261315" y="83108"/>
                  </a:lnTo>
                  <a:lnTo>
                    <a:pt x="232156" y="39878"/>
                  </a:lnTo>
                  <a:lnTo>
                    <a:pt x="188912" y="10706"/>
                  </a:lnTo>
                  <a:lnTo>
                    <a:pt x="136029" y="0"/>
                  </a:lnTo>
                  <a:lnTo>
                    <a:pt x="108648" y="2768"/>
                  </a:lnTo>
                  <a:lnTo>
                    <a:pt x="60020" y="23266"/>
                  </a:lnTo>
                  <a:lnTo>
                    <a:pt x="23266" y="60007"/>
                  </a:lnTo>
                  <a:lnTo>
                    <a:pt x="2768" y="108623"/>
                  </a:lnTo>
                  <a:lnTo>
                    <a:pt x="0" y="136004"/>
                  </a:lnTo>
                  <a:lnTo>
                    <a:pt x="2768" y="163385"/>
                  </a:lnTo>
                  <a:lnTo>
                    <a:pt x="23266" y="212013"/>
                  </a:lnTo>
                  <a:lnTo>
                    <a:pt x="60020" y="248767"/>
                  </a:lnTo>
                  <a:lnTo>
                    <a:pt x="108648" y="269265"/>
                  </a:lnTo>
                  <a:lnTo>
                    <a:pt x="136029" y="272034"/>
                  </a:lnTo>
                  <a:lnTo>
                    <a:pt x="163398" y="269265"/>
                  </a:lnTo>
                  <a:lnTo>
                    <a:pt x="212026" y="248767"/>
                  </a:lnTo>
                  <a:lnTo>
                    <a:pt x="248767" y="212013"/>
                  </a:lnTo>
                  <a:lnTo>
                    <a:pt x="269265" y="163385"/>
                  </a:lnTo>
                  <a:lnTo>
                    <a:pt x="272034" y="136004"/>
                  </a:lnTo>
                  <a:close/>
                </a:path>
              </a:pathLst>
            </a:custGeom>
            <a:solidFill>
              <a:srgbClr val="EE3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5751" y="8160658"/>
              <a:ext cx="119532" cy="12010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258887" y="7264781"/>
            <a:ext cx="5320030" cy="1543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222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Avoid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using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  <a:hlinkClick r:id="rId3"/>
              </a:rPr>
              <a:t>“ww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  <a:hlinkClick r:id="rId3"/>
              </a:rPr>
              <a:t>.”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URLs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sure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initial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cap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0" dirty="0">
                <a:solidFill>
                  <a:srgbClr val="4D4D4F"/>
                </a:solidFill>
                <a:latin typeface="Darwin-Light"/>
                <a:cs typeface="Darwin-Light"/>
              </a:rPr>
              <a:t>your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URL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help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ease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reading.</a:t>
            </a:r>
            <a:endParaRPr sz="1500">
              <a:latin typeface="Darwin-Light"/>
              <a:cs typeface="Darwin-Light"/>
            </a:endParaRPr>
          </a:p>
          <a:p>
            <a:pPr marL="525780" marR="1753870">
              <a:lnSpc>
                <a:spcPct val="173600"/>
              </a:lnSpc>
              <a:spcBef>
                <a:spcPts val="459"/>
              </a:spcBef>
            </a:pPr>
            <a:r>
              <a:rPr sz="1700" b="1" spc="50" dirty="0">
                <a:solidFill>
                  <a:srgbClr val="636466"/>
                </a:solidFill>
                <a:latin typeface="Darwin"/>
                <a:cs typeface="Darwin"/>
              </a:rPr>
              <a:t>Visit</a:t>
            </a:r>
            <a:r>
              <a:rPr sz="1700" b="1" spc="155" dirty="0">
                <a:solidFill>
                  <a:srgbClr val="636466"/>
                </a:solidFill>
                <a:latin typeface="Darwin"/>
                <a:cs typeface="Darwin"/>
              </a:rPr>
              <a:t> </a:t>
            </a:r>
            <a:r>
              <a:rPr sz="1700" b="1" spc="-10" dirty="0">
                <a:solidFill>
                  <a:srgbClr val="EE3233"/>
                </a:solidFill>
                <a:latin typeface="Darwin"/>
                <a:cs typeface="Darwin"/>
                <a:hlinkClick r:id="rId4"/>
              </a:rPr>
              <a:t>www.r</a:t>
            </a:r>
            <a:r>
              <a:rPr sz="1700" b="1" spc="-10" dirty="0">
                <a:solidFill>
                  <a:srgbClr val="636466"/>
                </a:solidFill>
                <a:latin typeface="Darwin"/>
                <a:cs typeface="Darwin"/>
                <a:hlinkClick r:id="rId4"/>
              </a:rPr>
              <a:t>oyal</a:t>
            </a:r>
            <a:r>
              <a:rPr sz="1700" b="1" spc="-10" dirty="0">
                <a:solidFill>
                  <a:srgbClr val="EE3233"/>
                </a:solidFill>
                <a:latin typeface="Darwin"/>
                <a:cs typeface="Darwin"/>
                <a:hlinkClick r:id="rId4"/>
              </a:rPr>
              <a:t>c</a:t>
            </a:r>
            <a:r>
              <a:rPr sz="1700" b="1" spc="-10" dirty="0">
                <a:solidFill>
                  <a:srgbClr val="636466"/>
                </a:solidFill>
                <a:latin typeface="Darwin"/>
                <a:cs typeface="Darwin"/>
                <a:hlinkClick r:id="rId4"/>
              </a:rPr>
              <a:t>aribbean.com</a:t>
            </a:r>
            <a:r>
              <a:rPr sz="1700" b="1" spc="500" dirty="0">
                <a:solidFill>
                  <a:srgbClr val="636466"/>
                </a:solidFill>
                <a:latin typeface="Darwin"/>
                <a:cs typeface="Darwin"/>
              </a:rPr>
              <a:t> </a:t>
            </a:r>
            <a:r>
              <a:rPr sz="1700" b="1" spc="50" dirty="0">
                <a:solidFill>
                  <a:srgbClr val="636466"/>
                </a:solidFill>
                <a:latin typeface="Darwin"/>
                <a:cs typeface="Darwin"/>
              </a:rPr>
              <a:t>Visit</a:t>
            </a:r>
            <a:r>
              <a:rPr sz="1700" b="1" spc="155" dirty="0">
                <a:solidFill>
                  <a:srgbClr val="636466"/>
                </a:solidFill>
                <a:latin typeface="Darwin"/>
                <a:cs typeface="Darwin"/>
              </a:rPr>
              <a:t> </a:t>
            </a:r>
            <a:r>
              <a:rPr sz="1700" b="1" spc="40" dirty="0">
                <a:solidFill>
                  <a:srgbClr val="49B848"/>
                </a:solidFill>
                <a:latin typeface="Darwin"/>
                <a:cs typeface="Darwin"/>
              </a:rPr>
              <a:t>R</a:t>
            </a:r>
            <a:r>
              <a:rPr sz="1700" b="1" spc="40" dirty="0">
                <a:solidFill>
                  <a:srgbClr val="636466"/>
                </a:solidFill>
                <a:latin typeface="Darwin"/>
                <a:cs typeface="Darwin"/>
              </a:rPr>
              <a:t>oyal</a:t>
            </a:r>
            <a:r>
              <a:rPr sz="1700" b="1" spc="40" dirty="0">
                <a:solidFill>
                  <a:srgbClr val="49B848"/>
                </a:solidFill>
                <a:latin typeface="Darwin"/>
                <a:cs typeface="Darwin"/>
              </a:rPr>
              <a:t>C</a:t>
            </a:r>
            <a:r>
              <a:rPr sz="1700" b="1" spc="40" dirty="0">
                <a:solidFill>
                  <a:srgbClr val="636466"/>
                </a:solidFill>
                <a:latin typeface="Darwin"/>
                <a:cs typeface="Darwin"/>
              </a:rPr>
              <a:t>aribbean.com</a:t>
            </a:r>
            <a:endParaRPr sz="1700">
              <a:latin typeface="Darwin"/>
              <a:cs typeface="Darwi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99504" y="8534402"/>
            <a:ext cx="13463905" cy="643255"/>
            <a:chOff x="1399504" y="8534402"/>
            <a:chExt cx="13463905" cy="643255"/>
          </a:xfrm>
        </p:grpSpPr>
        <p:sp>
          <p:nvSpPr>
            <p:cNvPr id="21" name="object 21"/>
            <p:cNvSpPr/>
            <p:nvPr/>
          </p:nvSpPr>
          <p:spPr>
            <a:xfrm>
              <a:off x="1399501" y="8534412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4" h="272415">
                  <a:moveTo>
                    <a:pt x="272034" y="136004"/>
                  </a:moveTo>
                  <a:lnTo>
                    <a:pt x="261315" y="83108"/>
                  </a:lnTo>
                  <a:lnTo>
                    <a:pt x="232156" y="39878"/>
                  </a:lnTo>
                  <a:lnTo>
                    <a:pt x="188912" y="10706"/>
                  </a:lnTo>
                  <a:lnTo>
                    <a:pt x="136029" y="0"/>
                  </a:lnTo>
                  <a:lnTo>
                    <a:pt x="108648" y="2768"/>
                  </a:lnTo>
                  <a:lnTo>
                    <a:pt x="60020" y="23253"/>
                  </a:lnTo>
                  <a:lnTo>
                    <a:pt x="23266" y="60007"/>
                  </a:lnTo>
                  <a:lnTo>
                    <a:pt x="2768" y="108623"/>
                  </a:lnTo>
                  <a:lnTo>
                    <a:pt x="0" y="136004"/>
                  </a:lnTo>
                  <a:lnTo>
                    <a:pt x="2768" y="163385"/>
                  </a:lnTo>
                  <a:lnTo>
                    <a:pt x="23266" y="212013"/>
                  </a:lnTo>
                  <a:lnTo>
                    <a:pt x="60020" y="248754"/>
                  </a:lnTo>
                  <a:lnTo>
                    <a:pt x="108648" y="269265"/>
                  </a:lnTo>
                  <a:lnTo>
                    <a:pt x="136029" y="272034"/>
                  </a:lnTo>
                  <a:lnTo>
                    <a:pt x="163398" y="269265"/>
                  </a:lnTo>
                  <a:lnTo>
                    <a:pt x="212026" y="248754"/>
                  </a:lnTo>
                  <a:lnTo>
                    <a:pt x="248767" y="212013"/>
                  </a:lnTo>
                  <a:lnTo>
                    <a:pt x="269265" y="163385"/>
                  </a:lnTo>
                  <a:lnTo>
                    <a:pt x="272034" y="136004"/>
                  </a:lnTo>
                  <a:close/>
                </a:path>
              </a:pathLst>
            </a:custGeom>
            <a:solidFill>
              <a:srgbClr val="4CB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8668" y="8610748"/>
              <a:ext cx="133705" cy="11934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4597539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597539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29210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17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56876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7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37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7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T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ONE</a:t>
            </a:r>
            <a:r>
              <a:rPr sz="1000" spc="37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GUID</a:t>
            </a:r>
            <a:r>
              <a:rPr sz="1000" spc="-1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ANCE</a:t>
            </a:r>
            <a:r>
              <a:rPr sz="1000" spc="37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80" dirty="0">
                <a:solidFill>
                  <a:srgbClr val="061456"/>
                </a:solidFill>
                <a:latin typeface="Darwin-Black"/>
                <a:cs typeface="Darwin-Black"/>
              </a:rPr>
              <a:t>ADDRESSING</a:t>
            </a:r>
            <a:r>
              <a:rPr sz="1000" b="1" spc="44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TRAVEL</a:t>
            </a:r>
            <a:r>
              <a:rPr sz="1000" b="1" spc="44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P</a:t>
            </a:r>
            <a:r>
              <a:rPr sz="1000" b="1" spc="-9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AR</a:t>
            </a:r>
            <a:r>
              <a:rPr sz="1000" b="1" spc="-4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TNER</a:t>
            </a:r>
            <a:r>
              <a:rPr sz="1000" b="1" spc="-2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S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72400" y="320040"/>
            <a:ext cx="7461250" cy="9418320"/>
          </a:xfrm>
          <a:custGeom>
            <a:avLst/>
            <a:gdLst/>
            <a:ahLst/>
            <a:cxnLst/>
            <a:rect l="l" t="t" r="r" b="b"/>
            <a:pathLst>
              <a:path w="7461250" h="9418320">
                <a:moveTo>
                  <a:pt x="7460754" y="0"/>
                </a:moveTo>
                <a:lnTo>
                  <a:pt x="0" y="0"/>
                </a:lnTo>
                <a:lnTo>
                  <a:pt x="0" y="9418320"/>
                </a:lnTo>
                <a:lnTo>
                  <a:pt x="7460754" y="9418320"/>
                </a:lnTo>
                <a:lnTo>
                  <a:pt x="7460754" y="0"/>
                </a:lnTo>
                <a:close/>
              </a:path>
            </a:pathLst>
          </a:custGeom>
          <a:solidFill>
            <a:srgbClr val="409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02452" y="1645410"/>
            <a:ext cx="5618480" cy="4449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00"/>
              </a:spcBef>
            </a:pP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A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D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D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45" dirty="0">
                <a:solidFill>
                  <a:srgbClr val="061456"/>
                </a:solidFill>
                <a:latin typeface="Arial"/>
                <a:cs typeface="Arial"/>
              </a:rPr>
              <a:t>E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700" dirty="0">
                <a:solidFill>
                  <a:srgbClr val="061456"/>
                </a:solidFill>
                <a:latin typeface="Arial"/>
                <a:cs typeface="Arial"/>
              </a:rPr>
              <a:t>s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700" dirty="0">
                <a:solidFill>
                  <a:srgbClr val="061456"/>
                </a:solidFill>
                <a:latin typeface="Arial"/>
                <a:cs typeface="Arial"/>
              </a:rPr>
              <a:t>s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480" dirty="0">
                <a:solidFill>
                  <a:srgbClr val="061456"/>
                </a:solidFill>
                <a:latin typeface="Arial"/>
                <a:cs typeface="Arial"/>
              </a:rPr>
              <a:t>I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360" dirty="0">
                <a:solidFill>
                  <a:srgbClr val="061456"/>
                </a:solidFill>
                <a:latin typeface="Arial"/>
                <a:cs typeface="Arial"/>
              </a:rPr>
              <a:t>N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735" dirty="0">
                <a:solidFill>
                  <a:srgbClr val="061456"/>
                </a:solidFill>
                <a:latin typeface="Arial"/>
                <a:cs typeface="Arial"/>
              </a:rPr>
              <a:t>G</a:t>
            </a:r>
            <a:endParaRPr sz="4000">
              <a:latin typeface="Arial"/>
              <a:cs typeface="Arial"/>
            </a:endParaRPr>
          </a:p>
          <a:p>
            <a:pPr marL="58419">
              <a:lnSpc>
                <a:spcPct val="100000"/>
              </a:lnSpc>
              <a:tabLst>
                <a:tab pos="1877060" algn="l"/>
              </a:tabLst>
            </a:pPr>
            <a:r>
              <a:rPr sz="4000" spc="-1125" dirty="0">
                <a:solidFill>
                  <a:srgbClr val="061456"/>
                </a:solidFill>
                <a:latin typeface="Arial"/>
                <a:cs typeface="Arial"/>
              </a:rPr>
              <a:t>T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spc="-35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A</a:t>
            </a:r>
            <a:r>
              <a:rPr sz="4000" spc="-59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V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45" dirty="0">
                <a:solidFill>
                  <a:srgbClr val="061456"/>
                </a:solidFill>
                <a:latin typeface="Arial"/>
                <a:cs typeface="Arial"/>
              </a:rPr>
              <a:t>E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100" dirty="0">
                <a:solidFill>
                  <a:srgbClr val="061456"/>
                </a:solidFill>
                <a:latin typeface="Arial"/>
                <a:cs typeface="Arial"/>
              </a:rPr>
              <a:t>L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255" dirty="0">
                <a:solidFill>
                  <a:srgbClr val="061456"/>
                </a:solidFill>
                <a:latin typeface="Arial"/>
                <a:cs typeface="Arial"/>
              </a:rPr>
              <a:t>P</a:t>
            </a:r>
            <a:r>
              <a:rPr sz="4000" spc="-5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A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spc="-39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125" dirty="0">
                <a:solidFill>
                  <a:srgbClr val="061456"/>
                </a:solidFill>
                <a:latin typeface="Arial"/>
                <a:cs typeface="Arial"/>
              </a:rPr>
              <a:t>T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360" dirty="0">
                <a:solidFill>
                  <a:srgbClr val="061456"/>
                </a:solidFill>
                <a:latin typeface="Arial"/>
                <a:cs typeface="Arial"/>
              </a:rPr>
              <a:t>N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45" dirty="0">
                <a:solidFill>
                  <a:srgbClr val="061456"/>
                </a:solidFill>
                <a:latin typeface="Arial"/>
                <a:cs typeface="Arial"/>
              </a:rPr>
              <a:t>E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750" dirty="0">
                <a:solidFill>
                  <a:srgbClr val="061456"/>
                </a:solidFill>
                <a:latin typeface="Arial"/>
                <a:cs typeface="Arial"/>
              </a:rPr>
              <a:t>s</a:t>
            </a:r>
            <a:endParaRPr sz="4000">
              <a:latin typeface="Arial"/>
              <a:cs typeface="Arial"/>
            </a:endParaRPr>
          </a:p>
          <a:p>
            <a:pPr marL="12700" marR="412115">
              <a:lnSpc>
                <a:spcPct val="145800"/>
              </a:lnSpc>
              <a:spcBef>
                <a:spcPts val="735"/>
              </a:spcBef>
            </a:pP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We’ve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already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mentioned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importance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of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travel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partners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business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many</a:t>
            </a:r>
            <a:endParaRPr sz="2000">
              <a:latin typeface="Darwin-Light"/>
              <a:cs typeface="Darwin-Light"/>
            </a:endParaRPr>
          </a:p>
          <a:p>
            <a:pPr marL="12700" marR="5080">
              <a:lnSpc>
                <a:spcPct val="145800"/>
              </a:lnSpc>
            </a:pP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consumers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they’re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first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step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booking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-50" dirty="0">
                <a:solidFill>
                  <a:srgbClr val="4D4D4F"/>
                </a:solidFill>
                <a:latin typeface="Darwin-Light"/>
                <a:cs typeface="Darwin-Light"/>
              </a:rPr>
              <a:t>a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vacation.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show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appreciation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respect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these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dedicated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individuals,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no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longer</a:t>
            </a:r>
            <a:endParaRPr sz="2000">
              <a:latin typeface="Darwin-Light"/>
              <a:cs typeface="Darwin-Light"/>
            </a:endParaRPr>
          </a:p>
          <a:p>
            <a:pPr marL="12700" marR="43815">
              <a:lnSpc>
                <a:spcPct val="145800"/>
              </a:lnSpc>
            </a:pP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call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them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agents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instead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standardized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language</a:t>
            </a:r>
            <a:r>
              <a:rPr sz="2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speaking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them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them.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15650" y="1414703"/>
            <a:ext cx="1774825" cy="35242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302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575"/>
              </a:spcBef>
            </a:pPr>
            <a:r>
              <a:rPr sz="1300" b="1" spc="105" dirty="0">
                <a:solidFill>
                  <a:srgbClr val="FFFFFF"/>
                </a:solidFill>
                <a:latin typeface="Darwin"/>
                <a:cs typeface="Darwin"/>
              </a:rPr>
              <a:t>CONSUMER</a:t>
            </a:r>
            <a:r>
              <a:rPr sz="1300" b="1" spc="2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70" dirty="0">
                <a:solidFill>
                  <a:srgbClr val="FFFFFF"/>
                </a:solidFill>
                <a:latin typeface="Darwin"/>
                <a:cs typeface="Darwin"/>
              </a:rPr>
              <a:t>FACING </a:t>
            </a:r>
            <a:endParaRPr sz="1300">
              <a:latin typeface="Darwin"/>
              <a:cs typeface="Darwi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68084" y="1955039"/>
            <a:ext cx="5077460" cy="1175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Travel</a:t>
            </a:r>
            <a:r>
              <a:rPr sz="3000" b="1" spc="5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3000" b="1" spc="90" dirty="0">
                <a:solidFill>
                  <a:srgbClr val="FFFFFF"/>
                </a:solidFill>
                <a:latin typeface="Darwin"/>
                <a:cs typeface="Darwin"/>
              </a:rPr>
              <a:t>Advisor</a:t>
            </a:r>
            <a:endParaRPr sz="30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1450"/>
              </a:spcBef>
            </a:pP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15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5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5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Darwin-Light"/>
                <a:cs typeface="Darwin-Light"/>
              </a:rPr>
              <a:t>title</a:t>
            </a:r>
            <a:r>
              <a:rPr sz="15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we</a:t>
            </a:r>
            <a:r>
              <a:rPr sz="15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use</a:t>
            </a:r>
            <a:r>
              <a:rPr sz="15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any</a:t>
            </a:r>
            <a:r>
              <a:rPr sz="15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time</a:t>
            </a:r>
            <a:r>
              <a:rPr sz="15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we’re</a:t>
            </a:r>
            <a:r>
              <a:rPr sz="15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referring</a:t>
            </a:r>
            <a:r>
              <a:rPr sz="15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endParaRPr sz="1500">
              <a:latin typeface="Darwin-Light"/>
              <a:cs typeface="Darwin-Light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travel</a:t>
            </a:r>
            <a:r>
              <a:rPr sz="15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Darwin-Light"/>
                <a:cs typeface="Darwin-Light"/>
              </a:rPr>
              <a:t>agents</a:t>
            </a:r>
            <a:r>
              <a:rPr sz="15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5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5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Darwin-Light"/>
                <a:cs typeface="Darwin-Light"/>
              </a:rPr>
              <a:t>communication</a:t>
            </a:r>
            <a:r>
              <a:rPr sz="15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5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Darwin-Light"/>
                <a:cs typeface="Darwin-Light"/>
              </a:rPr>
              <a:t>consumers</a:t>
            </a:r>
            <a:r>
              <a:rPr sz="15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or</a:t>
            </a:r>
            <a:r>
              <a:rPr sz="15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Darwin-Light"/>
                <a:cs typeface="Darwin-Light"/>
              </a:rPr>
              <a:t>guests.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56790" y="3348228"/>
            <a:ext cx="5892165" cy="915035"/>
          </a:xfrm>
          <a:prstGeom prst="rect">
            <a:avLst/>
          </a:prstGeom>
          <a:solidFill>
            <a:srgbClr val="AFD2C2">
              <a:alpha val="34999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Times New Roman"/>
              <a:cs typeface="Times New Roman"/>
            </a:endParaRPr>
          </a:p>
          <a:p>
            <a:pPr marR="16510" algn="ctr">
              <a:lnSpc>
                <a:spcPct val="100000"/>
              </a:lnSpc>
              <a:spcBef>
                <a:spcPts val="5"/>
              </a:spcBef>
            </a:pP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Consumer</a:t>
            </a:r>
            <a:r>
              <a:rPr sz="1300" i="1" spc="-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Facing</a:t>
            </a:r>
            <a:r>
              <a:rPr sz="1300" i="1" spc="-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Example</a:t>
            </a:r>
            <a:endParaRPr sz="1300">
              <a:latin typeface="Arial"/>
              <a:cs typeface="Arial"/>
            </a:endParaRPr>
          </a:p>
          <a:p>
            <a:pPr marL="7620" algn="ctr">
              <a:lnSpc>
                <a:spcPct val="100000"/>
              </a:lnSpc>
              <a:spcBef>
                <a:spcPts val="495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Contact</a:t>
            </a:r>
            <a:r>
              <a:rPr sz="1500" b="1" spc="3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1500" b="1" spc="3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D573"/>
                </a:solidFill>
                <a:latin typeface="Darwin"/>
                <a:cs typeface="Darwin"/>
              </a:rPr>
              <a:t>travel</a:t>
            </a:r>
            <a:r>
              <a:rPr sz="1500" b="1" spc="335" dirty="0">
                <a:solidFill>
                  <a:srgbClr val="FFD573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D573"/>
                </a:solidFill>
                <a:latin typeface="Darwin"/>
                <a:cs typeface="Darwin"/>
              </a:rPr>
              <a:t>advisor</a:t>
            </a:r>
            <a:r>
              <a:rPr sz="1500" b="1" spc="330" dirty="0">
                <a:solidFill>
                  <a:srgbClr val="FFD573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to</a:t>
            </a:r>
            <a:r>
              <a:rPr sz="1500" b="1" spc="3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book</a:t>
            </a:r>
            <a:r>
              <a:rPr sz="1500" b="1" spc="3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1500" b="1" spc="3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adventure</a:t>
            </a:r>
            <a:r>
              <a:rPr sz="1500" b="1" spc="3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40" dirty="0">
                <a:solidFill>
                  <a:srgbClr val="FFFFFF"/>
                </a:solidFill>
                <a:latin typeface="Darwin"/>
                <a:cs typeface="Darwin"/>
              </a:rPr>
              <a:t>today</a:t>
            </a:r>
            <a:endParaRPr sz="1500">
              <a:latin typeface="Darwin"/>
              <a:cs typeface="Darwi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15650" y="5016500"/>
            <a:ext cx="1774825" cy="35242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3025" rIns="0" bIns="0" rtlCol="0">
            <a:spAutoFit/>
          </a:bodyPr>
          <a:lstStyle/>
          <a:p>
            <a:pPr marL="297815">
              <a:lnSpc>
                <a:spcPct val="100000"/>
              </a:lnSpc>
              <a:spcBef>
                <a:spcPts val="575"/>
              </a:spcBef>
            </a:pPr>
            <a:r>
              <a:rPr sz="1300" b="1" spc="95" dirty="0">
                <a:solidFill>
                  <a:srgbClr val="FFFFFF"/>
                </a:solidFill>
                <a:latin typeface="Darwin"/>
                <a:cs typeface="Darwin"/>
              </a:rPr>
              <a:t>TRADE</a:t>
            </a:r>
            <a:r>
              <a:rPr sz="1300" b="1" spc="2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70" dirty="0">
                <a:solidFill>
                  <a:srgbClr val="FFFFFF"/>
                </a:solidFill>
                <a:latin typeface="Darwin"/>
                <a:cs typeface="Darwin"/>
              </a:rPr>
              <a:t>FACING </a:t>
            </a:r>
            <a:endParaRPr sz="1300">
              <a:latin typeface="Darwin"/>
              <a:cs typeface="Darwi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59929" y="5556836"/>
            <a:ext cx="4493895" cy="1454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885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Darwin"/>
                <a:cs typeface="Darwin"/>
              </a:rPr>
              <a:t>Travel</a:t>
            </a:r>
            <a:r>
              <a:rPr sz="3000" b="1" spc="5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3000" b="1" spc="100" dirty="0">
                <a:solidFill>
                  <a:srgbClr val="FFFFFF"/>
                </a:solidFill>
                <a:latin typeface="Darwin"/>
                <a:cs typeface="Darwin"/>
              </a:rPr>
              <a:t>Partner</a:t>
            </a:r>
            <a:endParaRPr sz="3000">
              <a:latin typeface="Darwin"/>
              <a:cs typeface="Darwin"/>
            </a:endParaRPr>
          </a:p>
          <a:p>
            <a:pPr marL="12700" marR="5080" indent="113030">
              <a:lnSpc>
                <a:spcPct val="122200"/>
              </a:lnSpc>
              <a:spcBef>
                <a:spcPts val="1050"/>
              </a:spcBef>
            </a:pP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When</a:t>
            </a:r>
            <a:r>
              <a:rPr sz="15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Darwin-Light"/>
                <a:cs typeface="Darwin-Light"/>
              </a:rPr>
              <a:t>speaking</a:t>
            </a:r>
            <a:r>
              <a:rPr sz="150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Darwin-Light"/>
                <a:cs typeface="Darwin-Light"/>
              </a:rPr>
              <a:t>directly</a:t>
            </a:r>
            <a:r>
              <a:rPr sz="150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50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travel</a:t>
            </a:r>
            <a:r>
              <a:rPr sz="150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Darwin-Light"/>
                <a:cs typeface="Darwin-Light"/>
              </a:rPr>
              <a:t>agents,</a:t>
            </a:r>
            <a:r>
              <a:rPr sz="150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we</a:t>
            </a:r>
            <a:r>
              <a:rPr sz="15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Darwin-Light"/>
                <a:cs typeface="Darwin-Light"/>
              </a:rPr>
              <a:t>want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5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use</a:t>
            </a:r>
            <a:r>
              <a:rPr sz="15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15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Darwin-Light"/>
                <a:cs typeface="Darwin-Light"/>
              </a:rPr>
              <a:t>title</a:t>
            </a:r>
            <a:r>
              <a:rPr sz="15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5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Darwin-Light"/>
                <a:cs typeface="Darwin-Light"/>
              </a:rPr>
              <a:t>acknowledge</a:t>
            </a:r>
            <a:r>
              <a:rPr sz="15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their</a:t>
            </a:r>
            <a:r>
              <a:rPr sz="15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Darwin-Light"/>
                <a:cs typeface="Darwin-Light"/>
              </a:rPr>
              <a:t>partnership</a:t>
            </a:r>
            <a:r>
              <a:rPr sz="15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Darwin-Light"/>
                <a:cs typeface="Darwin-Light"/>
              </a:rPr>
              <a:t>in </a:t>
            </a:r>
            <a:r>
              <a:rPr sz="1500" spc="50" dirty="0">
                <a:solidFill>
                  <a:srgbClr val="FFFFFF"/>
                </a:solidFill>
                <a:latin typeface="Darwin-Light"/>
                <a:cs typeface="Darwin-Light"/>
              </a:rPr>
              <a:t>helping</a:t>
            </a:r>
            <a:r>
              <a:rPr sz="15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us</a:t>
            </a:r>
            <a:r>
              <a:rPr sz="15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Darwin-Light"/>
                <a:cs typeface="Darwin-Light"/>
              </a:rPr>
              <a:t>deliver</a:t>
            </a:r>
            <a:r>
              <a:rPr sz="15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great</a:t>
            </a:r>
            <a:r>
              <a:rPr sz="15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Darwin-Light"/>
                <a:cs typeface="Darwin-Light"/>
              </a:rPr>
              <a:t>vacations</a:t>
            </a:r>
            <a:r>
              <a:rPr sz="15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5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FFFFFF"/>
                </a:solidFill>
                <a:latin typeface="Darwin-Light"/>
                <a:cs typeface="Darwin-Light"/>
              </a:rPr>
              <a:t>their</a:t>
            </a:r>
            <a:r>
              <a:rPr sz="15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FFFFFF"/>
                </a:solidFill>
                <a:latin typeface="Darwin-Light"/>
                <a:cs typeface="Darwin-Light"/>
              </a:rPr>
              <a:t>clients.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56790" y="7229423"/>
            <a:ext cx="5892165" cy="1445260"/>
          </a:xfrm>
          <a:prstGeom prst="rect">
            <a:avLst/>
          </a:prstGeom>
          <a:solidFill>
            <a:srgbClr val="AFD2C2">
              <a:alpha val="34999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Times New Roman"/>
              <a:cs typeface="Times New Roman"/>
            </a:endParaRPr>
          </a:p>
          <a:p>
            <a:pPr marR="16510" algn="ctr">
              <a:lnSpc>
                <a:spcPct val="100000"/>
              </a:lnSpc>
              <a:spcBef>
                <a:spcPts val="5"/>
              </a:spcBef>
            </a:pPr>
            <a:r>
              <a:rPr sz="1300" i="1" spc="-20" dirty="0">
                <a:solidFill>
                  <a:srgbClr val="061456"/>
                </a:solidFill>
                <a:latin typeface="Arial"/>
                <a:cs typeface="Arial"/>
              </a:rPr>
              <a:t>Trade</a:t>
            </a:r>
            <a:r>
              <a:rPr sz="1300" i="1" spc="-6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dirty="0">
                <a:solidFill>
                  <a:srgbClr val="061456"/>
                </a:solidFill>
                <a:latin typeface="Arial"/>
                <a:cs typeface="Arial"/>
              </a:rPr>
              <a:t>Facing</a:t>
            </a:r>
            <a:r>
              <a:rPr sz="1300" i="1" spc="-5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1300" i="1" spc="-10" dirty="0">
                <a:solidFill>
                  <a:srgbClr val="061456"/>
                </a:solidFill>
                <a:latin typeface="Arial"/>
                <a:cs typeface="Arial"/>
              </a:rPr>
              <a:t>Example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Royal</a:t>
            </a:r>
            <a:r>
              <a:rPr sz="1500" b="1" spc="3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Caribbean</a:t>
            </a:r>
            <a:r>
              <a:rPr sz="1500" b="1" spc="3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is</a:t>
            </a:r>
            <a:r>
              <a:rPr sz="1500" b="1" spc="3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celebrating</a:t>
            </a:r>
            <a:r>
              <a:rPr sz="1500" b="1" spc="3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50</a:t>
            </a:r>
            <a:r>
              <a:rPr sz="1500" b="1" spc="3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Darwin"/>
                <a:cs typeface="Darwin"/>
              </a:rPr>
              <a:t>years</a:t>
            </a:r>
            <a:endParaRPr sz="1500">
              <a:latin typeface="Darwin"/>
              <a:cs typeface="Darwin"/>
            </a:endParaRPr>
          </a:p>
          <a:p>
            <a:pPr marL="1037590" marR="1022350" algn="ctr">
              <a:lnSpc>
                <a:spcPct val="116700"/>
              </a:lnSpc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of</a:t>
            </a:r>
            <a:r>
              <a:rPr sz="1500" b="1" spc="2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big,</a:t>
            </a:r>
            <a:r>
              <a:rPr sz="1500" b="1" spc="2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bold</a:t>
            </a:r>
            <a:r>
              <a:rPr sz="1500" b="1" spc="2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adventures</a:t>
            </a:r>
            <a:r>
              <a:rPr sz="1500" b="1" spc="2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—</a:t>
            </a:r>
            <a:r>
              <a:rPr sz="1500" b="1" spc="2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and</a:t>
            </a:r>
            <a:r>
              <a:rPr sz="1500" b="1" spc="2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Darwin"/>
                <a:cs typeface="Darwin"/>
              </a:rPr>
              <a:t>appreciation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for</a:t>
            </a:r>
            <a:r>
              <a:rPr sz="1500" b="1" spc="2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you,</a:t>
            </a:r>
            <a:r>
              <a:rPr sz="1500" b="1" spc="2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our</a:t>
            </a:r>
            <a:r>
              <a:rPr sz="1500" b="1" spc="2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valued</a:t>
            </a:r>
            <a:r>
              <a:rPr sz="1500" b="1" spc="2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D573"/>
                </a:solidFill>
                <a:latin typeface="Darwin"/>
                <a:cs typeface="Darwin"/>
              </a:rPr>
              <a:t>travel</a:t>
            </a:r>
            <a:r>
              <a:rPr sz="1500" b="1" spc="270" dirty="0">
                <a:solidFill>
                  <a:srgbClr val="FFD573"/>
                </a:solidFill>
                <a:latin typeface="Darwin"/>
                <a:cs typeface="Darwin"/>
              </a:rPr>
              <a:t> </a:t>
            </a:r>
            <a:r>
              <a:rPr sz="1500" b="1" spc="35" dirty="0">
                <a:solidFill>
                  <a:srgbClr val="FFD573"/>
                </a:solidFill>
                <a:latin typeface="Darwin"/>
                <a:cs typeface="Darwin"/>
              </a:rPr>
              <a:t>partners</a:t>
            </a:r>
            <a:r>
              <a:rPr sz="1500" b="1" spc="35" dirty="0">
                <a:solidFill>
                  <a:srgbClr val="FFFFFF"/>
                </a:solidFill>
                <a:latin typeface="Darwin"/>
                <a:cs typeface="Darwin"/>
              </a:rPr>
              <a:t>.</a:t>
            </a:r>
            <a:endParaRPr sz="1500">
              <a:latin typeface="Darwin"/>
              <a:cs typeface="Darwi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4" name="object 14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18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34" y="320040"/>
            <a:ext cx="14904719" cy="94183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24060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4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55" dirty="0">
                <a:solidFill>
                  <a:srgbClr val="FFFFFF"/>
                </a:solidFill>
                <a:latin typeface="Darwin-Black"/>
                <a:cs typeface="Darwin-Black"/>
              </a:rPr>
              <a:t>DESIGN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07625" y="3586872"/>
            <a:ext cx="9530080" cy="18510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  <a:tabLst>
                <a:tab pos="353695" algn="l"/>
                <a:tab pos="746760" algn="l"/>
                <a:tab pos="1179830" algn="l"/>
                <a:tab pos="1933575" algn="l"/>
                <a:tab pos="2186305" algn="l"/>
                <a:tab pos="2577465" algn="l"/>
                <a:tab pos="3223895" algn="l"/>
                <a:tab pos="3581400" algn="l"/>
                <a:tab pos="3928110" algn="l"/>
                <a:tab pos="4285615" algn="l"/>
                <a:tab pos="4718685" algn="l"/>
                <a:tab pos="5076190" algn="l"/>
                <a:tab pos="5474335" algn="l"/>
                <a:tab pos="5828665" algn="l"/>
              </a:tabLst>
            </a:pP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P</a:t>
            </a:r>
            <a:r>
              <a:rPr sz="3050" b="1" spc="3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3050" b="1" spc="-6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T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endParaRPr sz="3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pos="4439920" algn="l"/>
                <a:tab pos="6511925" algn="l"/>
              </a:tabLst>
            </a:pP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F</a:t>
            </a:r>
            <a:r>
              <a:rPr sz="8100" spc="-16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O R M U L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	F</a:t>
            </a:r>
            <a:r>
              <a:rPr sz="8100" spc="-16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O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	D E S I G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endParaRPr sz="8100">
              <a:latin typeface="Kapra Regular"/>
              <a:cs typeface="Kapra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43029" y="453390"/>
            <a:ext cx="16319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Cozumel,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Mexico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38276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8" name="object 8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19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20040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5172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62940" y="605790"/>
            <a:ext cx="2533015" cy="4318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0"/>
              </a:spcBef>
            </a:pPr>
            <a:r>
              <a:rPr sz="1000" spc="-1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000" spc="4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10" dirty="0">
                <a:solidFill>
                  <a:srgbClr val="FFFFFF"/>
                </a:solidFill>
                <a:latin typeface="Arial"/>
                <a:cs typeface="Arial"/>
              </a:rPr>
              <a:t>ARIBBEAN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25" spc="-75" baseline="35353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825" baseline="35353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spc="85" dirty="0">
                <a:solidFill>
                  <a:srgbClr val="FFFFFF"/>
                </a:solidFill>
                <a:latin typeface="Arial"/>
                <a:cs typeface="Arial"/>
              </a:rPr>
              <a:t>GUIDELINES 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15089" y="2072637"/>
            <a:ext cx="12242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 N D E </a:t>
            </a:r>
            <a:r>
              <a:rPr spc="-50" dirty="0"/>
              <a:t>X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715089" y="3091813"/>
            <a:ext cx="2080895" cy="6254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500" b="1" i="1" spc="70" dirty="0">
                <a:solidFill>
                  <a:srgbClr val="FFFFFF"/>
                </a:solidFill>
                <a:latin typeface="Darwin-BoldItalic"/>
                <a:cs typeface="Darwin-BoldItalic"/>
              </a:rPr>
              <a:t>Section</a:t>
            </a:r>
            <a:r>
              <a:rPr sz="1500" b="1" i="1" spc="2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No.</a:t>
            </a:r>
            <a:r>
              <a:rPr sz="1500" b="1" i="1" spc="2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500" b="1" i="1" spc="-50" dirty="0">
                <a:solidFill>
                  <a:srgbClr val="FFFFFF"/>
                </a:solidFill>
                <a:latin typeface="Darwin-BoldItalic"/>
                <a:cs typeface="Darwin-BoldItalic"/>
              </a:rPr>
              <a:t>1</a:t>
            </a:r>
            <a:endParaRPr sz="1500">
              <a:latin typeface="Darwin-BoldItalic"/>
              <a:cs typeface="Darwin-BoldItalic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B</a:t>
            </a:r>
            <a:r>
              <a:rPr sz="2000" b="1" spc="3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A</a:t>
            </a:r>
            <a:r>
              <a:rPr sz="2000" b="1" spc="-2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C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K</a:t>
            </a:r>
            <a:r>
              <a:rPr sz="2000" b="1" spc="3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G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R O</a:t>
            </a:r>
            <a:r>
              <a:rPr sz="2000" b="1" spc="3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U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N</a:t>
            </a:r>
            <a:r>
              <a:rPr sz="2000" b="1" spc="3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spc="-50" dirty="0">
                <a:solidFill>
                  <a:srgbClr val="68CEF3"/>
                </a:solidFill>
                <a:latin typeface="Darwin"/>
                <a:cs typeface="Darwin"/>
              </a:rPr>
              <a:t>D</a:t>
            </a:r>
            <a:endParaRPr sz="2000">
              <a:latin typeface="Darwin"/>
              <a:cs typeface="Darwi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5089" y="3971287"/>
            <a:ext cx="92836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80" dirty="0">
                <a:solidFill>
                  <a:srgbClr val="FFFFFF"/>
                </a:solidFill>
                <a:latin typeface="Darwin-Black"/>
                <a:cs typeface="Darwin-Black"/>
              </a:rPr>
              <a:t>MISSION </a:t>
            </a:r>
            <a:endParaRPr sz="1500">
              <a:latin typeface="Darwin-Black"/>
              <a:cs typeface="Darwin-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74494" y="3971287"/>
            <a:ext cx="1339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68CEF3"/>
                </a:solidFill>
                <a:latin typeface="Darwin-BoldItalic"/>
                <a:cs typeface="Darwin-BoldItalic"/>
              </a:rPr>
              <a:t>4</a:t>
            </a:r>
            <a:endParaRPr sz="1500">
              <a:latin typeface="Darwin-BoldItalic"/>
              <a:cs typeface="Darwin-BoldIt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15089" y="4491923"/>
            <a:ext cx="13335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50" dirty="0">
                <a:solidFill>
                  <a:srgbClr val="FFFFFF"/>
                </a:solidFill>
                <a:latin typeface="Darwin-Black"/>
                <a:cs typeface="Darwin-Black"/>
              </a:rPr>
              <a:t>OUR</a:t>
            </a:r>
            <a:r>
              <a:rPr sz="1500" b="1" spc="47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150" dirty="0">
                <a:solidFill>
                  <a:srgbClr val="FFFFFF"/>
                </a:solidFill>
                <a:latin typeface="Darwin-Black"/>
                <a:cs typeface="Darwin-Black"/>
              </a:rPr>
              <a:t>TARGET </a:t>
            </a:r>
            <a:endParaRPr sz="1500">
              <a:latin typeface="Darwin-Black"/>
              <a:cs typeface="Darwin-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74494" y="4491923"/>
            <a:ext cx="12953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68CEF3"/>
                </a:solidFill>
                <a:latin typeface="Darwin-BoldItalic"/>
                <a:cs typeface="Darwin-BoldItalic"/>
              </a:rPr>
              <a:t>5</a:t>
            </a:r>
            <a:endParaRPr sz="1500">
              <a:latin typeface="Darwin-BoldItalic"/>
              <a:cs typeface="Darwin-BoldItal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15089" y="5581012"/>
            <a:ext cx="2261870" cy="11334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500" b="1" i="1" spc="70" dirty="0">
                <a:solidFill>
                  <a:srgbClr val="FFFFFF"/>
                </a:solidFill>
                <a:latin typeface="Darwin-BoldItalic"/>
                <a:cs typeface="Darwin-BoldItalic"/>
              </a:rPr>
              <a:t>Section</a:t>
            </a:r>
            <a:r>
              <a:rPr sz="1500" b="1" i="1" spc="2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No.</a:t>
            </a:r>
            <a:r>
              <a:rPr sz="1500" b="1" i="1" spc="2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500" b="1" i="1" spc="-50" dirty="0">
                <a:solidFill>
                  <a:srgbClr val="FFFFFF"/>
                </a:solidFill>
                <a:latin typeface="Darwin-BoldItalic"/>
                <a:cs typeface="Darwin-BoldItalic"/>
              </a:rPr>
              <a:t>2</a:t>
            </a:r>
            <a:endParaRPr sz="1500">
              <a:latin typeface="Darwin-BoldItalic"/>
              <a:cs typeface="Darwin-BoldItalic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  <a:tabLst>
                <a:tab pos="986790" algn="l"/>
              </a:tabLst>
            </a:pP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C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O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M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spc="-50" dirty="0">
                <a:solidFill>
                  <a:srgbClr val="68CEF3"/>
                </a:solidFill>
                <a:latin typeface="Darwin"/>
                <a:cs typeface="Darwin"/>
              </a:rPr>
              <a:t>E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	S</a:t>
            </a:r>
            <a:r>
              <a:rPr sz="2000" b="1" spc="3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E</a:t>
            </a:r>
            <a:r>
              <a:rPr sz="2000" b="1" spc="4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E</a:t>
            </a:r>
            <a:r>
              <a:rPr sz="2000" b="1" spc="4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spc="-50" dirty="0">
                <a:solidFill>
                  <a:srgbClr val="68CEF3"/>
                </a:solidFill>
                <a:latin typeface="Darwin"/>
                <a:cs typeface="Darwin"/>
              </a:rPr>
              <a:t>K</a:t>
            </a:r>
            <a:endParaRPr sz="2000">
              <a:latin typeface="Darwin"/>
              <a:cs typeface="Darwi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</a:pPr>
            <a:r>
              <a:rPr sz="1500" b="1" spc="110" dirty="0">
                <a:solidFill>
                  <a:srgbClr val="FFFFFF"/>
                </a:solidFill>
                <a:latin typeface="Darwin-Black"/>
                <a:cs typeface="Darwin-Black"/>
              </a:rPr>
              <a:t>WH</a:t>
            </a:r>
            <a:r>
              <a:rPr sz="1500" b="1" spc="-11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-Black"/>
                <a:cs typeface="Darwin-Black"/>
              </a:rPr>
              <a:t>AT</a:t>
            </a:r>
            <a:r>
              <a:rPr sz="1500" b="1" spc="80" dirty="0">
                <a:solidFill>
                  <a:srgbClr val="FFFFFF"/>
                </a:solidFill>
                <a:latin typeface="Darwin-Black"/>
                <a:cs typeface="Darwin-Black"/>
              </a:rPr>
              <a:t>  </a:t>
            </a:r>
            <a:r>
              <a:rPr sz="1500" b="1" spc="110" dirty="0">
                <a:solidFill>
                  <a:srgbClr val="FFFFFF"/>
                </a:solidFill>
                <a:latin typeface="Darwin-Black"/>
                <a:cs typeface="Darwin-Black"/>
              </a:rPr>
              <a:t>IS</a:t>
            </a:r>
            <a:r>
              <a:rPr sz="1500" b="1" spc="85" dirty="0">
                <a:solidFill>
                  <a:srgbClr val="FFFFFF"/>
                </a:solidFill>
                <a:latin typeface="Darwin-Black"/>
                <a:cs typeface="Darwin-Black"/>
              </a:rPr>
              <a:t>  </a:t>
            </a:r>
            <a:r>
              <a:rPr sz="1500" b="1" spc="165" dirty="0">
                <a:solidFill>
                  <a:srgbClr val="FFFFFF"/>
                </a:solidFill>
                <a:latin typeface="Darwin-Black"/>
                <a:cs typeface="Darwin-Black"/>
              </a:rPr>
              <a:t>COME</a:t>
            </a:r>
            <a:r>
              <a:rPr sz="1500" b="1" spc="80" dirty="0">
                <a:solidFill>
                  <a:srgbClr val="FFFFFF"/>
                </a:solidFill>
                <a:latin typeface="Darwin-Black"/>
                <a:cs typeface="Darwin-Black"/>
              </a:rPr>
              <a:t>  </a:t>
            </a:r>
            <a:r>
              <a:rPr sz="1500" b="1" spc="165" dirty="0">
                <a:solidFill>
                  <a:srgbClr val="FFFFFF"/>
                </a:solidFill>
                <a:latin typeface="Darwin-Black"/>
                <a:cs typeface="Darwin-Black"/>
              </a:rPr>
              <a:t>SEEK</a:t>
            </a:r>
            <a:r>
              <a:rPr sz="1500" b="1" spc="-13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-50" dirty="0">
                <a:solidFill>
                  <a:srgbClr val="FFFFFF"/>
                </a:solidFill>
                <a:latin typeface="Darwin-Black"/>
                <a:cs typeface="Darwin-Black"/>
              </a:rPr>
              <a:t>?</a:t>
            </a:r>
            <a:endParaRPr sz="1500">
              <a:latin typeface="Darwin-Black"/>
              <a:cs typeface="Darwin-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80209" y="6460487"/>
            <a:ext cx="1130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68CEF3"/>
                </a:solidFill>
                <a:latin typeface="Darwin-BoldItalic"/>
                <a:cs typeface="Darwin-BoldItalic"/>
              </a:rPr>
              <a:t>7</a:t>
            </a:r>
            <a:endParaRPr sz="1500">
              <a:latin typeface="Darwin-BoldItalic"/>
              <a:cs typeface="Darwin-BoldItal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15089" y="6981124"/>
            <a:ext cx="18923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Darwin-Black"/>
                <a:cs typeface="Darwin-Black"/>
              </a:rPr>
              <a:t>C</a:t>
            </a:r>
            <a:r>
              <a:rPr sz="1500" b="1" spc="-15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Darwin-Black"/>
                <a:cs typeface="Darwin-Black"/>
              </a:rPr>
              <a:t>AM</a:t>
            </a:r>
            <a:r>
              <a:rPr sz="1500" b="1" spc="-11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155" dirty="0">
                <a:solidFill>
                  <a:srgbClr val="FFFFFF"/>
                </a:solidFill>
                <a:latin typeface="Darwin-Black"/>
                <a:cs typeface="Darwin-Black"/>
              </a:rPr>
              <a:t>PAIGN</a:t>
            </a:r>
            <a:r>
              <a:rPr sz="1500" b="1" spc="49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Darwin-Black"/>
                <a:cs typeface="Darwin-Black"/>
              </a:rPr>
              <a:t>FI</a:t>
            </a:r>
            <a:r>
              <a:rPr sz="1500" b="1" spc="-11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105" dirty="0">
                <a:solidFill>
                  <a:srgbClr val="FFFFFF"/>
                </a:solidFill>
                <a:latin typeface="Darwin-Black"/>
                <a:cs typeface="Darwin-Black"/>
              </a:rPr>
              <a:t>LTER </a:t>
            </a:r>
            <a:endParaRPr sz="1500">
              <a:latin typeface="Darwin-Black"/>
              <a:cs typeface="Darwin-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76018" y="6981124"/>
            <a:ext cx="1352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68CEF3"/>
                </a:solidFill>
                <a:latin typeface="Darwin-BoldItalic"/>
                <a:cs typeface="Darwin-BoldItalic"/>
              </a:rPr>
              <a:t>8</a:t>
            </a:r>
            <a:endParaRPr sz="1500">
              <a:latin typeface="Darwin-BoldItalic"/>
              <a:cs typeface="Darwin-BoldItal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83971" y="2147946"/>
            <a:ext cx="1587500" cy="62674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500" b="1" i="1" spc="70" dirty="0">
                <a:solidFill>
                  <a:srgbClr val="FFFFFF"/>
                </a:solidFill>
                <a:latin typeface="Darwin-BoldItalic"/>
                <a:cs typeface="Darwin-BoldItalic"/>
              </a:rPr>
              <a:t>Section</a:t>
            </a:r>
            <a:r>
              <a:rPr sz="1500" b="1" i="1" spc="2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No.</a:t>
            </a:r>
            <a:r>
              <a:rPr sz="1500" b="1" i="1" spc="2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500" b="1" i="1" spc="-50" dirty="0">
                <a:solidFill>
                  <a:srgbClr val="FFFFFF"/>
                </a:solidFill>
                <a:latin typeface="Darwin-BoldItalic"/>
                <a:cs typeface="Darwin-BoldItalic"/>
              </a:rPr>
              <a:t>3</a:t>
            </a:r>
            <a:endParaRPr sz="1500">
              <a:latin typeface="Darwin-BoldItalic"/>
              <a:cs typeface="Darwin-BoldItalic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C</a:t>
            </a:r>
            <a:r>
              <a:rPr sz="2000" b="1" spc="-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A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M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P</a:t>
            </a:r>
            <a:r>
              <a:rPr sz="2000" b="1" spc="-9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A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I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G</a:t>
            </a:r>
            <a:r>
              <a:rPr sz="2000" b="1" spc="3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spc="-50" dirty="0">
                <a:solidFill>
                  <a:srgbClr val="68CEF3"/>
                </a:solidFill>
                <a:latin typeface="Darwin"/>
                <a:cs typeface="Darwin"/>
              </a:rPr>
              <a:t>N</a:t>
            </a:r>
            <a:endParaRPr sz="2000">
              <a:latin typeface="Darwin"/>
              <a:cs typeface="Darwi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32000" y="2444115"/>
            <a:ext cx="15957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E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L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E</a:t>
            </a:r>
            <a:r>
              <a:rPr sz="2000" b="1" spc="4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M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E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N</a:t>
            </a:r>
            <a:r>
              <a:rPr sz="2000" b="1" spc="4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T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spc="-50" dirty="0">
                <a:solidFill>
                  <a:srgbClr val="68CEF3"/>
                </a:solidFill>
                <a:latin typeface="Darwin"/>
                <a:cs typeface="Darwin"/>
              </a:rPr>
              <a:t>S</a:t>
            </a:r>
            <a:endParaRPr sz="2000">
              <a:latin typeface="Darwin"/>
              <a:cs typeface="Darwi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83971" y="3028315"/>
            <a:ext cx="17075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Darwin-Black"/>
                <a:cs typeface="Darwin-Black"/>
              </a:rPr>
              <a:t>T</a:t>
            </a:r>
            <a:r>
              <a:rPr sz="1500" b="1" spc="-14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150" dirty="0">
                <a:solidFill>
                  <a:srgbClr val="FFFFFF"/>
                </a:solidFill>
                <a:latin typeface="Darwin-Black"/>
                <a:cs typeface="Darwin-Black"/>
              </a:rPr>
              <a:t>ONE</a:t>
            </a:r>
            <a:r>
              <a:rPr sz="1500" b="1" spc="47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180" dirty="0">
                <a:solidFill>
                  <a:srgbClr val="FFFFFF"/>
                </a:solidFill>
                <a:latin typeface="Darwin-Black"/>
                <a:cs typeface="Darwin-Black"/>
              </a:rPr>
              <a:t>GUIDANCE </a:t>
            </a:r>
            <a:endParaRPr sz="1500">
              <a:latin typeface="Darwin-Black"/>
              <a:cs typeface="Darwin-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83971" y="3256915"/>
            <a:ext cx="1245870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4165">
              <a:lnSpc>
                <a:spcPct val="122200"/>
              </a:lnSpc>
              <a:spcBef>
                <a:spcPts val="100"/>
              </a:spcBef>
            </a:pPr>
            <a:r>
              <a:rPr sz="1500" i="1" spc="70" dirty="0">
                <a:solidFill>
                  <a:srgbClr val="FFFFFF"/>
                </a:solidFill>
                <a:latin typeface="Darwin-LightItalic"/>
                <a:cs typeface="Darwin-LightItalic"/>
              </a:rPr>
              <a:t>Headlines </a:t>
            </a: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Body</a:t>
            </a:r>
            <a:r>
              <a:rPr sz="15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40" dirty="0">
                <a:solidFill>
                  <a:srgbClr val="FFFFFF"/>
                </a:solidFill>
                <a:latin typeface="Darwin-LightItalic"/>
                <a:cs typeface="Darwin-LightItalic"/>
              </a:rPr>
              <a:t>Copy</a:t>
            </a:r>
            <a:endParaRPr sz="1500">
              <a:latin typeface="Darwin-LightItalic"/>
              <a:cs typeface="Darwin-LightItalic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Call</a:t>
            </a:r>
            <a:r>
              <a:rPr sz="1500" i="1" spc="17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To</a:t>
            </a:r>
            <a:r>
              <a:rPr sz="1500" i="1" spc="17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80" dirty="0">
                <a:solidFill>
                  <a:srgbClr val="FFFFFF"/>
                </a:solidFill>
                <a:latin typeface="Darwin-LightItalic"/>
                <a:cs typeface="Darwin-LightItalic"/>
              </a:rPr>
              <a:t>Action</a:t>
            </a:r>
            <a:endParaRPr sz="1500">
              <a:latin typeface="Darwin-LightItalic"/>
              <a:cs typeface="Darwin-LightItal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83971" y="2977451"/>
            <a:ext cx="3034030" cy="14230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R="10795" algn="r">
              <a:lnSpc>
                <a:spcPct val="100000"/>
              </a:lnSpc>
              <a:spcBef>
                <a:spcPts val="500"/>
              </a:spcBef>
            </a:pPr>
            <a:r>
              <a:rPr sz="1500" b="1" i="1" spc="60" dirty="0">
                <a:solidFill>
                  <a:srgbClr val="68CEF3"/>
                </a:solidFill>
                <a:latin typeface="Darwin-BoldItalic"/>
                <a:cs typeface="Darwin-BoldItalic"/>
              </a:rPr>
              <a:t>10</a:t>
            </a:r>
            <a:endParaRPr sz="1500">
              <a:latin typeface="Darwin-BoldItalic"/>
              <a:cs typeface="Darwin-BoldItalic"/>
            </a:endParaRPr>
          </a:p>
          <a:p>
            <a:pPr marR="5080" algn="r">
              <a:lnSpc>
                <a:spcPct val="100000"/>
              </a:lnSpc>
              <a:spcBef>
                <a:spcPts val="400"/>
              </a:spcBef>
            </a:pPr>
            <a:r>
              <a:rPr sz="1500" i="1" spc="90" dirty="0">
                <a:solidFill>
                  <a:srgbClr val="FFFFFF"/>
                </a:solidFill>
                <a:latin typeface="Darwin-LightItalic"/>
                <a:cs typeface="Darwin-LightItalic"/>
              </a:rPr>
              <a:t>12</a:t>
            </a:r>
            <a:endParaRPr sz="1500">
              <a:latin typeface="Darwin-LightItalic"/>
              <a:cs typeface="Darwin-LightItalic"/>
            </a:endParaRPr>
          </a:p>
          <a:p>
            <a:pPr marR="14604" algn="r">
              <a:lnSpc>
                <a:spcPct val="100000"/>
              </a:lnSpc>
              <a:spcBef>
                <a:spcPts val="400"/>
              </a:spcBef>
            </a:pPr>
            <a:r>
              <a:rPr sz="1500" i="1" spc="90" dirty="0">
                <a:solidFill>
                  <a:srgbClr val="FFFFFF"/>
                </a:solidFill>
                <a:latin typeface="Darwin-LightItalic"/>
                <a:cs typeface="Darwin-LightItalic"/>
              </a:rPr>
              <a:t>13</a:t>
            </a:r>
            <a:endParaRPr sz="1500">
              <a:latin typeface="Darwin-LightItalic"/>
              <a:cs typeface="Darwin-LightItalic"/>
            </a:endParaRPr>
          </a:p>
          <a:p>
            <a:pPr marR="34925" algn="r">
              <a:lnSpc>
                <a:spcPct val="100000"/>
              </a:lnSpc>
              <a:spcBef>
                <a:spcPts val="400"/>
              </a:spcBef>
            </a:pPr>
            <a:r>
              <a:rPr sz="1500" i="1" spc="90" dirty="0">
                <a:solidFill>
                  <a:srgbClr val="FFFFFF"/>
                </a:solidFill>
                <a:latin typeface="Darwin-LightItalic"/>
                <a:cs typeface="Darwin-LightItalic"/>
              </a:rPr>
              <a:t>17</a:t>
            </a:r>
            <a:endParaRPr sz="1500">
              <a:latin typeface="Darwin-LightItalic"/>
              <a:cs typeface="Darwin-LightItalic"/>
            </a:endParaRPr>
          </a:p>
          <a:p>
            <a:pPr marR="23495" algn="r">
              <a:lnSpc>
                <a:spcPct val="100000"/>
              </a:lnSpc>
              <a:spcBef>
                <a:spcPts val="400"/>
              </a:spcBef>
              <a:tabLst>
                <a:tab pos="2794000" algn="l"/>
              </a:tabLst>
            </a:pPr>
            <a:r>
              <a:rPr sz="1500" i="1" spc="70" dirty="0">
                <a:solidFill>
                  <a:srgbClr val="FFFFFF"/>
                </a:solidFill>
                <a:latin typeface="Darwin-LightItalic"/>
                <a:cs typeface="Darwin-LightItalic"/>
              </a:rPr>
              <a:t>Addressing</a:t>
            </a:r>
            <a:r>
              <a:rPr sz="1500" i="1" spc="33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Travel</a:t>
            </a:r>
            <a:r>
              <a:rPr sz="1500" i="1" spc="33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Partners</a:t>
            </a: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	</a:t>
            </a:r>
            <a:r>
              <a:rPr sz="1500" i="1" spc="90" dirty="0">
                <a:solidFill>
                  <a:srgbClr val="FFFFFF"/>
                </a:solidFill>
                <a:latin typeface="Darwin-LightItalic"/>
                <a:cs typeface="Darwin-LightItalic"/>
              </a:rPr>
              <a:t>18</a:t>
            </a:r>
            <a:endParaRPr sz="1500">
              <a:latin typeface="Darwin-LightItalic"/>
              <a:cs typeface="Darwin-LightItal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83971" y="4615941"/>
            <a:ext cx="2150110" cy="5848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b="1" spc="185" dirty="0">
                <a:solidFill>
                  <a:srgbClr val="FFFFFF"/>
                </a:solidFill>
                <a:latin typeface="Darwin-Black"/>
                <a:cs typeface="Darwin-Black"/>
              </a:rPr>
              <a:t>DESIGN</a:t>
            </a:r>
            <a:r>
              <a:rPr sz="1500" b="1" spc="47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190" dirty="0">
                <a:solidFill>
                  <a:srgbClr val="FFFFFF"/>
                </a:solidFill>
                <a:latin typeface="Darwin-Black"/>
                <a:cs typeface="Darwin-Black"/>
              </a:rPr>
              <a:t>GUIDELINES </a:t>
            </a:r>
            <a:endParaRPr sz="1500">
              <a:latin typeface="Darwin-Black"/>
              <a:cs typeface="Darwin-Black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Online</a:t>
            </a:r>
            <a:r>
              <a:rPr sz="15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70" dirty="0">
                <a:solidFill>
                  <a:srgbClr val="FFFFFF"/>
                </a:solidFill>
                <a:latin typeface="Darwin-LightItalic"/>
                <a:cs typeface="Darwin-LightItalic"/>
              </a:rPr>
              <a:t>Digital</a:t>
            </a:r>
            <a:r>
              <a:rPr sz="15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55" dirty="0">
                <a:solidFill>
                  <a:srgbClr val="FFFFFF"/>
                </a:solidFill>
                <a:latin typeface="Darwin-LightItalic"/>
                <a:cs typeface="Darwin-LightItalic"/>
              </a:rPr>
              <a:t>Library</a:t>
            </a:r>
            <a:endParaRPr sz="1500">
              <a:latin typeface="Darwin-LightItalic"/>
              <a:cs typeface="Darwin-LightItal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851746" y="4615941"/>
            <a:ext cx="257175" cy="5848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500"/>
              </a:spcBef>
            </a:pPr>
            <a:r>
              <a:rPr sz="1500" b="1" i="1" spc="60" dirty="0">
                <a:solidFill>
                  <a:srgbClr val="68CEF3"/>
                </a:solidFill>
                <a:latin typeface="Darwin-BoldItalic"/>
                <a:cs typeface="Darwin-BoldItalic"/>
              </a:rPr>
              <a:t>19</a:t>
            </a:r>
            <a:endParaRPr sz="1500">
              <a:latin typeface="Darwin-BoldItalic"/>
              <a:cs typeface="Darwin-BoldItalic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20</a:t>
            </a:r>
            <a:endParaRPr sz="1500">
              <a:latin typeface="Darwin-LightItalic"/>
              <a:cs typeface="Darwin-LightItal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83971" y="5225732"/>
            <a:ext cx="17278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Come</a:t>
            </a:r>
            <a:r>
              <a:rPr sz="15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Seek</a:t>
            </a:r>
            <a:r>
              <a:rPr sz="15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80" dirty="0">
                <a:solidFill>
                  <a:srgbClr val="FFFFFF"/>
                </a:solidFill>
                <a:latin typeface="Darwin-LightItalic"/>
                <a:cs typeface="Darwin-LightItalic"/>
              </a:rPr>
              <a:t>Lockup</a:t>
            </a:r>
            <a:endParaRPr sz="1500">
              <a:latin typeface="Darwin-LightItalic"/>
              <a:cs typeface="Darwin-LightItal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83971" y="5454332"/>
            <a:ext cx="1196340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200"/>
              </a:lnSpc>
              <a:spcBef>
                <a:spcPts val="1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Color</a:t>
            </a:r>
            <a:r>
              <a:rPr sz="1500" i="1" spc="17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80" dirty="0">
                <a:solidFill>
                  <a:srgbClr val="FFFFFF"/>
                </a:solidFill>
                <a:latin typeface="Darwin-LightItalic"/>
                <a:cs typeface="Darwin-LightItalic"/>
              </a:rPr>
              <a:t>Palette </a:t>
            </a:r>
            <a:r>
              <a:rPr sz="1500" i="1" spc="70" dirty="0">
                <a:solidFill>
                  <a:srgbClr val="FFFFFF"/>
                </a:solidFill>
                <a:latin typeface="Darwin-LightItalic"/>
                <a:cs typeface="Darwin-LightItalic"/>
              </a:rPr>
              <a:t>Typography </a:t>
            </a:r>
            <a:r>
              <a:rPr sz="15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Borders</a:t>
            </a:r>
            <a:endParaRPr sz="1500">
              <a:latin typeface="Darwin-LightItalic"/>
              <a:cs typeface="Darwin-LightItal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44126" y="5174869"/>
            <a:ext cx="269875" cy="11436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500"/>
              </a:spcBef>
            </a:pPr>
            <a:r>
              <a:rPr sz="1500" i="1" spc="90" dirty="0">
                <a:solidFill>
                  <a:srgbClr val="FFFFFF"/>
                </a:solidFill>
                <a:latin typeface="Darwin-LightItalic"/>
                <a:cs typeface="Darwin-LightItalic"/>
              </a:rPr>
              <a:t>21</a:t>
            </a:r>
            <a:endParaRPr sz="1500">
              <a:latin typeface="Darwin-LightItalic"/>
              <a:cs typeface="Darwin-LightItalic"/>
            </a:endParaRPr>
          </a:p>
          <a:p>
            <a:pPr marL="27940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23</a:t>
            </a:r>
            <a:endParaRPr sz="1500">
              <a:latin typeface="Darwin-LightItalic"/>
              <a:cs typeface="Darwin-LightItalic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25</a:t>
            </a:r>
            <a:endParaRPr sz="1500">
              <a:latin typeface="Darwin-LightItalic"/>
              <a:cs typeface="Darwin-LightItalic"/>
            </a:endParaRPr>
          </a:p>
          <a:p>
            <a:pPr marL="27305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27</a:t>
            </a:r>
            <a:endParaRPr sz="1500">
              <a:latin typeface="Darwin-LightItalic"/>
              <a:cs typeface="Darwin-LightItal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83971" y="6584759"/>
            <a:ext cx="15894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50" dirty="0">
                <a:solidFill>
                  <a:srgbClr val="FFFFFF"/>
                </a:solidFill>
                <a:latin typeface="Darwin-Black"/>
                <a:cs typeface="Darwin-Black"/>
              </a:rPr>
              <a:t>PHO</a:t>
            </a:r>
            <a:r>
              <a:rPr sz="1500" b="1" spc="-14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-Black"/>
                <a:cs typeface="Darwin-Black"/>
              </a:rPr>
              <a:t>T</a:t>
            </a:r>
            <a:r>
              <a:rPr sz="1500" b="1" spc="-14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180" dirty="0">
                <a:solidFill>
                  <a:srgbClr val="FFFFFF"/>
                </a:solidFill>
                <a:latin typeface="Darwin-Black"/>
                <a:cs typeface="Darwin-Black"/>
              </a:rPr>
              <a:t>OGRAPHY </a:t>
            </a:r>
            <a:endParaRPr sz="1500">
              <a:latin typeface="Darwin-Black"/>
              <a:cs typeface="Darwin-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72891" y="6584759"/>
            <a:ext cx="2184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spc="60" dirty="0">
                <a:solidFill>
                  <a:srgbClr val="68CEF3"/>
                </a:solidFill>
                <a:latin typeface="Darwin-BoldItalic"/>
                <a:cs typeface="Darwin-BoldItalic"/>
              </a:rPr>
              <a:t>31</a:t>
            </a:r>
            <a:endParaRPr sz="1500">
              <a:latin typeface="Darwin-BoldItalic"/>
              <a:cs typeface="Darwin-BoldItal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52899" y="2113915"/>
            <a:ext cx="3042920" cy="201993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776220" algn="l"/>
              </a:tabLst>
            </a:pPr>
            <a:r>
              <a:rPr sz="1500" b="1" spc="185" dirty="0">
                <a:solidFill>
                  <a:srgbClr val="FFFFFF"/>
                </a:solidFill>
                <a:latin typeface="Darwin-Black"/>
                <a:cs typeface="Darwin-Black"/>
              </a:rPr>
              <a:t>CORPOR</a:t>
            </a:r>
            <a:r>
              <a:rPr sz="1500" b="1" spc="-114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-Black"/>
                <a:cs typeface="Darwin-Black"/>
              </a:rPr>
              <a:t>ATE</a:t>
            </a:r>
            <a:r>
              <a:rPr sz="1500" b="1" spc="484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500" b="1" spc="190" dirty="0">
                <a:solidFill>
                  <a:srgbClr val="FFFFFF"/>
                </a:solidFill>
                <a:latin typeface="Darwin-Black"/>
                <a:cs typeface="Darwin-Black"/>
              </a:rPr>
              <a:t>GUIDELINES</a:t>
            </a:r>
            <a:r>
              <a:rPr sz="1500" b="1" dirty="0">
                <a:solidFill>
                  <a:srgbClr val="FFFFFF"/>
                </a:solidFill>
                <a:latin typeface="Darwin-Black"/>
                <a:cs typeface="Darwin-Black"/>
              </a:rPr>
              <a:t>	</a:t>
            </a:r>
            <a:r>
              <a:rPr sz="1500" b="1" i="1" spc="50" dirty="0">
                <a:solidFill>
                  <a:srgbClr val="68CEF3"/>
                </a:solidFill>
                <a:latin typeface="Darwin-BoldItalic"/>
                <a:cs typeface="Darwin-BoldItalic"/>
              </a:rPr>
              <a:t>43</a:t>
            </a:r>
            <a:endParaRPr sz="1500">
              <a:latin typeface="Darwin-BoldItalic"/>
              <a:cs typeface="Darwin-BoldItalic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  <a:tabLst>
                <a:tab pos="2797175" algn="l"/>
              </a:tabLst>
            </a:pPr>
            <a:r>
              <a:rPr sz="1500" i="1" dirty="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sz="1500" i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i="1" spc="-20" dirty="0">
                <a:solidFill>
                  <a:srgbClr val="FFFFFF"/>
                </a:solidFill>
                <a:latin typeface="Arial"/>
                <a:cs typeface="Arial"/>
              </a:rPr>
              <a:t>Name</a:t>
            </a:r>
            <a:r>
              <a:rPr sz="15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500" i="1" spc="50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  <a:tabLst>
                <a:tab pos="2787650" algn="l"/>
              </a:tabLst>
            </a:pPr>
            <a:r>
              <a:rPr sz="15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Trademarks</a:t>
            </a: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	</a:t>
            </a: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45</a:t>
            </a:r>
            <a:endParaRPr sz="1500">
              <a:latin typeface="Darwin-LightItalic"/>
              <a:cs typeface="Darwin-LightItalic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  <a:tabLst>
                <a:tab pos="2787650" algn="l"/>
              </a:tabLst>
            </a:pPr>
            <a:r>
              <a:rPr sz="1500" i="1" spc="70" dirty="0">
                <a:solidFill>
                  <a:srgbClr val="FFFFFF"/>
                </a:solidFill>
                <a:latin typeface="Darwin-LightItalic"/>
                <a:cs typeface="Darwin-LightItalic"/>
              </a:rPr>
              <a:t>Corporate</a:t>
            </a:r>
            <a:r>
              <a:rPr sz="1500" i="1" spc="17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45" dirty="0">
                <a:solidFill>
                  <a:srgbClr val="FFFFFF"/>
                </a:solidFill>
                <a:latin typeface="Darwin-LightItalic"/>
                <a:cs typeface="Darwin-LightItalic"/>
              </a:rPr>
              <a:t>Logo</a:t>
            </a: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	</a:t>
            </a: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46</a:t>
            </a:r>
            <a:endParaRPr sz="1500">
              <a:latin typeface="Darwin-LightItalic"/>
              <a:cs typeface="Darwin-LightItalic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  <a:tabLst>
                <a:tab pos="2787650" algn="l"/>
              </a:tabLst>
            </a:pPr>
            <a:r>
              <a:rPr sz="1500" i="1" spc="55" dirty="0">
                <a:solidFill>
                  <a:srgbClr val="FFFFFF"/>
                </a:solidFill>
                <a:latin typeface="Darwin-LightItalic"/>
                <a:cs typeface="Darwin-LightItalic"/>
              </a:rPr>
              <a:t>Crown</a:t>
            </a:r>
            <a:r>
              <a:rPr sz="1500" i="1" spc="17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60" dirty="0">
                <a:solidFill>
                  <a:srgbClr val="FFFFFF"/>
                </a:solidFill>
                <a:latin typeface="Darwin-LightItalic"/>
                <a:cs typeface="Darwin-LightItalic"/>
              </a:rPr>
              <a:t>and</a:t>
            </a:r>
            <a:r>
              <a:rPr sz="1500" i="1" spc="17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55" dirty="0">
                <a:solidFill>
                  <a:srgbClr val="FFFFFF"/>
                </a:solidFill>
                <a:latin typeface="Darwin-LightItalic"/>
                <a:cs typeface="Darwin-LightItalic"/>
              </a:rPr>
              <a:t>Anchor</a:t>
            </a: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	</a:t>
            </a: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48</a:t>
            </a:r>
            <a:endParaRPr sz="1500">
              <a:latin typeface="Darwin-LightItalic"/>
              <a:cs typeface="Darwin-LightItalic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  <a:tabLst>
                <a:tab pos="2783840" algn="l"/>
              </a:tabLst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Compass</a:t>
            </a: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	</a:t>
            </a: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50</a:t>
            </a:r>
            <a:endParaRPr sz="1500">
              <a:latin typeface="Darwin-LightItalic"/>
              <a:cs typeface="Darwin-LightItalic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  <a:tabLst>
                <a:tab pos="2791460" algn="l"/>
              </a:tabLst>
            </a:pPr>
            <a:r>
              <a:rPr sz="1500" i="1" spc="70" dirty="0">
                <a:solidFill>
                  <a:srgbClr val="FFFFFF"/>
                </a:solidFill>
                <a:latin typeface="Darwin-LightItalic"/>
                <a:cs typeface="Darwin-LightItalic"/>
              </a:rPr>
              <a:t>Accolades</a:t>
            </a:r>
            <a:r>
              <a:rPr sz="1500" i="1" dirty="0">
                <a:solidFill>
                  <a:srgbClr val="FFFFFF"/>
                </a:solidFill>
                <a:latin typeface="Darwin-LightItalic"/>
                <a:cs typeface="Darwin-LightItalic"/>
              </a:rPr>
              <a:t>	</a:t>
            </a:r>
            <a:r>
              <a:rPr sz="1500" i="1" spc="-25" dirty="0">
                <a:solidFill>
                  <a:srgbClr val="FFFFFF"/>
                </a:solidFill>
                <a:latin typeface="Darwin-LightItalic"/>
                <a:cs typeface="Darwin-LightItalic"/>
              </a:rPr>
              <a:t>52</a:t>
            </a:r>
            <a:endParaRPr sz="1500">
              <a:latin typeface="Darwin-LightItalic"/>
              <a:cs typeface="Darwin-LightItalic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452899" y="4996941"/>
            <a:ext cx="12465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spc="70" dirty="0">
                <a:solidFill>
                  <a:srgbClr val="FFFFFF"/>
                </a:solidFill>
                <a:latin typeface="Darwin-BoldItalic"/>
                <a:cs typeface="Darwin-BoldItalic"/>
              </a:rPr>
              <a:t>Section</a:t>
            </a:r>
            <a:r>
              <a:rPr sz="1500" b="1" i="1" spc="2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No.</a:t>
            </a:r>
            <a:r>
              <a:rPr sz="1500" b="1" i="1" spc="2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500" b="1" i="1" spc="-50" dirty="0">
                <a:solidFill>
                  <a:srgbClr val="FFFFFF"/>
                </a:solidFill>
                <a:latin typeface="Darwin-BoldItalic"/>
                <a:cs typeface="Darwin-BoldItalic"/>
              </a:rPr>
              <a:t>4</a:t>
            </a:r>
            <a:endParaRPr sz="1500">
              <a:latin typeface="Darwin-BoldItalic"/>
              <a:cs typeface="Darwin-BoldItal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452854" y="5263515"/>
            <a:ext cx="3362325" cy="495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  <a:tabLst>
                <a:tab pos="1760220" algn="l"/>
              </a:tabLst>
            </a:pP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C</a:t>
            </a:r>
            <a:r>
              <a:rPr sz="2000" b="1" spc="-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A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M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P</a:t>
            </a:r>
            <a:r>
              <a:rPr sz="2000" b="1" spc="-9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A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I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G</a:t>
            </a:r>
            <a:r>
              <a:rPr sz="2000" b="1" spc="3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spc="-50" dirty="0">
                <a:solidFill>
                  <a:srgbClr val="68CEF3"/>
                </a:solidFill>
                <a:latin typeface="Darwin"/>
                <a:cs typeface="Darwin"/>
              </a:rPr>
              <a:t>N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	D</a:t>
            </a:r>
            <a:r>
              <a:rPr sz="2000" b="1" spc="35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E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S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I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68CEF3"/>
                </a:solidFill>
                <a:latin typeface="Darwin"/>
                <a:cs typeface="Darwin"/>
              </a:rPr>
              <a:t>G</a:t>
            </a:r>
            <a:r>
              <a:rPr sz="2000" b="1" spc="40" dirty="0">
                <a:solidFill>
                  <a:srgbClr val="68CEF3"/>
                </a:solidFill>
                <a:latin typeface="Darwin"/>
                <a:cs typeface="Darwin"/>
              </a:rPr>
              <a:t> </a:t>
            </a:r>
            <a:r>
              <a:rPr sz="2000" b="1" spc="-50" dirty="0">
                <a:solidFill>
                  <a:srgbClr val="68CEF3"/>
                </a:solidFill>
                <a:latin typeface="Darwin"/>
                <a:cs typeface="Darwin"/>
              </a:rPr>
              <a:t>N</a:t>
            </a:r>
            <a:endParaRPr sz="2000">
              <a:latin typeface="Darwin"/>
              <a:cs typeface="Darwin"/>
            </a:endParaRPr>
          </a:p>
          <a:p>
            <a:pPr marL="56515">
              <a:lnSpc>
                <a:spcPts val="1550"/>
              </a:lnSpc>
              <a:tabLst>
                <a:tab pos="3348990" algn="l"/>
              </a:tabLst>
            </a:pPr>
            <a:r>
              <a:rPr sz="1500" i="1" u="dash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arwin-LightItalic"/>
                <a:cs typeface="Darwin-LightItalic"/>
              </a:rPr>
              <a:t>	</a:t>
            </a:r>
            <a:endParaRPr sz="1500">
              <a:latin typeface="Darwin-LightItalic"/>
              <a:cs typeface="Darwin-LightItal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452855" y="5796851"/>
            <a:ext cx="1364615" cy="19818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b="1" spc="170" dirty="0">
                <a:solidFill>
                  <a:srgbClr val="FFFFFF"/>
                </a:solidFill>
                <a:latin typeface="Darwin-Black"/>
                <a:cs typeface="Darwin-Black"/>
              </a:rPr>
              <a:t>PRINT </a:t>
            </a:r>
            <a:endParaRPr sz="1500">
              <a:latin typeface="Darwin-Black"/>
              <a:cs typeface="Darwin-Black"/>
            </a:endParaRPr>
          </a:p>
          <a:p>
            <a:pPr marL="12700" marR="5080">
              <a:lnSpc>
                <a:spcPct val="122300"/>
              </a:lnSpc>
            </a:pPr>
            <a:r>
              <a:rPr sz="1500" i="1" spc="55" dirty="0">
                <a:solidFill>
                  <a:srgbClr val="FFFFFF"/>
                </a:solidFill>
                <a:latin typeface="Darwin-LightItalic"/>
                <a:cs typeface="Darwin-LightItalic"/>
              </a:rPr>
              <a:t>Full</a:t>
            </a:r>
            <a:r>
              <a:rPr sz="15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Page</a:t>
            </a:r>
            <a:r>
              <a:rPr sz="15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60" dirty="0">
                <a:solidFill>
                  <a:srgbClr val="FFFFFF"/>
                </a:solidFill>
                <a:latin typeface="Darwin-LightItalic"/>
                <a:cs typeface="Darwin-LightItalic"/>
              </a:rPr>
              <a:t>Ads </a:t>
            </a:r>
            <a:r>
              <a:rPr sz="1500" i="1" spc="70" dirty="0">
                <a:solidFill>
                  <a:srgbClr val="FFFFFF"/>
                </a:solidFill>
                <a:latin typeface="Darwin-LightItalic"/>
                <a:cs typeface="Darwin-LightItalic"/>
              </a:rPr>
              <a:t>Colorblock</a:t>
            </a:r>
            <a:r>
              <a:rPr sz="1500" i="1" spc="21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60" dirty="0">
                <a:solidFill>
                  <a:srgbClr val="FFFFFF"/>
                </a:solidFill>
                <a:latin typeface="Darwin-LightItalic"/>
                <a:cs typeface="Darwin-LightItalic"/>
              </a:rPr>
              <a:t>Ads Spread</a:t>
            </a:r>
            <a:r>
              <a:rPr sz="1500" i="1" spc="20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60" dirty="0">
                <a:solidFill>
                  <a:srgbClr val="FFFFFF"/>
                </a:solidFill>
                <a:latin typeface="Darwin-LightItalic"/>
                <a:cs typeface="Darwin-LightItalic"/>
              </a:rPr>
              <a:t>Ads</a:t>
            </a:r>
            <a:endParaRPr sz="1500">
              <a:latin typeface="Darwin-LightItalic"/>
              <a:cs typeface="Darwin-LightItalic"/>
            </a:endParaRPr>
          </a:p>
          <a:p>
            <a:pPr marL="12700" marR="204470">
              <a:lnSpc>
                <a:spcPct val="122300"/>
              </a:lnSpc>
            </a:pPr>
            <a:r>
              <a:rPr sz="1500" i="1" spc="75" dirty="0">
                <a:solidFill>
                  <a:srgbClr val="FFFFFF"/>
                </a:solidFill>
                <a:latin typeface="Darwin-LightItalic"/>
                <a:cs typeface="Darwin-LightItalic"/>
              </a:rPr>
              <a:t>Partner</a:t>
            </a:r>
            <a:r>
              <a:rPr sz="1500" i="1" spc="18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500" i="1" spc="-20" dirty="0">
                <a:solidFill>
                  <a:srgbClr val="FFFFFF"/>
                </a:solidFill>
                <a:latin typeface="Darwin-LightItalic"/>
                <a:cs typeface="Darwin-LightItalic"/>
              </a:rPr>
              <a:t>CTAs </a:t>
            </a:r>
            <a:r>
              <a:rPr sz="15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Flyers</a:t>
            </a:r>
            <a:endParaRPr sz="1500">
              <a:latin typeface="Darwin-LightItalic"/>
              <a:cs typeface="Darwin-LightItalic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Posters</a:t>
            </a:r>
            <a:endParaRPr sz="1500">
              <a:latin typeface="Darwin-LightItalic"/>
              <a:cs typeface="Darwin-LightItal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220630" y="5796851"/>
            <a:ext cx="271780" cy="19818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500"/>
              </a:spcBef>
            </a:pPr>
            <a:r>
              <a:rPr sz="1500" b="1" i="1" spc="50" dirty="0">
                <a:solidFill>
                  <a:srgbClr val="68CEF3"/>
                </a:solidFill>
                <a:latin typeface="Darwin-BoldItalic"/>
                <a:cs typeface="Darwin-BoldItalic"/>
              </a:rPr>
              <a:t>54</a:t>
            </a:r>
            <a:endParaRPr sz="1500">
              <a:latin typeface="Darwin-BoldItalic"/>
              <a:cs typeface="Darwin-BoldItalic"/>
            </a:endParaRPr>
          </a:p>
          <a:p>
            <a:pPr marL="24130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55</a:t>
            </a:r>
            <a:endParaRPr sz="1500">
              <a:latin typeface="Darwin-LightItalic"/>
              <a:cs typeface="Darwin-LightItalic"/>
            </a:endParaRPr>
          </a:p>
          <a:p>
            <a:pPr marL="16510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57</a:t>
            </a:r>
            <a:endParaRPr sz="1500">
              <a:latin typeface="Darwin-LightItalic"/>
              <a:cs typeface="Darwin-LightItalic"/>
            </a:endParaRPr>
          </a:p>
          <a:p>
            <a:pPr marL="24130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59</a:t>
            </a:r>
            <a:endParaRPr sz="1500">
              <a:latin typeface="Darwin-LightItalic"/>
              <a:cs typeface="Darwin-LightItalic"/>
            </a:endParaRPr>
          </a:p>
          <a:p>
            <a:pPr marL="20320">
              <a:lnSpc>
                <a:spcPct val="100000"/>
              </a:lnSpc>
              <a:spcBef>
                <a:spcPts val="400"/>
              </a:spcBef>
            </a:pPr>
            <a:r>
              <a:rPr sz="1500" i="1" spc="-25" dirty="0">
                <a:solidFill>
                  <a:srgbClr val="FFFFFF"/>
                </a:solidFill>
                <a:latin typeface="Darwin-LightItalic"/>
                <a:cs typeface="Darwin-LightItalic"/>
              </a:rPr>
              <a:t>62</a:t>
            </a:r>
            <a:endParaRPr sz="1500">
              <a:latin typeface="Darwin-LightItalic"/>
              <a:cs typeface="Darwin-LightItalic"/>
            </a:endParaRPr>
          </a:p>
          <a:p>
            <a:pPr marL="23495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64</a:t>
            </a:r>
            <a:endParaRPr sz="1500">
              <a:latin typeface="Darwin-LightItalic"/>
              <a:cs typeface="Darwin-LightItalic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i="1" spc="65" dirty="0">
                <a:solidFill>
                  <a:srgbClr val="FFFFFF"/>
                </a:solidFill>
                <a:latin typeface="Darwin-LightItalic"/>
                <a:cs typeface="Darwin-LightItalic"/>
              </a:rPr>
              <a:t>65</a:t>
            </a:r>
            <a:endParaRPr sz="1500">
              <a:latin typeface="Darwin-LightItalic"/>
              <a:cs typeface="Darwin-LightItal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452855" y="8045132"/>
            <a:ext cx="4648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25" dirty="0">
                <a:solidFill>
                  <a:srgbClr val="FFFFFF"/>
                </a:solidFill>
                <a:latin typeface="Darwin-Black"/>
                <a:cs typeface="Darwin-Black"/>
              </a:rPr>
              <a:t>OOH </a:t>
            </a:r>
            <a:endParaRPr sz="1500">
              <a:latin typeface="Darwin-Black"/>
              <a:cs typeface="Darwin-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239870" y="8045132"/>
            <a:ext cx="2292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spc="-25" dirty="0">
                <a:solidFill>
                  <a:srgbClr val="68CEF3"/>
                </a:solidFill>
                <a:latin typeface="Darwin-BoldItalic"/>
                <a:cs typeface="Darwin-BoldItalic"/>
              </a:rPr>
              <a:t>67</a:t>
            </a:r>
            <a:endParaRPr sz="1500">
              <a:latin typeface="Darwin-BoldItalic"/>
              <a:cs typeface="Darwin-BoldItalic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727789" y="2890267"/>
            <a:ext cx="13135610" cy="6287770"/>
            <a:chOff x="1727789" y="2890267"/>
            <a:chExt cx="13135610" cy="6287770"/>
          </a:xfrm>
        </p:grpSpPr>
        <p:sp>
          <p:nvSpPr>
            <p:cNvPr id="40" name="object 40"/>
            <p:cNvSpPr/>
            <p:nvPr/>
          </p:nvSpPr>
          <p:spPr>
            <a:xfrm>
              <a:off x="1772198" y="3836417"/>
              <a:ext cx="3292475" cy="0"/>
            </a:xfrm>
            <a:custGeom>
              <a:avLst/>
              <a:gdLst/>
              <a:ahLst/>
              <a:cxnLst/>
              <a:rect l="l" t="t" r="r" b="b"/>
              <a:pathLst>
                <a:path w="3292475">
                  <a:moveTo>
                    <a:pt x="0" y="0"/>
                  </a:moveTo>
                  <a:lnTo>
                    <a:pt x="3292233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727784" y="3830078"/>
              <a:ext cx="3362325" cy="12700"/>
            </a:xfrm>
            <a:custGeom>
              <a:avLst/>
              <a:gdLst/>
              <a:ahLst/>
              <a:cxnLst/>
              <a:rect l="l" t="t" r="r" b="b"/>
              <a:pathLst>
                <a:path w="3362325" h="12700">
                  <a:moveTo>
                    <a:pt x="12700" y="6350"/>
                  </a:moveTo>
                  <a:lnTo>
                    <a:pt x="10833" y="1854"/>
                  </a:lnTo>
                  <a:lnTo>
                    <a:pt x="6350" y="0"/>
                  </a:lnTo>
                  <a:lnTo>
                    <a:pt x="1854" y="1854"/>
                  </a:lnTo>
                  <a:lnTo>
                    <a:pt x="0" y="6350"/>
                  </a:lnTo>
                  <a:lnTo>
                    <a:pt x="1854" y="10833"/>
                  </a:lnTo>
                  <a:lnTo>
                    <a:pt x="6350" y="12700"/>
                  </a:lnTo>
                  <a:lnTo>
                    <a:pt x="10833" y="10833"/>
                  </a:lnTo>
                  <a:lnTo>
                    <a:pt x="12700" y="6350"/>
                  </a:lnTo>
                  <a:close/>
                </a:path>
                <a:path w="3362325" h="12700">
                  <a:moveTo>
                    <a:pt x="3362020" y="6350"/>
                  </a:moveTo>
                  <a:lnTo>
                    <a:pt x="3360153" y="1854"/>
                  </a:lnTo>
                  <a:lnTo>
                    <a:pt x="3355670" y="0"/>
                  </a:lnTo>
                  <a:lnTo>
                    <a:pt x="3351174" y="1854"/>
                  </a:lnTo>
                  <a:lnTo>
                    <a:pt x="3349320" y="6350"/>
                  </a:lnTo>
                  <a:lnTo>
                    <a:pt x="3351174" y="10833"/>
                  </a:lnTo>
                  <a:lnTo>
                    <a:pt x="3355670" y="12700"/>
                  </a:lnTo>
                  <a:lnTo>
                    <a:pt x="3360153" y="10833"/>
                  </a:lnTo>
                  <a:lnTo>
                    <a:pt x="3362020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141082" y="2896617"/>
              <a:ext cx="3292475" cy="0"/>
            </a:xfrm>
            <a:custGeom>
              <a:avLst/>
              <a:gdLst/>
              <a:ahLst/>
              <a:cxnLst/>
              <a:rect l="l" t="t" r="r" b="b"/>
              <a:pathLst>
                <a:path w="3292475">
                  <a:moveTo>
                    <a:pt x="0" y="0"/>
                  </a:moveTo>
                  <a:lnTo>
                    <a:pt x="3292233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096660" y="2890278"/>
              <a:ext cx="7731125" cy="2837815"/>
            </a:xfrm>
            <a:custGeom>
              <a:avLst/>
              <a:gdLst/>
              <a:ahLst/>
              <a:cxnLst/>
              <a:rect l="l" t="t" r="r" b="b"/>
              <a:pathLst>
                <a:path w="7731125" h="2837815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66" y="1854"/>
                  </a:lnTo>
                  <a:lnTo>
                    <a:pt x="0" y="6350"/>
                  </a:lnTo>
                  <a:lnTo>
                    <a:pt x="1866" y="10833"/>
                  </a:lnTo>
                  <a:lnTo>
                    <a:pt x="6350" y="12700"/>
                  </a:lnTo>
                  <a:lnTo>
                    <a:pt x="10845" y="10833"/>
                  </a:lnTo>
                  <a:lnTo>
                    <a:pt x="12700" y="6350"/>
                  </a:lnTo>
                  <a:close/>
                </a:path>
                <a:path w="7731125" h="2837815">
                  <a:moveTo>
                    <a:pt x="3362020" y="6350"/>
                  </a:moveTo>
                  <a:lnTo>
                    <a:pt x="3360166" y="1854"/>
                  </a:lnTo>
                  <a:lnTo>
                    <a:pt x="3355670" y="0"/>
                  </a:lnTo>
                  <a:lnTo>
                    <a:pt x="3351187" y="1854"/>
                  </a:lnTo>
                  <a:lnTo>
                    <a:pt x="3349320" y="6350"/>
                  </a:lnTo>
                  <a:lnTo>
                    <a:pt x="3351187" y="10833"/>
                  </a:lnTo>
                  <a:lnTo>
                    <a:pt x="3355670" y="12700"/>
                  </a:lnTo>
                  <a:lnTo>
                    <a:pt x="3360166" y="10833"/>
                  </a:lnTo>
                  <a:lnTo>
                    <a:pt x="3362020" y="6350"/>
                  </a:lnTo>
                  <a:close/>
                </a:path>
                <a:path w="7731125" h="2837815">
                  <a:moveTo>
                    <a:pt x="4381589" y="2831071"/>
                  </a:moveTo>
                  <a:lnTo>
                    <a:pt x="4379722" y="2826588"/>
                  </a:lnTo>
                  <a:lnTo>
                    <a:pt x="4375239" y="2824721"/>
                  </a:lnTo>
                  <a:lnTo>
                    <a:pt x="4370743" y="2826588"/>
                  </a:lnTo>
                  <a:lnTo>
                    <a:pt x="4368889" y="2831071"/>
                  </a:lnTo>
                  <a:lnTo>
                    <a:pt x="4370743" y="2835567"/>
                  </a:lnTo>
                  <a:lnTo>
                    <a:pt x="4375239" y="2837421"/>
                  </a:lnTo>
                  <a:lnTo>
                    <a:pt x="4379722" y="2835567"/>
                  </a:lnTo>
                  <a:lnTo>
                    <a:pt x="4381589" y="2831071"/>
                  </a:lnTo>
                  <a:close/>
                </a:path>
                <a:path w="7731125" h="2837815">
                  <a:moveTo>
                    <a:pt x="7730909" y="2831071"/>
                  </a:moveTo>
                  <a:lnTo>
                    <a:pt x="7729042" y="2826588"/>
                  </a:lnTo>
                  <a:lnTo>
                    <a:pt x="7724559" y="2824721"/>
                  </a:lnTo>
                  <a:lnTo>
                    <a:pt x="7720063" y="2826588"/>
                  </a:lnTo>
                  <a:lnTo>
                    <a:pt x="7718209" y="2831071"/>
                  </a:lnTo>
                  <a:lnTo>
                    <a:pt x="7720063" y="2835567"/>
                  </a:lnTo>
                  <a:lnTo>
                    <a:pt x="7724559" y="2837421"/>
                  </a:lnTo>
                  <a:lnTo>
                    <a:pt x="7729042" y="2835567"/>
                  </a:lnTo>
                  <a:lnTo>
                    <a:pt x="7730909" y="28310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72198" y="6318249"/>
              <a:ext cx="3292475" cy="0"/>
            </a:xfrm>
            <a:custGeom>
              <a:avLst/>
              <a:gdLst/>
              <a:ahLst/>
              <a:cxnLst/>
              <a:rect l="l" t="t" r="r" b="b"/>
              <a:pathLst>
                <a:path w="3292475">
                  <a:moveTo>
                    <a:pt x="0" y="0"/>
                  </a:moveTo>
                  <a:lnTo>
                    <a:pt x="3292233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727784" y="6311899"/>
              <a:ext cx="3362325" cy="12700"/>
            </a:xfrm>
            <a:custGeom>
              <a:avLst/>
              <a:gdLst/>
              <a:ahLst/>
              <a:cxnLst/>
              <a:rect l="l" t="t" r="r" b="b"/>
              <a:pathLst>
                <a:path w="3362325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3362325" h="12700">
                  <a:moveTo>
                    <a:pt x="3362020" y="6350"/>
                  </a:moveTo>
                  <a:lnTo>
                    <a:pt x="3360153" y="1866"/>
                  </a:lnTo>
                  <a:lnTo>
                    <a:pt x="3355670" y="0"/>
                  </a:lnTo>
                  <a:lnTo>
                    <a:pt x="3351174" y="1866"/>
                  </a:lnTo>
                  <a:lnTo>
                    <a:pt x="3349320" y="6350"/>
                  </a:lnTo>
                  <a:lnTo>
                    <a:pt x="3351174" y="10845"/>
                  </a:lnTo>
                  <a:lnTo>
                    <a:pt x="3355670" y="12700"/>
                  </a:lnTo>
                  <a:lnTo>
                    <a:pt x="3360153" y="10845"/>
                  </a:lnTo>
                  <a:lnTo>
                    <a:pt x="3362020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210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2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399" y="320040"/>
            <a:ext cx="7461250" cy="9418320"/>
          </a:xfrm>
          <a:custGeom>
            <a:avLst/>
            <a:gdLst/>
            <a:ahLst/>
            <a:cxnLst/>
            <a:rect l="l" t="t" r="r" b="b"/>
            <a:pathLst>
              <a:path w="7461250" h="9418320">
                <a:moveTo>
                  <a:pt x="7460754" y="0"/>
                </a:moveTo>
                <a:lnTo>
                  <a:pt x="0" y="0"/>
                </a:lnTo>
                <a:lnTo>
                  <a:pt x="0" y="9418320"/>
                </a:lnTo>
                <a:lnTo>
                  <a:pt x="7460754" y="9418320"/>
                </a:lnTo>
                <a:lnTo>
                  <a:pt x="7460754" y="0"/>
                </a:lnTo>
                <a:close/>
              </a:path>
            </a:pathLst>
          </a:custGeom>
          <a:solidFill>
            <a:srgbClr val="409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8318" y="1248409"/>
            <a:ext cx="54686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88795" algn="l"/>
                <a:tab pos="3717925" algn="l"/>
              </a:tabLst>
            </a:pPr>
            <a:r>
              <a:rPr dirty="0">
                <a:solidFill>
                  <a:srgbClr val="061456"/>
                </a:solidFill>
              </a:rPr>
              <a:t>O N L I N </a:t>
            </a:r>
            <a:r>
              <a:rPr spc="-50" dirty="0">
                <a:solidFill>
                  <a:srgbClr val="061456"/>
                </a:solidFill>
              </a:rPr>
              <a:t>E</a:t>
            </a:r>
            <a:r>
              <a:rPr dirty="0">
                <a:solidFill>
                  <a:srgbClr val="061456"/>
                </a:solidFill>
              </a:rPr>
              <a:t>	D</a:t>
            </a:r>
            <a:r>
              <a:rPr spc="-1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I G I T</a:t>
            </a:r>
            <a:r>
              <a:rPr spc="-20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A </a:t>
            </a:r>
            <a:r>
              <a:rPr spc="-50" dirty="0">
                <a:solidFill>
                  <a:srgbClr val="061456"/>
                </a:solidFill>
              </a:rPr>
              <a:t>L</a:t>
            </a:r>
            <a:r>
              <a:rPr dirty="0">
                <a:solidFill>
                  <a:srgbClr val="061456"/>
                </a:solidFill>
              </a:rPr>
              <a:t>	L</a:t>
            </a:r>
            <a:r>
              <a:rPr spc="-1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I B R</a:t>
            </a:r>
            <a:r>
              <a:rPr spc="-4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A R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spc="-50" dirty="0">
                <a:solidFill>
                  <a:srgbClr val="061456"/>
                </a:solidFill>
              </a:rPr>
              <a:t>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9902" y="657831"/>
            <a:ext cx="44678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55" dirty="0">
                <a:solidFill>
                  <a:srgbClr val="061456"/>
                </a:solidFill>
                <a:latin typeface="Darwin-Black"/>
                <a:cs typeface="Darwin-Black"/>
              </a:rPr>
              <a:t>DIGITAL</a:t>
            </a:r>
            <a:r>
              <a:rPr sz="1000" b="1" spc="47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A</a:t>
            </a:r>
            <a:r>
              <a:rPr sz="1000" b="1" spc="-1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SSET</a:t>
            </a:r>
            <a:r>
              <a:rPr sz="1000" b="1" spc="47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65" dirty="0">
                <a:solidFill>
                  <a:srgbClr val="061456"/>
                </a:solidFill>
                <a:latin typeface="Darwin-Black"/>
                <a:cs typeface="Darwin-Black"/>
              </a:rPr>
              <a:t>LIBRAR</a:t>
            </a:r>
            <a:r>
              <a:rPr sz="1000" b="1" spc="-3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Y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105749" y="1540510"/>
            <a:ext cx="6794500" cy="7637145"/>
            <a:chOff x="8105749" y="1540510"/>
            <a:chExt cx="6794500" cy="7637145"/>
          </a:xfrm>
        </p:grpSpPr>
        <p:sp>
          <p:nvSpPr>
            <p:cNvPr id="7" name="object 7"/>
            <p:cNvSpPr/>
            <p:nvPr/>
          </p:nvSpPr>
          <p:spPr>
            <a:xfrm>
              <a:off x="8108835" y="1543596"/>
              <a:ext cx="6788150" cy="6766559"/>
            </a:xfrm>
            <a:custGeom>
              <a:avLst/>
              <a:gdLst/>
              <a:ahLst/>
              <a:cxnLst/>
              <a:rect l="l" t="t" r="r" b="b"/>
              <a:pathLst>
                <a:path w="6788150" h="6766559">
                  <a:moveTo>
                    <a:pt x="6787883" y="0"/>
                  </a:moveTo>
                  <a:lnTo>
                    <a:pt x="0" y="0"/>
                  </a:lnTo>
                  <a:lnTo>
                    <a:pt x="0" y="6766217"/>
                  </a:lnTo>
                  <a:lnTo>
                    <a:pt x="6787883" y="6766217"/>
                  </a:lnTo>
                  <a:lnTo>
                    <a:pt x="6787883" y="0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08835" y="1543596"/>
              <a:ext cx="6788150" cy="6766559"/>
            </a:xfrm>
            <a:custGeom>
              <a:avLst/>
              <a:gdLst/>
              <a:ahLst/>
              <a:cxnLst/>
              <a:rect l="l" t="t" r="r" b="b"/>
              <a:pathLst>
                <a:path w="6788150" h="6766559">
                  <a:moveTo>
                    <a:pt x="0" y="6766217"/>
                  </a:moveTo>
                  <a:lnTo>
                    <a:pt x="6787883" y="6766217"/>
                  </a:lnTo>
                  <a:lnTo>
                    <a:pt x="6787883" y="0"/>
                  </a:lnTo>
                  <a:lnTo>
                    <a:pt x="0" y="0"/>
                  </a:lnTo>
                  <a:lnTo>
                    <a:pt x="0" y="6766217"/>
                  </a:lnTo>
                  <a:close/>
                </a:path>
              </a:pathLst>
            </a:custGeom>
            <a:ln w="6172">
              <a:solidFill>
                <a:srgbClr val="4D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9547" y="1651000"/>
              <a:ext cx="6546455" cy="655659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10" y="8803376"/>
              <a:ext cx="198119" cy="21984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244600" y="1980501"/>
            <a:ext cx="5916930" cy="6308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03020">
              <a:lnSpc>
                <a:spcPct val="122300"/>
              </a:lnSpc>
              <a:spcBef>
                <a:spcPts val="100"/>
              </a:spcBef>
            </a:pP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All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assets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featured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campaign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80" dirty="0">
                <a:solidFill>
                  <a:srgbClr val="4D4D4F"/>
                </a:solidFill>
                <a:latin typeface="Darwin-Light"/>
                <a:cs typeface="Darwin-Light"/>
              </a:rPr>
              <a:t>guidelines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5" dirty="0">
                <a:solidFill>
                  <a:srgbClr val="4D4D4F"/>
                </a:solidFill>
                <a:latin typeface="Darwin-Light"/>
                <a:cs typeface="Darwin-Light"/>
              </a:rPr>
              <a:t>are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available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0" dirty="0">
                <a:solidFill>
                  <a:srgbClr val="4D4D4F"/>
                </a:solidFill>
                <a:latin typeface="Darwin-Light"/>
                <a:cs typeface="Darwin-Light"/>
              </a:rPr>
              <a:t>Digital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Library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at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b="1" u="sng" spc="55" dirty="0">
                <a:solidFill>
                  <a:srgbClr val="5172B8"/>
                </a:solidFill>
                <a:uFill>
                  <a:solidFill>
                    <a:srgbClr val="5172B8"/>
                  </a:solidFill>
                </a:uFill>
                <a:latin typeface="Darwin"/>
                <a:cs typeface="Darwin"/>
                <a:hlinkClick r:id="rId4"/>
              </a:rPr>
              <a:t>RCCLLibrary.com</a:t>
            </a:r>
            <a:r>
              <a:rPr sz="1500" spc="55" dirty="0">
                <a:solidFill>
                  <a:srgbClr val="4D4D4F"/>
                </a:solidFill>
                <a:latin typeface="Darwin-Light"/>
                <a:cs typeface="Darwin-Light"/>
              </a:rPr>
              <a:t>.</a:t>
            </a:r>
            <a:endParaRPr sz="15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Here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browse,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preview,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download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share</a:t>
            </a:r>
            <a:endParaRPr sz="15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assets.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Below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are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some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0" dirty="0">
                <a:solidFill>
                  <a:srgbClr val="4D4D4F"/>
                </a:solidFill>
                <a:latin typeface="Darwin-Light"/>
                <a:cs typeface="Darwin-Light"/>
              </a:rPr>
              <a:t>quick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tips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get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80" dirty="0">
                <a:solidFill>
                  <a:srgbClr val="4D4D4F"/>
                </a:solidFill>
                <a:latin typeface="Darwin-Light"/>
                <a:cs typeface="Darwin-Light"/>
              </a:rPr>
              <a:t>started.</a:t>
            </a:r>
            <a:endParaRPr sz="15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Darwin-Light"/>
              <a:cs typeface="Darwin-Light"/>
            </a:endParaRPr>
          </a:p>
          <a:p>
            <a:pPr marL="26670">
              <a:lnSpc>
                <a:spcPct val="100000"/>
              </a:lnSpc>
              <a:spcBef>
                <a:spcPts val="5"/>
              </a:spcBef>
            </a:pPr>
            <a:r>
              <a:rPr sz="1500" b="1" spc="-10" dirty="0">
                <a:solidFill>
                  <a:srgbClr val="061456"/>
                </a:solidFill>
                <a:latin typeface="Darwin"/>
                <a:cs typeface="Darwin"/>
              </a:rPr>
              <a:t>Registration</a:t>
            </a:r>
            <a:endParaRPr sz="1500">
              <a:latin typeface="Darwin"/>
              <a:cs typeface="Darwin"/>
            </a:endParaRPr>
          </a:p>
          <a:p>
            <a:pPr marL="26670" marR="124460">
              <a:lnSpc>
                <a:spcPct val="126699"/>
              </a:lnSpc>
              <a:spcBef>
                <a:spcPts val="235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From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login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page,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click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i="1" dirty="0">
                <a:solidFill>
                  <a:srgbClr val="4D4D4F"/>
                </a:solidFill>
                <a:latin typeface="Arial"/>
                <a:cs typeface="Arial"/>
              </a:rPr>
              <a:t>Self</a:t>
            </a:r>
            <a:r>
              <a:rPr sz="1250" i="1" spc="2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4D4D4F"/>
                </a:solidFill>
                <a:latin typeface="Arial"/>
                <a:cs typeface="Arial"/>
              </a:rPr>
              <a:t>Registration</a:t>
            </a:r>
            <a:r>
              <a:rPr sz="1250" i="1" spc="2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button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complete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form.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Then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scroll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read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User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Agreement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check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box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confirm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agree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terms.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temporary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password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will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emailed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shortly.</a:t>
            </a:r>
            <a:endParaRPr sz="125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Darwin-Light"/>
              <a:cs typeface="Darwin-Light"/>
            </a:endParaRPr>
          </a:p>
          <a:p>
            <a:pPr marL="26670">
              <a:lnSpc>
                <a:spcPct val="100000"/>
              </a:lnSpc>
            </a:pP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Access</a:t>
            </a:r>
            <a:endParaRPr sz="1500">
              <a:latin typeface="Darwin"/>
              <a:cs typeface="Darwin"/>
            </a:endParaRPr>
          </a:p>
          <a:p>
            <a:pPr marL="26670" marR="5080">
              <a:lnSpc>
                <a:spcPct val="126699"/>
              </a:lnSpc>
              <a:spcBef>
                <a:spcPts val="235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Go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u="sng" dirty="0">
                <a:solidFill>
                  <a:srgbClr val="5172B8"/>
                </a:solidFill>
                <a:uFill>
                  <a:solidFill>
                    <a:srgbClr val="5172B8"/>
                  </a:solidFill>
                </a:uFill>
                <a:latin typeface="Darwin-Light"/>
                <a:cs typeface="Darwin-Light"/>
                <a:hlinkClick r:id="rId4"/>
              </a:rPr>
              <a:t>RCCLLibrary.com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,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click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Royal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Caribbean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using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your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Digital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Library</a:t>
            </a:r>
            <a:r>
              <a:rPr sz="1250" spc="3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username</a:t>
            </a:r>
            <a:r>
              <a:rPr sz="1250" spc="3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3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password.</a:t>
            </a:r>
            <a:endParaRPr sz="125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Darwin-Light"/>
              <a:cs typeface="Darwin-Light"/>
            </a:endParaRPr>
          </a:p>
          <a:p>
            <a:pPr marL="26670">
              <a:lnSpc>
                <a:spcPct val="100000"/>
              </a:lnSpc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Search</a:t>
            </a:r>
            <a:r>
              <a:rPr sz="1500" b="1" spc="35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Options</a:t>
            </a:r>
            <a:endParaRPr sz="1500">
              <a:latin typeface="Darwin"/>
              <a:cs typeface="Darwin"/>
            </a:endParaRPr>
          </a:p>
          <a:p>
            <a:pPr marL="26670">
              <a:lnSpc>
                <a:spcPct val="100000"/>
              </a:lnSpc>
              <a:spcBef>
                <a:spcPts val="3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There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are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multiple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ways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search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assets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need.</a:t>
            </a:r>
            <a:endParaRPr sz="125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Darwin-Light"/>
              <a:cs typeface="Darwin-Light"/>
            </a:endParaRPr>
          </a:p>
          <a:p>
            <a:pPr marL="26670">
              <a:lnSpc>
                <a:spcPct val="100000"/>
              </a:lnSpc>
            </a:pPr>
            <a:r>
              <a:rPr sz="1300" b="1" spc="80" dirty="0">
                <a:solidFill>
                  <a:srgbClr val="409F68"/>
                </a:solidFill>
                <a:latin typeface="Darwin"/>
                <a:cs typeface="Darwin"/>
              </a:rPr>
              <a:t>KEYWORD</a:t>
            </a:r>
            <a:r>
              <a:rPr sz="1300" b="1" spc="235" dirty="0">
                <a:solidFill>
                  <a:srgbClr val="409F68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409F68"/>
                </a:solidFill>
                <a:latin typeface="Darwin"/>
                <a:cs typeface="Darwin"/>
              </a:rPr>
              <a:t>SEARCH</a:t>
            </a:r>
            <a:endParaRPr sz="1300">
              <a:latin typeface="Darwin"/>
              <a:cs typeface="Darwin"/>
            </a:endParaRPr>
          </a:p>
          <a:p>
            <a:pPr marL="26670">
              <a:lnSpc>
                <a:spcPct val="100000"/>
              </a:lnSpc>
              <a:spcBef>
                <a:spcPts val="39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i="1" spc="-10" dirty="0">
                <a:solidFill>
                  <a:srgbClr val="4D4D4F"/>
                </a:solidFill>
                <a:latin typeface="Arial"/>
                <a:cs typeface="Arial"/>
              </a:rPr>
              <a:t>Keyword</a:t>
            </a:r>
            <a:r>
              <a:rPr sz="1250" i="1" spc="1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4D4D4F"/>
                </a:solidFill>
                <a:latin typeface="Arial"/>
                <a:cs typeface="Arial"/>
              </a:rPr>
              <a:t>Search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,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type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some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descriptive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words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(ex.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“Harmony</a:t>
            </a:r>
            <a:endParaRPr sz="1250">
              <a:latin typeface="Darwin-Light"/>
              <a:cs typeface="Darwin-Light"/>
            </a:endParaRPr>
          </a:p>
          <a:p>
            <a:pPr marL="26670">
              <a:lnSpc>
                <a:spcPct val="100000"/>
              </a:lnSpc>
              <a:spcBef>
                <a:spcPts val="40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Flowrider”)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text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field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upper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right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click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magnifying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glass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icon.</a:t>
            </a:r>
            <a:endParaRPr sz="125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Darwin-Light"/>
              <a:cs typeface="Darwin-Light"/>
            </a:endParaRPr>
          </a:p>
          <a:p>
            <a:pPr marL="26670">
              <a:lnSpc>
                <a:spcPct val="100000"/>
              </a:lnSpc>
            </a:pPr>
            <a:r>
              <a:rPr sz="1300" b="1" spc="60" dirty="0">
                <a:solidFill>
                  <a:srgbClr val="409F68"/>
                </a:solidFill>
                <a:latin typeface="Darwin"/>
                <a:cs typeface="Darwin"/>
              </a:rPr>
              <a:t>FILTER</a:t>
            </a:r>
            <a:r>
              <a:rPr sz="1300" b="1" spc="245" dirty="0">
                <a:solidFill>
                  <a:srgbClr val="409F68"/>
                </a:solidFill>
                <a:latin typeface="Darwin"/>
                <a:cs typeface="Darwin"/>
              </a:rPr>
              <a:t> </a:t>
            </a:r>
            <a:r>
              <a:rPr sz="1300" b="1" spc="65" dirty="0">
                <a:solidFill>
                  <a:srgbClr val="409F68"/>
                </a:solidFill>
                <a:latin typeface="Darwin"/>
                <a:cs typeface="Darwin"/>
              </a:rPr>
              <a:t>YOUR</a:t>
            </a:r>
            <a:r>
              <a:rPr sz="1300" b="1" spc="250" dirty="0">
                <a:solidFill>
                  <a:srgbClr val="409F68"/>
                </a:solidFill>
                <a:latin typeface="Darwin"/>
                <a:cs typeface="Darwin"/>
              </a:rPr>
              <a:t> </a:t>
            </a:r>
            <a:r>
              <a:rPr sz="1300" b="1" spc="75" dirty="0">
                <a:solidFill>
                  <a:srgbClr val="409F68"/>
                </a:solidFill>
                <a:latin typeface="Darwin"/>
                <a:cs typeface="Darwin"/>
              </a:rPr>
              <a:t>RESULTS</a:t>
            </a:r>
            <a:endParaRPr sz="1300">
              <a:latin typeface="Darwin"/>
              <a:cs typeface="Darwin"/>
            </a:endParaRPr>
          </a:p>
          <a:p>
            <a:pPr marL="26670" marR="130810">
              <a:lnSpc>
                <a:spcPts val="1900"/>
              </a:lnSpc>
              <a:spcBef>
                <a:spcPts val="12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broader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search,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i="1" dirty="0">
                <a:solidFill>
                  <a:srgbClr val="4D4D4F"/>
                </a:solidFill>
                <a:latin typeface="Arial"/>
                <a:cs typeface="Arial"/>
              </a:rPr>
              <a:t>Filter</a:t>
            </a:r>
            <a:r>
              <a:rPr sz="1250" i="1" spc="16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250" i="1" spc="-20" dirty="0">
                <a:solidFill>
                  <a:srgbClr val="4D4D4F"/>
                </a:solidFill>
                <a:latin typeface="Arial"/>
                <a:cs typeface="Arial"/>
              </a:rPr>
              <a:t>Your</a:t>
            </a:r>
            <a:r>
              <a:rPr sz="1250" i="1" spc="16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4D4D4F"/>
                </a:solidFill>
                <a:latin typeface="Arial"/>
                <a:cs typeface="Arial"/>
              </a:rPr>
              <a:t>Results</a:t>
            </a:r>
            <a:r>
              <a:rPr sz="1250" i="1" spc="15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clicking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Assets,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second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tab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top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left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navigation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bar.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Here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curate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results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media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type,</a:t>
            </a:r>
            <a:endParaRPr sz="1250">
              <a:latin typeface="Darwin-Light"/>
              <a:cs typeface="Darwin-Light"/>
            </a:endParaRPr>
          </a:p>
          <a:p>
            <a:pPr marL="26670">
              <a:lnSpc>
                <a:spcPct val="100000"/>
              </a:lnSpc>
              <a:spcBef>
                <a:spcPts val="27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region,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ship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names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ship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5" dirty="0">
                <a:solidFill>
                  <a:srgbClr val="4D4D4F"/>
                </a:solidFill>
                <a:latin typeface="Darwin-Light"/>
                <a:cs typeface="Darwin-Light"/>
              </a:rPr>
              <a:t>categories.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20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258862" y="8484413"/>
            <a:ext cx="5598795" cy="7569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300" b="1" spc="75" dirty="0">
                <a:solidFill>
                  <a:srgbClr val="409F68"/>
                </a:solidFill>
                <a:latin typeface="Darwin"/>
                <a:cs typeface="Darwin"/>
              </a:rPr>
              <a:t>ASSET</a:t>
            </a:r>
            <a:r>
              <a:rPr sz="1300" b="1" spc="245" dirty="0">
                <a:solidFill>
                  <a:srgbClr val="409F68"/>
                </a:solidFill>
                <a:latin typeface="Darwin"/>
                <a:cs typeface="Darwin"/>
              </a:rPr>
              <a:t> </a:t>
            </a:r>
            <a:r>
              <a:rPr sz="1300" b="1" spc="75" dirty="0">
                <a:solidFill>
                  <a:srgbClr val="409F68"/>
                </a:solidFill>
                <a:latin typeface="Darwin"/>
                <a:cs typeface="Darwin"/>
              </a:rPr>
              <a:t>IDs</a:t>
            </a:r>
            <a:endParaRPr sz="1300">
              <a:latin typeface="Darwin"/>
              <a:cs typeface="Darwin"/>
            </a:endParaRPr>
          </a:p>
          <a:p>
            <a:pPr marL="12700" marR="5080" indent="-635">
              <a:lnSpc>
                <a:spcPts val="1900"/>
              </a:lnSpc>
              <a:spcBef>
                <a:spcPts val="9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Lastly,</a:t>
            </a:r>
            <a:r>
              <a:rPr sz="125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search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25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any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i="1" dirty="0">
                <a:solidFill>
                  <a:srgbClr val="4D4D4F"/>
                </a:solidFill>
                <a:latin typeface="Arial"/>
                <a:cs typeface="Arial"/>
              </a:rPr>
              <a:t>Asset</a:t>
            </a:r>
            <a:r>
              <a:rPr sz="1250" i="1" spc="1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250" i="1" spc="-85" dirty="0">
                <a:solidFill>
                  <a:srgbClr val="4D4D4F"/>
                </a:solidFill>
                <a:latin typeface="Arial"/>
                <a:cs typeface="Arial"/>
              </a:rPr>
              <a:t>ID</a:t>
            </a:r>
            <a:r>
              <a:rPr sz="1250" i="1" spc="1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number,</a:t>
            </a:r>
            <a:r>
              <a:rPr sz="125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many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which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are</a:t>
            </a:r>
            <a:r>
              <a:rPr sz="125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referenced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these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guidelines.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93044" y="8399251"/>
            <a:ext cx="28657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arwin-Light"/>
                <a:cs typeface="Darwin-Light"/>
              </a:rPr>
              <a:t>RCCLLibrary.com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0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intended</a:t>
            </a:r>
            <a:r>
              <a:rPr sz="10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for</a:t>
            </a:r>
            <a:r>
              <a:rPr sz="10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internal</a:t>
            </a:r>
            <a:r>
              <a:rPr sz="10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use</a:t>
            </a:r>
            <a:r>
              <a:rPr sz="10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only.</a:t>
            </a:r>
            <a:endParaRPr sz="1000">
              <a:latin typeface="Darwin-Light"/>
              <a:cs typeface="Darwin-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434" y="320040"/>
            <a:ext cx="14904719" cy="9433560"/>
            <a:chOff x="328434" y="320040"/>
            <a:chExt cx="14904719" cy="9433560"/>
          </a:xfrm>
        </p:grpSpPr>
        <p:sp>
          <p:nvSpPr>
            <p:cNvPr id="3" name="object 3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8434" y="33528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48318" y="1727198"/>
            <a:ext cx="4675505" cy="349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0490" algn="l"/>
                <a:tab pos="2648585" algn="l"/>
              </a:tabLst>
            </a:pP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C O M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	S E E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K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	L</a:t>
            </a:r>
            <a:r>
              <a:rPr sz="4000" spc="-9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O C K U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endParaRPr sz="4000">
              <a:latin typeface="Kapra Regular"/>
              <a:cs typeface="Kapra Regular"/>
            </a:endParaRPr>
          </a:p>
          <a:p>
            <a:pPr marL="12700" marR="41275">
              <a:lnSpc>
                <a:spcPct val="145800"/>
              </a:lnSpc>
              <a:spcBef>
                <a:spcPts val="600"/>
              </a:spcBef>
            </a:pP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lockup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big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Darwin-Light"/>
                <a:cs typeface="Darwin-Light"/>
              </a:rPr>
              <a:t>bold,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making</a:t>
            </a:r>
            <a:r>
              <a:rPr sz="20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it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strong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visual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branding</a:t>
            </a:r>
            <a:endParaRPr sz="2000">
              <a:latin typeface="Darwin-Light"/>
              <a:cs typeface="Darwin-Light"/>
            </a:endParaRPr>
          </a:p>
          <a:p>
            <a:pPr marL="12700" marR="526415">
              <a:lnSpc>
                <a:spcPct val="145800"/>
              </a:lnSpc>
            </a:pPr>
            <a:r>
              <a:rPr sz="2000" spc="105" dirty="0">
                <a:solidFill>
                  <a:srgbClr val="FFFFFF"/>
                </a:solidFill>
                <a:latin typeface="Darwin-Light"/>
                <a:cs typeface="Darwin-Light"/>
              </a:rPr>
              <a:t>element.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It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often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used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upper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funnel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Darwin-Light"/>
                <a:cs typeface="Darwin-Light"/>
              </a:rPr>
              <a:t>touchpoints,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like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brand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Darwin-Light"/>
                <a:cs typeface="Darwin-Light"/>
              </a:rPr>
              <a:t>ads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out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Darwin-Light"/>
                <a:cs typeface="Darwin-Light"/>
              </a:rPr>
              <a:t>home.</a:t>
            </a: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2000" b="1" spc="70" dirty="0">
                <a:solidFill>
                  <a:srgbClr val="FFFFFF"/>
                </a:solidFill>
                <a:latin typeface="Darwin"/>
                <a:cs typeface="Darwin"/>
              </a:rPr>
              <a:t>Download</a:t>
            </a:r>
            <a:r>
              <a:rPr sz="2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Darwin"/>
                <a:cs typeface="Darwin"/>
              </a:rPr>
              <a:t>all</a:t>
            </a:r>
            <a:r>
              <a:rPr sz="2000" b="1" spc="2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spc="65" dirty="0">
                <a:solidFill>
                  <a:srgbClr val="FFFFFF"/>
                </a:solidFill>
                <a:latin typeface="Darwin"/>
                <a:cs typeface="Darwin"/>
              </a:rPr>
              <a:t>logos</a:t>
            </a:r>
            <a:r>
              <a:rPr sz="2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Darwin"/>
                <a:cs typeface="Darwin"/>
              </a:rPr>
              <a:t>at</a:t>
            </a:r>
            <a:r>
              <a:rPr sz="20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u="sng" spc="65" dirty="0">
                <a:solidFill>
                  <a:srgbClr val="68CEF3"/>
                </a:solidFill>
                <a:uFill>
                  <a:solidFill>
                    <a:srgbClr val="68CEF3"/>
                  </a:solidFill>
                </a:uFill>
                <a:latin typeface="Darwin"/>
                <a:cs typeface="Darwin"/>
                <a:hlinkClick r:id="rId2"/>
              </a:rPr>
              <a:t>RCCLLibrary.com</a:t>
            </a:r>
            <a:endParaRPr sz="2000">
              <a:latin typeface="Darwin"/>
              <a:cs typeface="Darwi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9902" y="657831"/>
            <a:ext cx="4142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3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000" spc="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50" dirty="0">
                <a:solidFill>
                  <a:srgbClr val="FFFFFF"/>
                </a:solidFill>
                <a:latin typeface="Darwin-Black"/>
                <a:cs typeface="Darwin-Black"/>
              </a:rPr>
              <a:t>COME</a:t>
            </a:r>
            <a:r>
              <a:rPr sz="1000" b="1" spc="47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FFFFFF"/>
                </a:solidFill>
                <a:latin typeface="Darwin-Black"/>
                <a:cs typeface="Darwin-Black"/>
              </a:rPr>
              <a:t>SEEK</a:t>
            </a:r>
            <a:r>
              <a:rPr sz="1000" b="1" spc="47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-Black"/>
                <a:cs typeface="Darwin-Black"/>
              </a:rPr>
              <a:t>L</a:t>
            </a:r>
            <a:r>
              <a:rPr sz="1000" b="1" spc="-3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FFFFFF"/>
                </a:solidFill>
                <a:latin typeface="Darwin-Black"/>
                <a:cs typeface="Darwin-Black"/>
              </a:rPr>
              <a:t>OCKUP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82712" y="1166520"/>
            <a:ext cx="4632325" cy="371475"/>
          </a:xfrm>
          <a:prstGeom prst="rect">
            <a:avLst/>
          </a:prstGeom>
          <a:solidFill>
            <a:srgbClr val="F9C20A"/>
          </a:solidFill>
        </p:spPr>
        <p:txBody>
          <a:bodyPr vert="horz" wrap="square" lIns="0" tIns="6667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525"/>
              </a:spcBef>
            </a:pP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500" b="1" spc="-1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LTER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25" dirty="0">
                <a:solidFill>
                  <a:srgbClr val="FFFFFF"/>
                </a:solidFill>
                <a:latin typeface="Darwin"/>
                <a:cs typeface="Darwin"/>
              </a:rPr>
              <a:t>INTEGRITY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OF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LOCKUP </a:t>
            </a:r>
            <a:endParaRPr sz="1500">
              <a:latin typeface="Darwin"/>
              <a:cs typeface="Darwi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61017" y="838200"/>
            <a:ext cx="13448665" cy="8420735"/>
            <a:chOff x="1261017" y="838200"/>
            <a:chExt cx="13448665" cy="8420735"/>
          </a:xfrm>
        </p:grpSpPr>
        <p:sp>
          <p:nvSpPr>
            <p:cNvPr id="10" name="object 10"/>
            <p:cNvSpPr/>
            <p:nvPr/>
          </p:nvSpPr>
          <p:spPr>
            <a:xfrm>
              <a:off x="1387779" y="9191135"/>
              <a:ext cx="1014094" cy="67945"/>
            </a:xfrm>
            <a:custGeom>
              <a:avLst/>
              <a:gdLst/>
              <a:ahLst/>
              <a:cxnLst/>
              <a:rect l="l" t="t" r="r" b="b"/>
              <a:pathLst>
                <a:path w="1014094" h="67945">
                  <a:moveTo>
                    <a:pt x="978281" y="1282"/>
                  </a:moveTo>
                  <a:lnTo>
                    <a:pt x="969225" y="1282"/>
                  </a:lnTo>
                  <a:lnTo>
                    <a:pt x="969225" y="65874"/>
                  </a:lnTo>
                  <a:lnTo>
                    <a:pt x="978738" y="65874"/>
                  </a:lnTo>
                  <a:lnTo>
                    <a:pt x="978458" y="20472"/>
                  </a:lnTo>
                  <a:lnTo>
                    <a:pt x="989429" y="20472"/>
                  </a:lnTo>
                  <a:lnTo>
                    <a:pt x="978281" y="1282"/>
                  </a:lnTo>
                  <a:close/>
                </a:path>
                <a:path w="1014094" h="67945">
                  <a:moveTo>
                    <a:pt x="989429" y="20472"/>
                  </a:moveTo>
                  <a:lnTo>
                    <a:pt x="978458" y="20472"/>
                  </a:lnTo>
                  <a:lnTo>
                    <a:pt x="1004951" y="65874"/>
                  </a:lnTo>
                  <a:lnTo>
                    <a:pt x="1014069" y="65874"/>
                  </a:lnTo>
                  <a:lnTo>
                    <a:pt x="1014069" y="46862"/>
                  </a:lnTo>
                  <a:lnTo>
                    <a:pt x="1004760" y="46862"/>
                  </a:lnTo>
                  <a:lnTo>
                    <a:pt x="989429" y="20472"/>
                  </a:lnTo>
                  <a:close/>
                </a:path>
                <a:path w="1014094" h="67945">
                  <a:moveTo>
                    <a:pt x="1014069" y="1282"/>
                  </a:moveTo>
                  <a:lnTo>
                    <a:pt x="1004569" y="1282"/>
                  </a:lnTo>
                  <a:lnTo>
                    <a:pt x="1004760" y="46862"/>
                  </a:lnTo>
                  <a:lnTo>
                    <a:pt x="1014069" y="46862"/>
                  </a:lnTo>
                  <a:lnTo>
                    <a:pt x="1014069" y="1282"/>
                  </a:lnTo>
                  <a:close/>
                </a:path>
                <a:path w="1014094" h="67945">
                  <a:moveTo>
                    <a:pt x="866330" y="1282"/>
                  </a:moveTo>
                  <a:lnTo>
                    <a:pt x="856640" y="1282"/>
                  </a:lnTo>
                  <a:lnTo>
                    <a:pt x="859218" y="9131"/>
                  </a:lnTo>
                  <a:lnTo>
                    <a:pt x="836155" y="65862"/>
                  </a:lnTo>
                  <a:lnTo>
                    <a:pt x="846670" y="65862"/>
                  </a:lnTo>
                  <a:lnTo>
                    <a:pt x="851839" y="52120"/>
                  </a:lnTo>
                  <a:lnTo>
                    <a:pt x="884706" y="52120"/>
                  </a:lnTo>
                  <a:lnTo>
                    <a:pt x="881837" y="44183"/>
                  </a:lnTo>
                  <a:lnTo>
                    <a:pt x="854786" y="44183"/>
                  </a:lnTo>
                  <a:lnTo>
                    <a:pt x="863650" y="20751"/>
                  </a:lnTo>
                  <a:lnTo>
                    <a:pt x="873367" y="20751"/>
                  </a:lnTo>
                  <a:lnTo>
                    <a:pt x="866330" y="1282"/>
                  </a:lnTo>
                  <a:close/>
                </a:path>
                <a:path w="1014094" h="67945">
                  <a:moveTo>
                    <a:pt x="884706" y="52120"/>
                  </a:moveTo>
                  <a:lnTo>
                    <a:pt x="874344" y="52120"/>
                  </a:lnTo>
                  <a:lnTo>
                    <a:pt x="879055" y="65862"/>
                  </a:lnTo>
                  <a:lnTo>
                    <a:pt x="889673" y="65862"/>
                  </a:lnTo>
                  <a:lnTo>
                    <a:pt x="884706" y="52120"/>
                  </a:lnTo>
                  <a:close/>
                </a:path>
                <a:path w="1014094" h="67945">
                  <a:moveTo>
                    <a:pt x="873367" y="20751"/>
                  </a:moveTo>
                  <a:lnTo>
                    <a:pt x="863650" y="20751"/>
                  </a:lnTo>
                  <a:lnTo>
                    <a:pt x="871677" y="44183"/>
                  </a:lnTo>
                  <a:lnTo>
                    <a:pt x="881837" y="44183"/>
                  </a:lnTo>
                  <a:lnTo>
                    <a:pt x="873367" y="20751"/>
                  </a:lnTo>
                  <a:close/>
                </a:path>
                <a:path w="1014094" h="67945">
                  <a:moveTo>
                    <a:pt x="758532" y="1269"/>
                  </a:moveTo>
                  <a:lnTo>
                    <a:pt x="721537" y="1269"/>
                  </a:lnTo>
                  <a:lnTo>
                    <a:pt x="721537" y="65862"/>
                  </a:lnTo>
                  <a:lnTo>
                    <a:pt x="759180" y="65862"/>
                  </a:lnTo>
                  <a:lnTo>
                    <a:pt x="759180" y="57200"/>
                  </a:lnTo>
                  <a:lnTo>
                    <a:pt x="731126" y="57200"/>
                  </a:lnTo>
                  <a:lnTo>
                    <a:pt x="731126" y="37261"/>
                  </a:lnTo>
                  <a:lnTo>
                    <a:pt x="754011" y="37261"/>
                  </a:lnTo>
                  <a:lnTo>
                    <a:pt x="754011" y="28676"/>
                  </a:lnTo>
                  <a:lnTo>
                    <a:pt x="731126" y="28676"/>
                  </a:lnTo>
                  <a:lnTo>
                    <a:pt x="731126" y="10045"/>
                  </a:lnTo>
                  <a:lnTo>
                    <a:pt x="758532" y="10045"/>
                  </a:lnTo>
                  <a:lnTo>
                    <a:pt x="758532" y="1269"/>
                  </a:lnTo>
                  <a:close/>
                </a:path>
                <a:path w="1014094" h="67945">
                  <a:moveTo>
                    <a:pt x="617334" y="1282"/>
                  </a:moveTo>
                  <a:lnTo>
                    <a:pt x="595185" y="1282"/>
                  </a:lnTo>
                  <a:lnTo>
                    <a:pt x="595274" y="62636"/>
                  </a:lnTo>
                  <a:lnTo>
                    <a:pt x="602843" y="64947"/>
                  </a:lnTo>
                  <a:lnTo>
                    <a:pt x="608749" y="65874"/>
                  </a:lnTo>
                  <a:lnTo>
                    <a:pt x="617423" y="65874"/>
                  </a:lnTo>
                  <a:lnTo>
                    <a:pt x="626315" y="64663"/>
                  </a:lnTo>
                  <a:lnTo>
                    <a:pt x="632926" y="61298"/>
                  </a:lnTo>
                  <a:lnTo>
                    <a:pt x="636083" y="57378"/>
                  </a:lnTo>
                  <a:lnTo>
                    <a:pt x="612444" y="57378"/>
                  </a:lnTo>
                  <a:lnTo>
                    <a:pt x="609676" y="56832"/>
                  </a:lnTo>
                  <a:lnTo>
                    <a:pt x="604773" y="55727"/>
                  </a:lnTo>
                  <a:lnTo>
                    <a:pt x="604773" y="36436"/>
                  </a:lnTo>
                  <a:lnTo>
                    <a:pt x="636773" y="36436"/>
                  </a:lnTo>
                  <a:lnTo>
                    <a:pt x="634682" y="33489"/>
                  </a:lnTo>
                  <a:lnTo>
                    <a:pt x="630161" y="31826"/>
                  </a:lnTo>
                  <a:lnTo>
                    <a:pt x="634491" y="29336"/>
                  </a:lnTo>
                  <a:lnTo>
                    <a:pt x="634914" y="28409"/>
                  </a:lnTo>
                  <a:lnTo>
                    <a:pt x="604773" y="28409"/>
                  </a:lnTo>
                  <a:lnTo>
                    <a:pt x="604773" y="9956"/>
                  </a:lnTo>
                  <a:lnTo>
                    <a:pt x="635405" y="9956"/>
                  </a:lnTo>
                  <a:lnTo>
                    <a:pt x="631851" y="5183"/>
                  </a:lnTo>
                  <a:lnTo>
                    <a:pt x="625721" y="2238"/>
                  </a:lnTo>
                  <a:lnTo>
                    <a:pt x="617334" y="1282"/>
                  </a:lnTo>
                  <a:close/>
                </a:path>
                <a:path w="1014094" h="67945">
                  <a:moveTo>
                    <a:pt x="636773" y="36436"/>
                  </a:moveTo>
                  <a:lnTo>
                    <a:pt x="625551" y="36436"/>
                  </a:lnTo>
                  <a:lnTo>
                    <a:pt x="628865" y="39941"/>
                  </a:lnTo>
                  <a:lnTo>
                    <a:pt x="628865" y="53682"/>
                  </a:lnTo>
                  <a:lnTo>
                    <a:pt x="624713" y="57200"/>
                  </a:lnTo>
                  <a:lnTo>
                    <a:pt x="612444" y="57378"/>
                  </a:lnTo>
                  <a:lnTo>
                    <a:pt x="636083" y="57378"/>
                  </a:lnTo>
                  <a:lnTo>
                    <a:pt x="637047" y="56182"/>
                  </a:lnTo>
                  <a:lnTo>
                    <a:pt x="638467" y="49720"/>
                  </a:lnTo>
                  <a:lnTo>
                    <a:pt x="638467" y="38823"/>
                  </a:lnTo>
                  <a:lnTo>
                    <a:pt x="636773" y="36436"/>
                  </a:lnTo>
                  <a:close/>
                </a:path>
                <a:path w="1014094" h="67945">
                  <a:moveTo>
                    <a:pt x="635405" y="9956"/>
                  </a:moveTo>
                  <a:lnTo>
                    <a:pt x="624166" y="9956"/>
                  </a:lnTo>
                  <a:lnTo>
                    <a:pt x="627024" y="11709"/>
                  </a:lnTo>
                  <a:lnTo>
                    <a:pt x="627202" y="18821"/>
                  </a:lnTo>
                  <a:lnTo>
                    <a:pt x="627303" y="25552"/>
                  </a:lnTo>
                  <a:lnTo>
                    <a:pt x="623697" y="28409"/>
                  </a:lnTo>
                  <a:lnTo>
                    <a:pt x="634914" y="28409"/>
                  </a:lnTo>
                  <a:lnTo>
                    <a:pt x="636892" y="24066"/>
                  </a:lnTo>
                  <a:lnTo>
                    <a:pt x="636892" y="17513"/>
                  </a:lnTo>
                  <a:lnTo>
                    <a:pt x="635613" y="10235"/>
                  </a:lnTo>
                  <a:lnTo>
                    <a:pt x="635405" y="9956"/>
                  </a:lnTo>
                  <a:close/>
                </a:path>
                <a:path w="1014094" h="67945">
                  <a:moveTo>
                    <a:pt x="490994" y="1282"/>
                  </a:moveTo>
                  <a:lnTo>
                    <a:pt x="468858" y="1282"/>
                  </a:lnTo>
                  <a:lnTo>
                    <a:pt x="468934" y="62636"/>
                  </a:lnTo>
                  <a:lnTo>
                    <a:pt x="476503" y="64947"/>
                  </a:lnTo>
                  <a:lnTo>
                    <a:pt x="482409" y="65874"/>
                  </a:lnTo>
                  <a:lnTo>
                    <a:pt x="491083" y="65874"/>
                  </a:lnTo>
                  <a:lnTo>
                    <a:pt x="499975" y="64663"/>
                  </a:lnTo>
                  <a:lnTo>
                    <a:pt x="506587" y="61298"/>
                  </a:lnTo>
                  <a:lnTo>
                    <a:pt x="509744" y="57378"/>
                  </a:lnTo>
                  <a:lnTo>
                    <a:pt x="486105" y="57378"/>
                  </a:lnTo>
                  <a:lnTo>
                    <a:pt x="483336" y="56832"/>
                  </a:lnTo>
                  <a:lnTo>
                    <a:pt x="478434" y="55727"/>
                  </a:lnTo>
                  <a:lnTo>
                    <a:pt x="478434" y="36436"/>
                  </a:lnTo>
                  <a:lnTo>
                    <a:pt x="510433" y="36436"/>
                  </a:lnTo>
                  <a:lnTo>
                    <a:pt x="508342" y="33489"/>
                  </a:lnTo>
                  <a:lnTo>
                    <a:pt x="503821" y="31826"/>
                  </a:lnTo>
                  <a:lnTo>
                    <a:pt x="508152" y="29336"/>
                  </a:lnTo>
                  <a:lnTo>
                    <a:pt x="508574" y="28409"/>
                  </a:lnTo>
                  <a:lnTo>
                    <a:pt x="478434" y="28409"/>
                  </a:lnTo>
                  <a:lnTo>
                    <a:pt x="478434" y="9956"/>
                  </a:lnTo>
                  <a:lnTo>
                    <a:pt x="509068" y="9956"/>
                  </a:lnTo>
                  <a:lnTo>
                    <a:pt x="505517" y="5183"/>
                  </a:lnTo>
                  <a:lnTo>
                    <a:pt x="499387" y="2238"/>
                  </a:lnTo>
                  <a:lnTo>
                    <a:pt x="490994" y="1282"/>
                  </a:lnTo>
                  <a:close/>
                </a:path>
                <a:path w="1014094" h="67945">
                  <a:moveTo>
                    <a:pt x="510433" y="36436"/>
                  </a:moveTo>
                  <a:lnTo>
                    <a:pt x="499211" y="36436"/>
                  </a:lnTo>
                  <a:lnTo>
                    <a:pt x="502526" y="39941"/>
                  </a:lnTo>
                  <a:lnTo>
                    <a:pt x="502526" y="53682"/>
                  </a:lnTo>
                  <a:lnTo>
                    <a:pt x="498373" y="57200"/>
                  </a:lnTo>
                  <a:lnTo>
                    <a:pt x="486105" y="57378"/>
                  </a:lnTo>
                  <a:lnTo>
                    <a:pt x="509744" y="57378"/>
                  </a:lnTo>
                  <a:lnTo>
                    <a:pt x="510707" y="56182"/>
                  </a:lnTo>
                  <a:lnTo>
                    <a:pt x="512127" y="49720"/>
                  </a:lnTo>
                  <a:lnTo>
                    <a:pt x="512127" y="38823"/>
                  </a:lnTo>
                  <a:lnTo>
                    <a:pt x="510433" y="36436"/>
                  </a:lnTo>
                  <a:close/>
                </a:path>
                <a:path w="1014094" h="67945">
                  <a:moveTo>
                    <a:pt x="509068" y="9956"/>
                  </a:moveTo>
                  <a:lnTo>
                    <a:pt x="497827" y="9956"/>
                  </a:lnTo>
                  <a:lnTo>
                    <a:pt x="500684" y="11709"/>
                  </a:lnTo>
                  <a:lnTo>
                    <a:pt x="500862" y="18821"/>
                  </a:lnTo>
                  <a:lnTo>
                    <a:pt x="500964" y="25552"/>
                  </a:lnTo>
                  <a:lnTo>
                    <a:pt x="497357" y="28409"/>
                  </a:lnTo>
                  <a:lnTo>
                    <a:pt x="508574" y="28409"/>
                  </a:lnTo>
                  <a:lnTo>
                    <a:pt x="510552" y="24066"/>
                  </a:lnTo>
                  <a:lnTo>
                    <a:pt x="510552" y="17513"/>
                  </a:lnTo>
                  <a:lnTo>
                    <a:pt x="509275" y="10235"/>
                  </a:lnTo>
                  <a:lnTo>
                    <a:pt x="509068" y="9956"/>
                  </a:lnTo>
                  <a:close/>
                </a:path>
                <a:path w="1014094" h="67945">
                  <a:moveTo>
                    <a:pt x="384098" y="1269"/>
                  </a:moveTo>
                  <a:lnTo>
                    <a:pt x="374510" y="1269"/>
                  </a:lnTo>
                  <a:lnTo>
                    <a:pt x="374510" y="65862"/>
                  </a:lnTo>
                  <a:lnTo>
                    <a:pt x="384098" y="65862"/>
                  </a:lnTo>
                  <a:lnTo>
                    <a:pt x="384098" y="1269"/>
                  </a:lnTo>
                  <a:close/>
                </a:path>
                <a:path w="1014094" h="67945">
                  <a:moveTo>
                    <a:pt x="278807" y="39573"/>
                  </a:moveTo>
                  <a:lnTo>
                    <a:pt x="257581" y="39573"/>
                  </a:lnTo>
                  <a:lnTo>
                    <a:pt x="260997" y="40589"/>
                  </a:lnTo>
                  <a:lnTo>
                    <a:pt x="264502" y="40868"/>
                  </a:lnTo>
                  <a:lnTo>
                    <a:pt x="268287" y="40868"/>
                  </a:lnTo>
                  <a:lnTo>
                    <a:pt x="276694" y="57200"/>
                  </a:lnTo>
                  <a:lnTo>
                    <a:pt x="281571" y="66967"/>
                  </a:lnTo>
                  <a:lnTo>
                    <a:pt x="286181" y="67627"/>
                  </a:lnTo>
                  <a:lnTo>
                    <a:pt x="295135" y="66230"/>
                  </a:lnTo>
                  <a:lnTo>
                    <a:pt x="295135" y="59969"/>
                  </a:lnTo>
                  <a:lnTo>
                    <a:pt x="289052" y="59969"/>
                  </a:lnTo>
                  <a:lnTo>
                    <a:pt x="278155" y="39763"/>
                  </a:lnTo>
                  <a:lnTo>
                    <a:pt x="278807" y="39573"/>
                  </a:lnTo>
                  <a:close/>
                </a:path>
                <a:path w="1014094" h="67945">
                  <a:moveTo>
                    <a:pt x="270865" y="1282"/>
                  </a:moveTo>
                  <a:lnTo>
                    <a:pt x="247992" y="1282"/>
                  </a:lnTo>
                  <a:lnTo>
                    <a:pt x="247992" y="65874"/>
                  </a:lnTo>
                  <a:lnTo>
                    <a:pt x="257581" y="65874"/>
                  </a:lnTo>
                  <a:lnTo>
                    <a:pt x="257581" y="39573"/>
                  </a:lnTo>
                  <a:lnTo>
                    <a:pt x="278807" y="39573"/>
                  </a:lnTo>
                  <a:lnTo>
                    <a:pt x="286372" y="37363"/>
                  </a:lnTo>
                  <a:lnTo>
                    <a:pt x="290113" y="32372"/>
                  </a:lnTo>
                  <a:lnTo>
                    <a:pt x="265785" y="32372"/>
                  </a:lnTo>
                  <a:lnTo>
                    <a:pt x="261734" y="32105"/>
                  </a:lnTo>
                  <a:lnTo>
                    <a:pt x="257581" y="31000"/>
                  </a:lnTo>
                  <a:lnTo>
                    <a:pt x="257581" y="10045"/>
                  </a:lnTo>
                  <a:lnTo>
                    <a:pt x="288344" y="10045"/>
                  </a:lnTo>
                  <a:lnTo>
                    <a:pt x="285818" y="6492"/>
                  </a:lnTo>
                  <a:lnTo>
                    <a:pt x="279365" y="2668"/>
                  </a:lnTo>
                  <a:lnTo>
                    <a:pt x="270865" y="1282"/>
                  </a:lnTo>
                  <a:close/>
                </a:path>
                <a:path w="1014094" h="67945">
                  <a:moveTo>
                    <a:pt x="295135" y="58762"/>
                  </a:moveTo>
                  <a:lnTo>
                    <a:pt x="292455" y="59499"/>
                  </a:lnTo>
                  <a:lnTo>
                    <a:pt x="289052" y="59969"/>
                  </a:lnTo>
                  <a:lnTo>
                    <a:pt x="295135" y="59969"/>
                  </a:lnTo>
                  <a:lnTo>
                    <a:pt x="295135" y="58762"/>
                  </a:lnTo>
                  <a:close/>
                </a:path>
                <a:path w="1014094" h="67945">
                  <a:moveTo>
                    <a:pt x="288344" y="10045"/>
                  </a:moveTo>
                  <a:lnTo>
                    <a:pt x="277799" y="10045"/>
                  </a:lnTo>
                  <a:lnTo>
                    <a:pt x="281673" y="14389"/>
                  </a:lnTo>
                  <a:lnTo>
                    <a:pt x="281673" y="27673"/>
                  </a:lnTo>
                  <a:lnTo>
                    <a:pt x="277799" y="32372"/>
                  </a:lnTo>
                  <a:lnTo>
                    <a:pt x="290113" y="32372"/>
                  </a:lnTo>
                  <a:lnTo>
                    <a:pt x="291350" y="30721"/>
                  </a:lnTo>
                  <a:lnTo>
                    <a:pt x="291350" y="19456"/>
                  </a:lnTo>
                  <a:lnTo>
                    <a:pt x="289916" y="12255"/>
                  </a:lnTo>
                  <a:lnTo>
                    <a:pt x="288344" y="10045"/>
                  </a:lnTo>
                  <a:close/>
                </a:path>
                <a:path w="1014094" h="67945">
                  <a:moveTo>
                    <a:pt x="145084" y="1282"/>
                  </a:moveTo>
                  <a:lnTo>
                    <a:pt x="135381" y="1282"/>
                  </a:lnTo>
                  <a:lnTo>
                    <a:pt x="137972" y="9131"/>
                  </a:lnTo>
                  <a:lnTo>
                    <a:pt x="114909" y="65862"/>
                  </a:lnTo>
                  <a:lnTo>
                    <a:pt x="125425" y="65862"/>
                  </a:lnTo>
                  <a:lnTo>
                    <a:pt x="130594" y="52120"/>
                  </a:lnTo>
                  <a:lnTo>
                    <a:pt x="163460" y="52120"/>
                  </a:lnTo>
                  <a:lnTo>
                    <a:pt x="160591" y="44183"/>
                  </a:lnTo>
                  <a:lnTo>
                    <a:pt x="133540" y="44183"/>
                  </a:lnTo>
                  <a:lnTo>
                    <a:pt x="142405" y="20751"/>
                  </a:lnTo>
                  <a:lnTo>
                    <a:pt x="152122" y="20751"/>
                  </a:lnTo>
                  <a:lnTo>
                    <a:pt x="145084" y="1282"/>
                  </a:lnTo>
                  <a:close/>
                </a:path>
                <a:path w="1014094" h="67945">
                  <a:moveTo>
                    <a:pt x="163460" y="52120"/>
                  </a:moveTo>
                  <a:lnTo>
                    <a:pt x="153098" y="52120"/>
                  </a:lnTo>
                  <a:lnTo>
                    <a:pt x="157810" y="65862"/>
                  </a:lnTo>
                  <a:lnTo>
                    <a:pt x="168427" y="65862"/>
                  </a:lnTo>
                  <a:lnTo>
                    <a:pt x="163460" y="52120"/>
                  </a:lnTo>
                  <a:close/>
                </a:path>
                <a:path w="1014094" h="67945">
                  <a:moveTo>
                    <a:pt x="152122" y="20751"/>
                  </a:moveTo>
                  <a:lnTo>
                    <a:pt x="142405" y="20751"/>
                  </a:lnTo>
                  <a:lnTo>
                    <a:pt x="150431" y="44183"/>
                  </a:lnTo>
                  <a:lnTo>
                    <a:pt x="160591" y="44183"/>
                  </a:lnTo>
                  <a:lnTo>
                    <a:pt x="152122" y="20751"/>
                  </a:lnTo>
                  <a:close/>
                </a:path>
                <a:path w="1014094" h="67945">
                  <a:moveTo>
                    <a:pt x="29895" y="0"/>
                  </a:moveTo>
                  <a:lnTo>
                    <a:pt x="21589" y="0"/>
                  </a:lnTo>
                  <a:lnTo>
                    <a:pt x="12960" y="1448"/>
                  </a:lnTo>
                  <a:lnTo>
                    <a:pt x="6122" y="5575"/>
                  </a:lnTo>
                  <a:lnTo>
                    <a:pt x="1621" y="12055"/>
                  </a:lnTo>
                  <a:lnTo>
                    <a:pt x="0" y="20561"/>
                  </a:lnTo>
                  <a:lnTo>
                    <a:pt x="0" y="46596"/>
                  </a:lnTo>
                  <a:lnTo>
                    <a:pt x="1621" y="55097"/>
                  </a:lnTo>
                  <a:lnTo>
                    <a:pt x="6122" y="61577"/>
                  </a:lnTo>
                  <a:lnTo>
                    <a:pt x="12960" y="65707"/>
                  </a:lnTo>
                  <a:lnTo>
                    <a:pt x="21589" y="67157"/>
                  </a:lnTo>
                  <a:lnTo>
                    <a:pt x="29895" y="67157"/>
                  </a:lnTo>
                  <a:lnTo>
                    <a:pt x="34607" y="64681"/>
                  </a:lnTo>
                  <a:lnTo>
                    <a:pt x="39585" y="60985"/>
                  </a:lnTo>
                  <a:lnTo>
                    <a:pt x="38158" y="58585"/>
                  </a:lnTo>
                  <a:lnTo>
                    <a:pt x="14579" y="58585"/>
                  </a:lnTo>
                  <a:lnTo>
                    <a:pt x="9690" y="53784"/>
                  </a:lnTo>
                  <a:lnTo>
                    <a:pt x="9690" y="13550"/>
                  </a:lnTo>
                  <a:lnTo>
                    <a:pt x="14490" y="8572"/>
                  </a:lnTo>
                  <a:lnTo>
                    <a:pt x="38163" y="8572"/>
                  </a:lnTo>
                  <a:lnTo>
                    <a:pt x="39585" y="6184"/>
                  </a:lnTo>
                  <a:lnTo>
                    <a:pt x="34607" y="2476"/>
                  </a:lnTo>
                  <a:lnTo>
                    <a:pt x="29895" y="0"/>
                  </a:lnTo>
                  <a:close/>
                </a:path>
                <a:path w="1014094" h="67945">
                  <a:moveTo>
                    <a:pt x="35521" y="54152"/>
                  </a:moveTo>
                  <a:lnTo>
                    <a:pt x="31191" y="56832"/>
                  </a:lnTo>
                  <a:lnTo>
                    <a:pt x="28054" y="58585"/>
                  </a:lnTo>
                  <a:lnTo>
                    <a:pt x="38158" y="58585"/>
                  </a:lnTo>
                  <a:lnTo>
                    <a:pt x="35521" y="54152"/>
                  </a:lnTo>
                  <a:close/>
                </a:path>
                <a:path w="1014094" h="67945">
                  <a:moveTo>
                    <a:pt x="38163" y="8572"/>
                  </a:moveTo>
                  <a:lnTo>
                    <a:pt x="28054" y="8572"/>
                  </a:lnTo>
                  <a:lnTo>
                    <a:pt x="31191" y="10325"/>
                  </a:lnTo>
                  <a:lnTo>
                    <a:pt x="35521" y="13004"/>
                  </a:lnTo>
                  <a:lnTo>
                    <a:pt x="38163" y="8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8882" y="8823280"/>
              <a:ext cx="852398" cy="28605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90726" y="7133831"/>
              <a:ext cx="1008380" cy="1576070"/>
            </a:xfrm>
            <a:custGeom>
              <a:avLst/>
              <a:gdLst/>
              <a:ahLst/>
              <a:cxnLst/>
              <a:rect l="l" t="t" r="r" b="b"/>
              <a:pathLst>
                <a:path w="1008380" h="1576070">
                  <a:moveTo>
                    <a:pt x="172415" y="0"/>
                  </a:moveTo>
                  <a:lnTo>
                    <a:pt x="90208" y="0"/>
                  </a:lnTo>
                  <a:lnTo>
                    <a:pt x="55130" y="7124"/>
                  </a:lnTo>
                  <a:lnTo>
                    <a:pt x="26454" y="26504"/>
                  </a:lnTo>
                  <a:lnTo>
                    <a:pt x="7099" y="55194"/>
                  </a:lnTo>
                  <a:lnTo>
                    <a:pt x="0" y="90284"/>
                  </a:lnTo>
                  <a:lnTo>
                    <a:pt x="0" y="194805"/>
                  </a:lnTo>
                  <a:lnTo>
                    <a:pt x="7112" y="229920"/>
                  </a:lnTo>
                  <a:lnTo>
                    <a:pt x="26479" y="258622"/>
                  </a:lnTo>
                  <a:lnTo>
                    <a:pt x="55194" y="277990"/>
                  </a:lnTo>
                  <a:lnTo>
                    <a:pt x="90297" y="285089"/>
                  </a:lnTo>
                  <a:lnTo>
                    <a:pt x="172415" y="285089"/>
                  </a:lnTo>
                  <a:lnTo>
                    <a:pt x="172415" y="231317"/>
                  </a:lnTo>
                  <a:lnTo>
                    <a:pt x="90297" y="231317"/>
                  </a:lnTo>
                  <a:lnTo>
                    <a:pt x="76111" y="228447"/>
                  </a:lnTo>
                  <a:lnTo>
                    <a:pt x="64503" y="220611"/>
                  </a:lnTo>
                  <a:lnTo>
                    <a:pt x="56680" y="209003"/>
                  </a:lnTo>
                  <a:lnTo>
                    <a:pt x="53797" y="194805"/>
                  </a:lnTo>
                  <a:lnTo>
                    <a:pt x="53797" y="90284"/>
                  </a:lnTo>
                  <a:lnTo>
                    <a:pt x="56680" y="76098"/>
                  </a:lnTo>
                  <a:lnTo>
                    <a:pt x="64503" y="64490"/>
                  </a:lnTo>
                  <a:lnTo>
                    <a:pt x="76111" y="56667"/>
                  </a:lnTo>
                  <a:lnTo>
                    <a:pt x="90297" y="53784"/>
                  </a:lnTo>
                  <a:lnTo>
                    <a:pt x="172415" y="53784"/>
                  </a:lnTo>
                  <a:lnTo>
                    <a:pt x="172415" y="0"/>
                  </a:lnTo>
                  <a:close/>
                </a:path>
                <a:path w="1008380" h="1576070">
                  <a:moveTo>
                    <a:pt x="189788" y="1242415"/>
                  </a:moveTo>
                  <a:lnTo>
                    <a:pt x="170954" y="1191336"/>
                  </a:lnTo>
                  <a:lnTo>
                    <a:pt x="134226" y="1162951"/>
                  </a:lnTo>
                  <a:lnTo>
                    <a:pt x="92049" y="1139317"/>
                  </a:lnTo>
                  <a:lnTo>
                    <a:pt x="79730" y="1131303"/>
                  </a:lnTo>
                  <a:lnTo>
                    <a:pt x="72948" y="1124432"/>
                  </a:lnTo>
                  <a:lnTo>
                    <a:pt x="70078" y="1118362"/>
                  </a:lnTo>
                  <a:lnTo>
                    <a:pt x="69481" y="1112735"/>
                  </a:lnTo>
                  <a:lnTo>
                    <a:pt x="73609" y="1099388"/>
                  </a:lnTo>
                  <a:lnTo>
                    <a:pt x="83058" y="1092225"/>
                  </a:lnTo>
                  <a:lnTo>
                    <a:pt x="93497" y="1089342"/>
                  </a:lnTo>
                  <a:lnTo>
                    <a:pt x="100533" y="1088809"/>
                  </a:lnTo>
                  <a:lnTo>
                    <a:pt x="117005" y="1091374"/>
                  </a:lnTo>
                  <a:lnTo>
                    <a:pt x="130022" y="1097013"/>
                  </a:lnTo>
                  <a:lnTo>
                    <a:pt x="138607" y="1102690"/>
                  </a:lnTo>
                  <a:lnTo>
                    <a:pt x="141757" y="1105319"/>
                  </a:lnTo>
                  <a:lnTo>
                    <a:pt x="151282" y="1114691"/>
                  </a:lnTo>
                  <a:lnTo>
                    <a:pt x="175196" y="1088809"/>
                  </a:lnTo>
                  <a:lnTo>
                    <a:pt x="186855" y="1076185"/>
                  </a:lnTo>
                  <a:lnTo>
                    <a:pt x="179044" y="1067396"/>
                  </a:lnTo>
                  <a:lnTo>
                    <a:pt x="173189" y="1061770"/>
                  </a:lnTo>
                  <a:lnTo>
                    <a:pt x="157772" y="1050709"/>
                  </a:lnTo>
                  <a:lnTo>
                    <a:pt x="133413" y="1039888"/>
                  </a:lnTo>
                  <a:lnTo>
                    <a:pt x="100698" y="1035011"/>
                  </a:lnTo>
                  <a:lnTo>
                    <a:pt x="66306" y="1040739"/>
                  </a:lnTo>
                  <a:lnTo>
                    <a:pt x="39420" y="1056805"/>
                  </a:lnTo>
                  <a:lnTo>
                    <a:pt x="21932" y="1081493"/>
                  </a:lnTo>
                  <a:lnTo>
                    <a:pt x="15684" y="1113078"/>
                  </a:lnTo>
                  <a:lnTo>
                    <a:pt x="18770" y="1135176"/>
                  </a:lnTo>
                  <a:lnTo>
                    <a:pt x="28257" y="1154620"/>
                  </a:lnTo>
                  <a:lnTo>
                    <a:pt x="44513" y="1171930"/>
                  </a:lnTo>
                  <a:lnTo>
                    <a:pt x="67894" y="1187627"/>
                  </a:lnTo>
                  <a:lnTo>
                    <a:pt x="109537" y="1210741"/>
                  </a:lnTo>
                  <a:lnTo>
                    <a:pt x="121716" y="1218412"/>
                  </a:lnTo>
                  <a:lnTo>
                    <a:pt x="129921" y="1225918"/>
                  </a:lnTo>
                  <a:lnTo>
                    <a:pt x="134556" y="1233703"/>
                  </a:lnTo>
                  <a:lnTo>
                    <a:pt x="136004" y="1242250"/>
                  </a:lnTo>
                  <a:lnTo>
                    <a:pt x="131406" y="1255433"/>
                  </a:lnTo>
                  <a:lnTo>
                    <a:pt x="120624" y="1262659"/>
                  </a:lnTo>
                  <a:lnTo>
                    <a:pt x="108191" y="1265707"/>
                  </a:lnTo>
                  <a:lnTo>
                    <a:pt x="98666" y="1266329"/>
                  </a:lnTo>
                  <a:lnTo>
                    <a:pt x="82118" y="1264564"/>
                  </a:lnTo>
                  <a:lnTo>
                    <a:pt x="68148" y="1260233"/>
                  </a:lnTo>
                  <a:lnTo>
                    <a:pt x="57277" y="1254721"/>
                  </a:lnTo>
                  <a:lnTo>
                    <a:pt x="50050" y="1249438"/>
                  </a:lnTo>
                  <a:lnTo>
                    <a:pt x="40563" y="1240891"/>
                  </a:lnTo>
                  <a:lnTo>
                    <a:pt x="3657" y="1280718"/>
                  </a:lnTo>
                  <a:lnTo>
                    <a:pt x="37871" y="1305280"/>
                  </a:lnTo>
                  <a:lnTo>
                    <a:pt x="97980" y="1320126"/>
                  </a:lnTo>
                  <a:lnTo>
                    <a:pt x="130987" y="1315491"/>
                  </a:lnTo>
                  <a:lnTo>
                    <a:pt x="160477" y="1301292"/>
                  </a:lnTo>
                  <a:lnTo>
                    <a:pt x="181660" y="1277073"/>
                  </a:lnTo>
                  <a:lnTo>
                    <a:pt x="184188" y="1266329"/>
                  </a:lnTo>
                  <a:lnTo>
                    <a:pt x="189788" y="1242415"/>
                  </a:lnTo>
                  <a:close/>
                </a:path>
                <a:path w="1008380" h="1576070">
                  <a:moveTo>
                    <a:pt x="403123" y="1511046"/>
                  </a:moveTo>
                  <a:lnTo>
                    <a:pt x="359486" y="1511046"/>
                  </a:lnTo>
                  <a:lnTo>
                    <a:pt x="359486" y="1519720"/>
                  </a:lnTo>
                  <a:lnTo>
                    <a:pt x="376453" y="1519720"/>
                  </a:lnTo>
                  <a:lnTo>
                    <a:pt x="376453" y="1575638"/>
                  </a:lnTo>
                  <a:lnTo>
                    <a:pt x="386143" y="1575638"/>
                  </a:lnTo>
                  <a:lnTo>
                    <a:pt x="386143" y="1519720"/>
                  </a:lnTo>
                  <a:lnTo>
                    <a:pt x="403123" y="1519720"/>
                  </a:lnTo>
                  <a:lnTo>
                    <a:pt x="403123" y="1511046"/>
                  </a:lnTo>
                  <a:close/>
                </a:path>
                <a:path w="1008380" h="1576070">
                  <a:moveTo>
                    <a:pt x="446024" y="1035011"/>
                  </a:moveTo>
                  <a:lnTo>
                    <a:pt x="285686" y="1035011"/>
                  </a:lnTo>
                  <a:lnTo>
                    <a:pt x="285686" y="1320126"/>
                  </a:lnTo>
                  <a:lnTo>
                    <a:pt x="446024" y="1320126"/>
                  </a:lnTo>
                  <a:lnTo>
                    <a:pt x="446024" y="1266329"/>
                  </a:lnTo>
                  <a:lnTo>
                    <a:pt x="339471" y="1266329"/>
                  </a:lnTo>
                  <a:lnTo>
                    <a:pt x="339471" y="1204556"/>
                  </a:lnTo>
                  <a:lnTo>
                    <a:pt x="418325" y="1204556"/>
                  </a:lnTo>
                  <a:lnTo>
                    <a:pt x="418325" y="1150759"/>
                  </a:lnTo>
                  <a:lnTo>
                    <a:pt x="339471" y="1150759"/>
                  </a:lnTo>
                  <a:lnTo>
                    <a:pt x="339471" y="1088809"/>
                  </a:lnTo>
                  <a:lnTo>
                    <a:pt x="446024" y="1088809"/>
                  </a:lnTo>
                  <a:lnTo>
                    <a:pt x="446024" y="1035011"/>
                  </a:lnTo>
                  <a:close/>
                </a:path>
                <a:path w="1008380" h="1576070">
                  <a:moveTo>
                    <a:pt x="457974" y="90284"/>
                  </a:moveTo>
                  <a:lnTo>
                    <a:pt x="450875" y="55194"/>
                  </a:lnTo>
                  <a:lnTo>
                    <a:pt x="449935" y="53784"/>
                  </a:lnTo>
                  <a:lnTo>
                    <a:pt x="431533" y="26504"/>
                  </a:lnTo>
                  <a:lnTo>
                    <a:pt x="404177" y="8026"/>
                  </a:lnTo>
                  <a:lnTo>
                    <a:pt x="404177" y="90284"/>
                  </a:lnTo>
                  <a:lnTo>
                    <a:pt x="404177" y="194805"/>
                  </a:lnTo>
                  <a:lnTo>
                    <a:pt x="401307" y="209003"/>
                  </a:lnTo>
                  <a:lnTo>
                    <a:pt x="393484" y="220611"/>
                  </a:lnTo>
                  <a:lnTo>
                    <a:pt x="381889" y="228447"/>
                  </a:lnTo>
                  <a:lnTo>
                    <a:pt x="367690" y="231317"/>
                  </a:lnTo>
                  <a:lnTo>
                    <a:pt x="358165" y="231317"/>
                  </a:lnTo>
                  <a:lnTo>
                    <a:pt x="343979" y="228447"/>
                  </a:lnTo>
                  <a:lnTo>
                    <a:pt x="332384" y="220611"/>
                  </a:lnTo>
                  <a:lnTo>
                    <a:pt x="324561" y="209003"/>
                  </a:lnTo>
                  <a:lnTo>
                    <a:pt x="321678" y="194805"/>
                  </a:lnTo>
                  <a:lnTo>
                    <a:pt x="321678" y="90284"/>
                  </a:lnTo>
                  <a:lnTo>
                    <a:pt x="324561" y="76098"/>
                  </a:lnTo>
                  <a:lnTo>
                    <a:pt x="332384" y="64490"/>
                  </a:lnTo>
                  <a:lnTo>
                    <a:pt x="343979" y="56667"/>
                  </a:lnTo>
                  <a:lnTo>
                    <a:pt x="358165" y="53784"/>
                  </a:lnTo>
                  <a:lnTo>
                    <a:pt x="367690" y="53784"/>
                  </a:lnTo>
                  <a:lnTo>
                    <a:pt x="381889" y="56667"/>
                  </a:lnTo>
                  <a:lnTo>
                    <a:pt x="393484" y="64490"/>
                  </a:lnTo>
                  <a:lnTo>
                    <a:pt x="401307" y="76098"/>
                  </a:lnTo>
                  <a:lnTo>
                    <a:pt x="404177" y="90284"/>
                  </a:lnTo>
                  <a:lnTo>
                    <a:pt x="404177" y="8026"/>
                  </a:lnTo>
                  <a:lnTo>
                    <a:pt x="402844" y="7124"/>
                  </a:lnTo>
                  <a:lnTo>
                    <a:pt x="367753" y="0"/>
                  </a:lnTo>
                  <a:lnTo>
                    <a:pt x="358101" y="0"/>
                  </a:lnTo>
                  <a:lnTo>
                    <a:pt x="323011" y="7124"/>
                  </a:lnTo>
                  <a:lnTo>
                    <a:pt x="294335" y="26504"/>
                  </a:lnTo>
                  <a:lnTo>
                    <a:pt x="274980" y="55194"/>
                  </a:lnTo>
                  <a:lnTo>
                    <a:pt x="267881" y="90284"/>
                  </a:lnTo>
                  <a:lnTo>
                    <a:pt x="267881" y="194805"/>
                  </a:lnTo>
                  <a:lnTo>
                    <a:pt x="274993" y="229920"/>
                  </a:lnTo>
                  <a:lnTo>
                    <a:pt x="294360" y="258622"/>
                  </a:lnTo>
                  <a:lnTo>
                    <a:pt x="323062" y="278003"/>
                  </a:lnTo>
                  <a:lnTo>
                    <a:pt x="358165" y="285102"/>
                  </a:lnTo>
                  <a:lnTo>
                    <a:pt x="367690" y="285102"/>
                  </a:lnTo>
                  <a:lnTo>
                    <a:pt x="402805" y="278003"/>
                  </a:lnTo>
                  <a:lnTo>
                    <a:pt x="431507" y="258622"/>
                  </a:lnTo>
                  <a:lnTo>
                    <a:pt x="449922" y="231317"/>
                  </a:lnTo>
                  <a:lnTo>
                    <a:pt x="450875" y="229920"/>
                  </a:lnTo>
                  <a:lnTo>
                    <a:pt x="457974" y="194805"/>
                  </a:lnTo>
                  <a:lnTo>
                    <a:pt x="457974" y="90284"/>
                  </a:lnTo>
                  <a:close/>
                </a:path>
                <a:path w="1008380" h="1576070">
                  <a:moveTo>
                    <a:pt x="526338" y="1511046"/>
                  </a:moveTo>
                  <a:lnTo>
                    <a:pt x="516737" y="1511046"/>
                  </a:lnTo>
                  <a:lnTo>
                    <a:pt x="516737" y="1537893"/>
                  </a:lnTo>
                  <a:lnTo>
                    <a:pt x="492645" y="1537893"/>
                  </a:lnTo>
                  <a:lnTo>
                    <a:pt x="492645" y="1511046"/>
                  </a:lnTo>
                  <a:lnTo>
                    <a:pt x="483057" y="1511046"/>
                  </a:lnTo>
                  <a:lnTo>
                    <a:pt x="483057" y="1575638"/>
                  </a:lnTo>
                  <a:lnTo>
                    <a:pt x="492645" y="1575638"/>
                  </a:lnTo>
                  <a:lnTo>
                    <a:pt x="492645" y="1546567"/>
                  </a:lnTo>
                  <a:lnTo>
                    <a:pt x="516737" y="1546567"/>
                  </a:lnTo>
                  <a:lnTo>
                    <a:pt x="516737" y="1575638"/>
                  </a:lnTo>
                  <a:lnTo>
                    <a:pt x="526338" y="1575638"/>
                  </a:lnTo>
                  <a:lnTo>
                    <a:pt x="526338" y="1546567"/>
                  </a:lnTo>
                  <a:lnTo>
                    <a:pt x="526338" y="1537893"/>
                  </a:lnTo>
                  <a:lnTo>
                    <a:pt x="526338" y="1511046"/>
                  </a:lnTo>
                  <a:close/>
                </a:path>
                <a:path w="1008380" h="1576070">
                  <a:moveTo>
                    <a:pt x="648703" y="1566964"/>
                  </a:moveTo>
                  <a:lnTo>
                    <a:pt x="620649" y="1566964"/>
                  </a:lnTo>
                  <a:lnTo>
                    <a:pt x="620649" y="1547037"/>
                  </a:lnTo>
                  <a:lnTo>
                    <a:pt x="643534" y="1547037"/>
                  </a:lnTo>
                  <a:lnTo>
                    <a:pt x="643534" y="1538452"/>
                  </a:lnTo>
                  <a:lnTo>
                    <a:pt x="620649" y="1538452"/>
                  </a:lnTo>
                  <a:lnTo>
                    <a:pt x="620649" y="1519809"/>
                  </a:lnTo>
                  <a:lnTo>
                    <a:pt x="648055" y="1519809"/>
                  </a:lnTo>
                  <a:lnTo>
                    <a:pt x="648055" y="1511046"/>
                  </a:lnTo>
                  <a:lnTo>
                    <a:pt x="611060" y="1511046"/>
                  </a:lnTo>
                  <a:lnTo>
                    <a:pt x="611060" y="1575638"/>
                  </a:lnTo>
                  <a:lnTo>
                    <a:pt x="648703" y="1575638"/>
                  </a:lnTo>
                  <a:lnTo>
                    <a:pt x="648703" y="1566964"/>
                  </a:lnTo>
                  <a:close/>
                </a:path>
                <a:path w="1008380" h="1576070">
                  <a:moveTo>
                    <a:pt x="656742" y="611225"/>
                  </a:moveTo>
                  <a:lnTo>
                    <a:pt x="351447" y="611225"/>
                  </a:lnTo>
                  <a:lnTo>
                    <a:pt x="354558" y="647852"/>
                  </a:lnTo>
                  <a:lnTo>
                    <a:pt x="469341" y="648144"/>
                  </a:lnTo>
                  <a:lnTo>
                    <a:pt x="469315" y="772566"/>
                  </a:lnTo>
                  <a:lnTo>
                    <a:pt x="413410" y="772299"/>
                  </a:lnTo>
                  <a:lnTo>
                    <a:pt x="390474" y="750570"/>
                  </a:lnTo>
                  <a:lnTo>
                    <a:pt x="394131" y="741946"/>
                  </a:lnTo>
                  <a:lnTo>
                    <a:pt x="400024" y="734682"/>
                  </a:lnTo>
                  <a:lnTo>
                    <a:pt x="407327" y="728599"/>
                  </a:lnTo>
                  <a:lnTo>
                    <a:pt x="415137" y="723493"/>
                  </a:lnTo>
                  <a:lnTo>
                    <a:pt x="407631" y="718870"/>
                  </a:lnTo>
                  <a:lnTo>
                    <a:pt x="391845" y="707821"/>
                  </a:lnTo>
                  <a:lnTo>
                    <a:pt x="373087" y="694474"/>
                  </a:lnTo>
                  <a:lnTo>
                    <a:pt x="356793" y="683094"/>
                  </a:lnTo>
                  <a:lnTo>
                    <a:pt x="359257" y="703453"/>
                  </a:lnTo>
                  <a:lnTo>
                    <a:pt x="368465" y="776986"/>
                  </a:lnTo>
                  <a:lnTo>
                    <a:pt x="370560" y="793889"/>
                  </a:lnTo>
                  <a:lnTo>
                    <a:pt x="503021" y="844092"/>
                  </a:lnTo>
                  <a:lnTo>
                    <a:pt x="505142" y="844092"/>
                  </a:lnTo>
                  <a:lnTo>
                    <a:pt x="637628" y="793889"/>
                  </a:lnTo>
                  <a:lnTo>
                    <a:pt x="640232" y="772731"/>
                  </a:lnTo>
                  <a:lnTo>
                    <a:pt x="648906" y="703389"/>
                  </a:lnTo>
                  <a:lnTo>
                    <a:pt x="651383" y="683018"/>
                  </a:lnTo>
                  <a:lnTo>
                    <a:pt x="634911" y="694537"/>
                  </a:lnTo>
                  <a:lnTo>
                    <a:pt x="616204" y="707859"/>
                  </a:lnTo>
                  <a:lnTo>
                    <a:pt x="600468" y="718896"/>
                  </a:lnTo>
                  <a:lnTo>
                    <a:pt x="593026" y="723480"/>
                  </a:lnTo>
                  <a:lnTo>
                    <a:pt x="600862" y="728599"/>
                  </a:lnTo>
                  <a:lnTo>
                    <a:pt x="608139" y="734695"/>
                  </a:lnTo>
                  <a:lnTo>
                    <a:pt x="614032" y="741959"/>
                  </a:lnTo>
                  <a:lnTo>
                    <a:pt x="617689" y="750595"/>
                  </a:lnTo>
                  <a:lnTo>
                    <a:pt x="616978" y="757631"/>
                  </a:lnTo>
                  <a:lnTo>
                    <a:pt x="611911" y="764717"/>
                  </a:lnTo>
                  <a:lnTo>
                    <a:pt x="603986" y="770178"/>
                  </a:lnTo>
                  <a:lnTo>
                    <a:pt x="594766" y="772375"/>
                  </a:lnTo>
                  <a:lnTo>
                    <a:pt x="538873" y="772731"/>
                  </a:lnTo>
                  <a:lnTo>
                    <a:pt x="538873" y="772566"/>
                  </a:lnTo>
                  <a:lnTo>
                    <a:pt x="538835" y="648474"/>
                  </a:lnTo>
                  <a:lnTo>
                    <a:pt x="653618" y="647852"/>
                  </a:lnTo>
                  <a:lnTo>
                    <a:pt x="656742" y="611225"/>
                  </a:lnTo>
                  <a:close/>
                </a:path>
                <a:path w="1008380" h="1576070">
                  <a:moveTo>
                    <a:pt x="668807" y="485051"/>
                  </a:moveTo>
                  <a:lnTo>
                    <a:pt x="653224" y="496049"/>
                  </a:lnTo>
                  <a:lnTo>
                    <a:pt x="638111" y="507326"/>
                  </a:lnTo>
                  <a:lnTo>
                    <a:pt x="622452" y="518845"/>
                  </a:lnTo>
                  <a:lnTo>
                    <a:pt x="605205" y="530567"/>
                  </a:lnTo>
                  <a:lnTo>
                    <a:pt x="605205" y="532307"/>
                  </a:lnTo>
                  <a:lnTo>
                    <a:pt x="627583" y="556387"/>
                  </a:lnTo>
                  <a:lnTo>
                    <a:pt x="591299" y="581075"/>
                  </a:lnTo>
                  <a:lnTo>
                    <a:pt x="537794" y="557326"/>
                  </a:lnTo>
                  <a:lnTo>
                    <a:pt x="537794" y="556056"/>
                  </a:lnTo>
                  <a:lnTo>
                    <a:pt x="558596" y="529831"/>
                  </a:lnTo>
                  <a:lnTo>
                    <a:pt x="545414" y="516597"/>
                  </a:lnTo>
                  <a:lnTo>
                    <a:pt x="518160" y="490016"/>
                  </a:lnTo>
                  <a:lnTo>
                    <a:pt x="504685" y="476402"/>
                  </a:lnTo>
                  <a:lnTo>
                    <a:pt x="503491" y="476402"/>
                  </a:lnTo>
                  <a:lnTo>
                    <a:pt x="490004" y="490016"/>
                  </a:lnTo>
                  <a:lnTo>
                    <a:pt x="462762" y="516597"/>
                  </a:lnTo>
                  <a:lnTo>
                    <a:pt x="449605" y="529831"/>
                  </a:lnTo>
                  <a:lnTo>
                    <a:pt x="470395" y="556056"/>
                  </a:lnTo>
                  <a:lnTo>
                    <a:pt x="470395" y="557326"/>
                  </a:lnTo>
                  <a:lnTo>
                    <a:pt x="416496" y="581075"/>
                  </a:lnTo>
                  <a:lnTo>
                    <a:pt x="380974" y="556387"/>
                  </a:lnTo>
                  <a:lnTo>
                    <a:pt x="402983" y="532307"/>
                  </a:lnTo>
                  <a:lnTo>
                    <a:pt x="402983" y="530567"/>
                  </a:lnTo>
                  <a:lnTo>
                    <a:pt x="385724" y="518845"/>
                  </a:lnTo>
                  <a:lnTo>
                    <a:pt x="370065" y="507326"/>
                  </a:lnTo>
                  <a:lnTo>
                    <a:pt x="354952" y="496049"/>
                  </a:lnTo>
                  <a:lnTo>
                    <a:pt x="339382" y="485051"/>
                  </a:lnTo>
                  <a:lnTo>
                    <a:pt x="349059" y="592836"/>
                  </a:lnTo>
                  <a:lnTo>
                    <a:pt x="659130" y="592836"/>
                  </a:lnTo>
                  <a:lnTo>
                    <a:pt x="660184" y="581075"/>
                  </a:lnTo>
                  <a:lnTo>
                    <a:pt x="668807" y="485051"/>
                  </a:lnTo>
                  <a:close/>
                </a:path>
                <a:path w="1008380" h="1576070">
                  <a:moveTo>
                    <a:pt x="702818" y="1035011"/>
                  </a:moveTo>
                  <a:lnTo>
                    <a:pt x="542467" y="1035011"/>
                  </a:lnTo>
                  <a:lnTo>
                    <a:pt x="542467" y="1320126"/>
                  </a:lnTo>
                  <a:lnTo>
                    <a:pt x="702818" y="1320126"/>
                  </a:lnTo>
                  <a:lnTo>
                    <a:pt x="702818" y="1266329"/>
                  </a:lnTo>
                  <a:lnTo>
                    <a:pt x="596252" y="1266329"/>
                  </a:lnTo>
                  <a:lnTo>
                    <a:pt x="596252" y="1204556"/>
                  </a:lnTo>
                  <a:lnTo>
                    <a:pt x="675106" y="1204556"/>
                  </a:lnTo>
                  <a:lnTo>
                    <a:pt x="675106" y="1150759"/>
                  </a:lnTo>
                  <a:lnTo>
                    <a:pt x="596252" y="1150759"/>
                  </a:lnTo>
                  <a:lnTo>
                    <a:pt x="596252" y="1088809"/>
                  </a:lnTo>
                  <a:lnTo>
                    <a:pt x="702818" y="1088809"/>
                  </a:lnTo>
                  <a:lnTo>
                    <a:pt x="702818" y="1035011"/>
                  </a:lnTo>
                  <a:close/>
                </a:path>
                <a:path w="1008380" h="1576070">
                  <a:moveTo>
                    <a:pt x="752360" y="0"/>
                  </a:moveTo>
                  <a:lnTo>
                    <a:pt x="698512" y="0"/>
                  </a:lnTo>
                  <a:lnTo>
                    <a:pt x="652894" y="88912"/>
                  </a:lnTo>
                  <a:lnTo>
                    <a:pt x="607288" y="0"/>
                  </a:lnTo>
                  <a:lnTo>
                    <a:pt x="553427" y="0"/>
                  </a:lnTo>
                  <a:lnTo>
                    <a:pt x="553427" y="285102"/>
                  </a:lnTo>
                  <a:lnTo>
                    <a:pt x="607225" y="285102"/>
                  </a:lnTo>
                  <a:lnTo>
                    <a:pt x="607225" y="114211"/>
                  </a:lnTo>
                  <a:lnTo>
                    <a:pt x="630694" y="160007"/>
                  </a:lnTo>
                  <a:lnTo>
                    <a:pt x="675093" y="160007"/>
                  </a:lnTo>
                  <a:lnTo>
                    <a:pt x="698563" y="114211"/>
                  </a:lnTo>
                  <a:lnTo>
                    <a:pt x="698563" y="285102"/>
                  </a:lnTo>
                  <a:lnTo>
                    <a:pt x="752360" y="285102"/>
                  </a:lnTo>
                  <a:lnTo>
                    <a:pt x="752360" y="114211"/>
                  </a:lnTo>
                  <a:lnTo>
                    <a:pt x="752360" y="88912"/>
                  </a:lnTo>
                  <a:lnTo>
                    <a:pt x="752360" y="0"/>
                  </a:lnTo>
                  <a:close/>
                </a:path>
                <a:path w="1008380" h="1576070">
                  <a:moveTo>
                    <a:pt x="1004506" y="1320126"/>
                  </a:moveTo>
                  <a:lnTo>
                    <a:pt x="925499" y="1204201"/>
                  </a:lnTo>
                  <a:lnTo>
                    <a:pt x="895261" y="1159827"/>
                  </a:lnTo>
                  <a:lnTo>
                    <a:pt x="919060" y="1129449"/>
                  </a:lnTo>
                  <a:lnTo>
                    <a:pt x="993013" y="1035024"/>
                  </a:lnTo>
                  <a:lnTo>
                    <a:pt x="925410" y="1035024"/>
                  </a:lnTo>
                  <a:lnTo>
                    <a:pt x="851725" y="1129449"/>
                  </a:lnTo>
                  <a:lnTo>
                    <a:pt x="851725" y="1035024"/>
                  </a:lnTo>
                  <a:lnTo>
                    <a:pt x="797928" y="1035024"/>
                  </a:lnTo>
                  <a:lnTo>
                    <a:pt x="797928" y="1320126"/>
                  </a:lnTo>
                  <a:lnTo>
                    <a:pt x="851725" y="1320126"/>
                  </a:lnTo>
                  <a:lnTo>
                    <a:pt x="851725" y="1215428"/>
                  </a:lnTo>
                  <a:lnTo>
                    <a:pt x="860488" y="1204201"/>
                  </a:lnTo>
                  <a:lnTo>
                    <a:pt x="939495" y="1320126"/>
                  </a:lnTo>
                  <a:lnTo>
                    <a:pt x="1004506" y="1320126"/>
                  </a:lnTo>
                  <a:close/>
                </a:path>
                <a:path w="1008380" h="1576070">
                  <a:moveTo>
                    <a:pt x="1008164" y="0"/>
                  </a:moveTo>
                  <a:lnTo>
                    <a:pt x="847813" y="0"/>
                  </a:lnTo>
                  <a:lnTo>
                    <a:pt x="847813" y="285089"/>
                  </a:lnTo>
                  <a:lnTo>
                    <a:pt x="1008164" y="285089"/>
                  </a:lnTo>
                  <a:lnTo>
                    <a:pt x="1008164" y="231305"/>
                  </a:lnTo>
                  <a:lnTo>
                    <a:pt x="901611" y="231305"/>
                  </a:lnTo>
                  <a:lnTo>
                    <a:pt x="901611" y="169532"/>
                  </a:lnTo>
                  <a:lnTo>
                    <a:pt x="980478" y="169532"/>
                  </a:lnTo>
                  <a:lnTo>
                    <a:pt x="980478" y="115735"/>
                  </a:lnTo>
                  <a:lnTo>
                    <a:pt x="901611" y="115735"/>
                  </a:lnTo>
                  <a:lnTo>
                    <a:pt x="901611" y="53784"/>
                  </a:lnTo>
                  <a:lnTo>
                    <a:pt x="1008164" y="53784"/>
                  </a:lnTo>
                  <a:lnTo>
                    <a:pt x="10081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46701" y="9191135"/>
              <a:ext cx="1014094" cy="67945"/>
            </a:xfrm>
            <a:custGeom>
              <a:avLst/>
              <a:gdLst/>
              <a:ahLst/>
              <a:cxnLst/>
              <a:rect l="l" t="t" r="r" b="b"/>
              <a:pathLst>
                <a:path w="1014095" h="67945">
                  <a:moveTo>
                    <a:pt x="978281" y="1282"/>
                  </a:moveTo>
                  <a:lnTo>
                    <a:pt x="969225" y="1282"/>
                  </a:lnTo>
                  <a:lnTo>
                    <a:pt x="969225" y="65874"/>
                  </a:lnTo>
                  <a:lnTo>
                    <a:pt x="978738" y="65874"/>
                  </a:lnTo>
                  <a:lnTo>
                    <a:pt x="978458" y="20472"/>
                  </a:lnTo>
                  <a:lnTo>
                    <a:pt x="989429" y="20472"/>
                  </a:lnTo>
                  <a:lnTo>
                    <a:pt x="978281" y="1282"/>
                  </a:lnTo>
                  <a:close/>
                </a:path>
                <a:path w="1014095" h="67945">
                  <a:moveTo>
                    <a:pt x="989429" y="20472"/>
                  </a:moveTo>
                  <a:lnTo>
                    <a:pt x="978458" y="20472"/>
                  </a:lnTo>
                  <a:lnTo>
                    <a:pt x="1004951" y="65874"/>
                  </a:lnTo>
                  <a:lnTo>
                    <a:pt x="1014069" y="65874"/>
                  </a:lnTo>
                  <a:lnTo>
                    <a:pt x="1014069" y="46862"/>
                  </a:lnTo>
                  <a:lnTo>
                    <a:pt x="1004760" y="46862"/>
                  </a:lnTo>
                  <a:lnTo>
                    <a:pt x="989429" y="20472"/>
                  </a:lnTo>
                  <a:close/>
                </a:path>
                <a:path w="1014095" h="67945">
                  <a:moveTo>
                    <a:pt x="1014069" y="1282"/>
                  </a:moveTo>
                  <a:lnTo>
                    <a:pt x="1004570" y="1282"/>
                  </a:lnTo>
                  <a:lnTo>
                    <a:pt x="1004760" y="46862"/>
                  </a:lnTo>
                  <a:lnTo>
                    <a:pt x="1014069" y="46862"/>
                  </a:lnTo>
                  <a:lnTo>
                    <a:pt x="1014069" y="1282"/>
                  </a:lnTo>
                  <a:close/>
                </a:path>
                <a:path w="1014095" h="67945">
                  <a:moveTo>
                    <a:pt x="866330" y="1282"/>
                  </a:moveTo>
                  <a:lnTo>
                    <a:pt x="856640" y="1282"/>
                  </a:lnTo>
                  <a:lnTo>
                    <a:pt x="859218" y="9131"/>
                  </a:lnTo>
                  <a:lnTo>
                    <a:pt x="836155" y="65862"/>
                  </a:lnTo>
                  <a:lnTo>
                    <a:pt x="846670" y="65862"/>
                  </a:lnTo>
                  <a:lnTo>
                    <a:pt x="851839" y="52120"/>
                  </a:lnTo>
                  <a:lnTo>
                    <a:pt x="884706" y="52120"/>
                  </a:lnTo>
                  <a:lnTo>
                    <a:pt x="881837" y="44183"/>
                  </a:lnTo>
                  <a:lnTo>
                    <a:pt x="854786" y="44183"/>
                  </a:lnTo>
                  <a:lnTo>
                    <a:pt x="863650" y="20751"/>
                  </a:lnTo>
                  <a:lnTo>
                    <a:pt x="873367" y="20751"/>
                  </a:lnTo>
                  <a:lnTo>
                    <a:pt x="866330" y="1282"/>
                  </a:lnTo>
                  <a:close/>
                </a:path>
                <a:path w="1014095" h="67945">
                  <a:moveTo>
                    <a:pt x="884706" y="52120"/>
                  </a:moveTo>
                  <a:lnTo>
                    <a:pt x="874344" y="52120"/>
                  </a:lnTo>
                  <a:lnTo>
                    <a:pt x="879055" y="65862"/>
                  </a:lnTo>
                  <a:lnTo>
                    <a:pt x="889673" y="65862"/>
                  </a:lnTo>
                  <a:lnTo>
                    <a:pt x="884706" y="52120"/>
                  </a:lnTo>
                  <a:close/>
                </a:path>
                <a:path w="1014095" h="67945">
                  <a:moveTo>
                    <a:pt x="873367" y="20751"/>
                  </a:moveTo>
                  <a:lnTo>
                    <a:pt x="863650" y="20751"/>
                  </a:lnTo>
                  <a:lnTo>
                    <a:pt x="871677" y="44183"/>
                  </a:lnTo>
                  <a:lnTo>
                    <a:pt x="881837" y="44183"/>
                  </a:lnTo>
                  <a:lnTo>
                    <a:pt x="873367" y="20751"/>
                  </a:lnTo>
                  <a:close/>
                </a:path>
                <a:path w="1014095" h="67945">
                  <a:moveTo>
                    <a:pt x="758532" y="1269"/>
                  </a:moveTo>
                  <a:lnTo>
                    <a:pt x="721537" y="1269"/>
                  </a:lnTo>
                  <a:lnTo>
                    <a:pt x="721537" y="65862"/>
                  </a:lnTo>
                  <a:lnTo>
                    <a:pt x="759180" y="65862"/>
                  </a:lnTo>
                  <a:lnTo>
                    <a:pt x="759180" y="57200"/>
                  </a:lnTo>
                  <a:lnTo>
                    <a:pt x="731126" y="57200"/>
                  </a:lnTo>
                  <a:lnTo>
                    <a:pt x="731126" y="37261"/>
                  </a:lnTo>
                  <a:lnTo>
                    <a:pt x="754011" y="37261"/>
                  </a:lnTo>
                  <a:lnTo>
                    <a:pt x="754011" y="28676"/>
                  </a:lnTo>
                  <a:lnTo>
                    <a:pt x="731126" y="28676"/>
                  </a:lnTo>
                  <a:lnTo>
                    <a:pt x="731126" y="10045"/>
                  </a:lnTo>
                  <a:lnTo>
                    <a:pt x="758532" y="10045"/>
                  </a:lnTo>
                  <a:lnTo>
                    <a:pt x="758532" y="1269"/>
                  </a:lnTo>
                  <a:close/>
                </a:path>
                <a:path w="1014095" h="67945">
                  <a:moveTo>
                    <a:pt x="617334" y="1282"/>
                  </a:moveTo>
                  <a:lnTo>
                    <a:pt x="595185" y="1282"/>
                  </a:lnTo>
                  <a:lnTo>
                    <a:pt x="595274" y="62636"/>
                  </a:lnTo>
                  <a:lnTo>
                    <a:pt x="602843" y="64947"/>
                  </a:lnTo>
                  <a:lnTo>
                    <a:pt x="608749" y="65874"/>
                  </a:lnTo>
                  <a:lnTo>
                    <a:pt x="617423" y="65874"/>
                  </a:lnTo>
                  <a:lnTo>
                    <a:pt x="626315" y="64663"/>
                  </a:lnTo>
                  <a:lnTo>
                    <a:pt x="632926" y="61298"/>
                  </a:lnTo>
                  <a:lnTo>
                    <a:pt x="636083" y="57378"/>
                  </a:lnTo>
                  <a:lnTo>
                    <a:pt x="612444" y="57378"/>
                  </a:lnTo>
                  <a:lnTo>
                    <a:pt x="609676" y="56832"/>
                  </a:lnTo>
                  <a:lnTo>
                    <a:pt x="604774" y="55727"/>
                  </a:lnTo>
                  <a:lnTo>
                    <a:pt x="604774" y="36436"/>
                  </a:lnTo>
                  <a:lnTo>
                    <a:pt x="636773" y="36436"/>
                  </a:lnTo>
                  <a:lnTo>
                    <a:pt x="634682" y="33489"/>
                  </a:lnTo>
                  <a:lnTo>
                    <a:pt x="630161" y="31826"/>
                  </a:lnTo>
                  <a:lnTo>
                    <a:pt x="634492" y="29336"/>
                  </a:lnTo>
                  <a:lnTo>
                    <a:pt x="634914" y="28409"/>
                  </a:lnTo>
                  <a:lnTo>
                    <a:pt x="604774" y="28409"/>
                  </a:lnTo>
                  <a:lnTo>
                    <a:pt x="604774" y="9956"/>
                  </a:lnTo>
                  <a:lnTo>
                    <a:pt x="635405" y="9956"/>
                  </a:lnTo>
                  <a:lnTo>
                    <a:pt x="631851" y="5183"/>
                  </a:lnTo>
                  <a:lnTo>
                    <a:pt x="625721" y="2238"/>
                  </a:lnTo>
                  <a:lnTo>
                    <a:pt x="617334" y="1282"/>
                  </a:lnTo>
                  <a:close/>
                </a:path>
                <a:path w="1014095" h="67945">
                  <a:moveTo>
                    <a:pt x="636773" y="36436"/>
                  </a:moveTo>
                  <a:lnTo>
                    <a:pt x="625551" y="36436"/>
                  </a:lnTo>
                  <a:lnTo>
                    <a:pt x="628865" y="39941"/>
                  </a:lnTo>
                  <a:lnTo>
                    <a:pt x="628865" y="53682"/>
                  </a:lnTo>
                  <a:lnTo>
                    <a:pt x="624713" y="57200"/>
                  </a:lnTo>
                  <a:lnTo>
                    <a:pt x="612444" y="57378"/>
                  </a:lnTo>
                  <a:lnTo>
                    <a:pt x="636083" y="57378"/>
                  </a:lnTo>
                  <a:lnTo>
                    <a:pt x="637047" y="56182"/>
                  </a:lnTo>
                  <a:lnTo>
                    <a:pt x="638467" y="49720"/>
                  </a:lnTo>
                  <a:lnTo>
                    <a:pt x="638467" y="38823"/>
                  </a:lnTo>
                  <a:lnTo>
                    <a:pt x="636773" y="36436"/>
                  </a:lnTo>
                  <a:close/>
                </a:path>
                <a:path w="1014095" h="67945">
                  <a:moveTo>
                    <a:pt x="635405" y="9956"/>
                  </a:moveTo>
                  <a:lnTo>
                    <a:pt x="624166" y="9956"/>
                  </a:lnTo>
                  <a:lnTo>
                    <a:pt x="627024" y="11709"/>
                  </a:lnTo>
                  <a:lnTo>
                    <a:pt x="627202" y="18821"/>
                  </a:lnTo>
                  <a:lnTo>
                    <a:pt x="627303" y="25552"/>
                  </a:lnTo>
                  <a:lnTo>
                    <a:pt x="623697" y="28409"/>
                  </a:lnTo>
                  <a:lnTo>
                    <a:pt x="634914" y="28409"/>
                  </a:lnTo>
                  <a:lnTo>
                    <a:pt x="636892" y="24066"/>
                  </a:lnTo>
                  <a:lnTo>
                    <a:pt x="636892" y="17513"/>
                  </a:lnTo>
                  <a:lnTo>
                    <a:pt x="635613" y="10235"/>
                  </a:lnTo>
                  <a:lnTo>
                    <a:pt x="635405" y="9956"/>
                  </a:lnTo>
                  <a:close/>
                </a:path>
                <a:path w="1014095" h="67945">
                  <a:moveTo>
                    <a:pt x="490994" y="1282"/>
                  </a:moveTo>
                  <a:lnTo>
                    <a:pt x="468858" y="1282"/>
                  </a:lnTo>
                  <a:lnTo>
                    <a:pt x="468934" y="62636"/>
                  </a:lnTo>
                  <a:lnTo>
                    <a:pt x="476504" y="64947"/>
                  </a:lnTo>
                  <a:lnTo>
                    <a:pt x="482409" y="65874"/>
                  </a:lnTo>
                  <a:lnTo>
                    <a:pt x="491083" y="65874"/>
                  </a:lnTo>
                  <a:lnTo>
                    <a:pt x="499975" y="64663"/>
                  </a:lnTo>
                  <a:lnTo>
                    <a:pt x="506587" y="61298"/>
                  </a:lnTo>
                  <a:lnTo>
                    <a:pt x="509744" y="57378"/>
                  </a:lnTo>
                  <a:lnTo>
                    <a:pt x="486105" y="57378"/>
                  </a:lnTo>
                  <a:lnTo>
                    <a:pt x="483336" y="56832"/>
                  </a:lnTo>
                  <a:lnTo>
                    <a:pt x="478434" y="55727"/>
                  </a:lnTo>
                  <a:lnTo>
                    <a:pt x="478434" y="36436"/>
                  </a:lnTo>
                  <a:lnTo>
                    <a:pt x="510433" y="36436"/>
                  </a:lnTo>
                  <a:lnTo>
                    <a:pt x="508342" y="33489"/>
                  </a:lnTo>
                  <a:lnTo>
                    <a:pt x="503821" y="31826"/>
                  </a:lnTo>
                  <a:lnTo>
                    <a:pt x="508152" y="29336"/>
                  </a:lnTo>
                  <a:lnTo>
                    <a:pt x="508574" y="28409"/>
                  </a:lnTo>
                  <a:lnTo>
                    <a:pt x="478434" y="28409"/>
                  </a:lnTo>
                  <a:lnTo>
                    <a:pt x="478434" y="9956"/>
                  </a:lnTo>
                  <a:lnTo>
                    <a:pt x="509068" y="9956"/>
                  </a:lnTo>
                  <a:lnTo>
                    <a:pt x="505517" y="5183"/>
                  </a:lnTo>
                  <a:lnTo>
                    <a:pt x="499387" y="2238"/>
                  </a:lnTo>
                  <a:lnTo>
                    <a:pt x="490994" y="1282"/>
                  </a:lnTo>
                  <a:close/>
                </a:path>
                <a:path w="1014095" h="67945">
                  <a:moveTo>
                    <a:pt x="510433" y="36436"/>
                  </a:moveTo>
                  <a:lnTo>
                    <a:pt x="499211" y="36436"/>
                  </a:lnTo>
                  <a:lnTo>
                    <a:pt x="502526" y="39941"/>
                  </a:lnTo>
                  <a:lnTo>
                    <a:pt x="502526" y="53682"/>
                  </a:lnTo>
                  <a:lnTo>
                    <a:pt x="498373" y="57200"/>
                  </a:lnTo>
                  <a:lnTo>
                    <a:pt x="486105" y="57378"/>
                  </a:lnTo>
                  <a:lnTo>
                    <a:pt x="509744" y="57378"/>
                  </a:lnTo>
                  <a:lnTo>
                    <a:pt x="510707" y="56182"/>
                  </a:lnTo>
                  <a:lnTo>
                    <a:pt x="512127" y="49720"/>
                  </a:lnTo>
                  <a:lnTo>
                    <a:pt x="512127" y="38823"/>
                  </a:lnTo>
                  <a:lnTo>
                    <a:pt x="510433" y="36436"/>
                  </a:lnTo>
                  <a:close/>
                </a:path>
                <a:path w="1014095" h="67945">
                  <a:moveTo>
                    <a:pt x="509068" y="9956"/>
                  </a:moveTo>
                  <a:lnTo>
                    <a:pt x="497827" y="9956"/>
                  </a:lnTo>
                  <a:lnTo>
                    <a:pt x="500684" y="11709"/>
                  </a:lnTo>
                  <a:lnTo>
                    <a:pt x="500862" y="18821"/>
                  </a:lnTo>
                  <a:lnTo>
                    <a:pt x="500964" y="25552"/>
                  </a:lnTo>
                  <a:lnTo>
                    <a:pt x="497357" y="28409"/>
                  </a:lnTo>
                  <a:lnTo>
                    <a:pt x="508574" y="28409"/>
                  </a:lnTo>
                  <a:lnTo>
                    <a:pt x="510552" y="24066"/>
                  </a:lnTo>
                  <a:lnTo>
                    <a:pt x="510552" y="17513"/>
                  </a:lnTo>
                  <a:lnTo>
                    <a:pt x="509275" y="10235"/>
                  </a:lnTo>
                  <a:lnTo>
                    <a:pt x="509068" y="9956"/>
                  </a:lnTo>
                  <a:close/>
                </a:path>
                <a:path w="1014095" h="67945">
                  <a:moveTo>
                    <a:pt x="384098" y="1269"/>
                  </a:moveTo>
                  <a:lnTo>
                    <a:pt x="374510" y="1269"/>
                  </a:lnTo>
                  <a:lnTo>
                    <a:pt x="374510" y="65862"/>
                  </a:lnTo>
                  <a:lnTo>
                    <a:pt x="384098" y="65862"/>
                  </a:lnTo>
                  <a:lnTo>
                    <a:pt x="384098" y="1269"/>
                  </a:lnTo>
                  <a:close/>
                </a:path>
                <a:path w="1014095" h="67945">
                  <a:moveTo>
                    <a:pt x="278807" y="39573"/>
                  </a:moveTo>
                  <a:lnTo>
                    <a:pt x="257581" y="39573"/>
                  </a:lnTo>
                  <a:lnTo>
                    <a:pt x="260997" y="40589"/>
                  </a:lnTo>
                  <a:lnTo>
                    <a:pt x="264502" y="40868"/>
                  </a:lnTo>
                  <a:lnTo>
                    <a:pt x="268287" y="40868"/>
                  </a:lnTo>
                  <a:lnTo>
                    <a:pt x="276694" y="57200"/>
                  </a:lnTo>
                  <a:lnTo>
                    <a:pt x="281571" y="66967"/>
                  </a:lnTo>
                  <a:lnTo>
                    <a:pt x="286181" y="67627"/>
                  </a:lnTo>
                  <a:lnTo>
                    <a:pt x="295135" y="66230"/>
                  </a:lnTo>
                  <a:lnTo>
                    <a:pt x="295135" y="59969"/>
                  </a:lnTo>
                  <a:lnTo>
                    <a:pt x="289052" y="59969"/>
                  </a:lnTo>
                  <a:lnTo>
                    <a:pt x="278155" y="39763"/>
                  </a:lnTo>
                  <a:lnTo>
                    <a:pt x="278807" y="39573"/>
                  </a:lnTo>
                  <a:close/>
                </a:path>
                <a:path w="1014095" h="67945">
                  <a:moveTo>
                    <a:pt x="270865" y="1282"/>
                  </a:moveTo>
                  <a:lnTo>
                    <a:pt x="247992" y="1282"/>
                  </a:lnTo>
                  <a:lnTo>
                    <a:pt x="247992" y="65874"/>
                  </a:lnTo>
                  <a:lnTo>
                    <a:pt x="257581" y="65874"/>
                  </a:lnTo>
                  <a:lnTo>
                    <a:pt x="257581" y="39573"/>
                  </a:lnTo>
                  <a:lnTo>
                    <a:pt x="278807" y="39573"/>
                  </a:lnTo>
                  <a:lnTo>
                    <a:pt x="286372" y="37363"/>
                  </a:lnTo>
                  <a:lnTo>
                    <a:pt x="290113" y="32372"/>
                  </a:lnTo>
                  <a:lnTo>
                    <a:pt x="265785" y="32372"/>
                  </a:lnTo>
                  <a:lnTo>
                    <a:pt x="261734" y="32105"/>
                  </a:lnTo>
                  <a:lnTo>
                    <a:pt x="257581" y="31000"/>
                  </a:lnTo>
                  <a:lnTo>
                    <a:pt x="257581" y="10045"/>
                  </a:lnTo>
                  <a:lnTo>
                    <a:pt x="288344" y="10045"/>
                  </a:lnTo>
                  <a:lnTo>
                    <a:pt x="285818" y="6492"/>
                  </a:lnTo>
                  <a:lnTo>
                    <a:pt x="279365" y="2668"/>
                  </a:lnTo>
                  <a:lnTo>
                    <a:pt x="270865" y="1282"/>
                  </a:lnTo>
                  <a:close/>
                </a:path>
                <a:path w="1014095" h="67945">
                  <a:moveTo>
                    <a:pt x="295135" y="58762"/>
                  </a:moveTo>
                  <a:lnTo>
                    <a:pt x="292455" y="59499"/>
                  </a:lnTo>
                  <a:lnTo>
                    <a:pt x="289052" y="59969"/>
                  </a:lnTo>
                  <a:lnTo>
                    <a:pt x="295135" y="59969"/>
                  </a:lnTo>
                  <a:lnTo>
                    <a:pt x="295135" y="58762"/>
                  </a:lnTo>
                  <a:close/>
                </a:path>
                <a:path w="1014095" h="67945">
                  <a:moveTo>
                    <a:pt x="288344" y="10045"/>
                  </a:moveTo>
                  <a:lnTo>
                    <a:pt x="277799" y="10045"/>
                  </a:lnTo>
                  <a:lnTo>
                    <a:pt x="281673" y="14389"/>
                  </a:lnTo>
                  <a:lnTo>
                    <a:pt x="281673" y="27673"/>
                  </a:lnTo>
                  <a:lnTo>
                    <a:pt x="277799" y="32372"/>
                  </a:lnTo>
                  <a:lnTo>
                    <a:pt x="290113" y="32372"/>
                  </a:lnTo>
                  <a:lnTo>
                    <a:pt x="291350" y="30721"/>
                  </a:lnTo>
                  <a:lnTo>
                    <a:pt x="291350" y="19456"/>
                  </a:lnTo>
                  <a:lnTo>
                    <a:pt x="289916" y="12255"/>
                  </a:lnTo>
                  <a:lnTo>
                    <a:pt x="288344" y="10045"/>
                  </a:lnTo>
                  <a:close/>
                </a:path>
                <a:path w="1014095" h="67945">
                  <a:moveTo>
                    <a:pt x="145084" y="1282"/>
                  </a:moveTo>
                  <a:lnTo>
                    <a:pt x="135382" y="1282"/>
                  </a:lnTo>
                  <a:lnTo>
                    <a:pt x="137972" y="9131"/>
                  </a:lnTo>
                  <a:lnTo>
                    <a:pt x="114909" y="65862"/>
                  </a:lnTo>
                  <a:lnTo>
                    <a:pt x="125425" y="65862"/>
                  </a:lnTo>
                  <a:lnTo>
                    <a:pt x="130594" y="52120"/>
                  </a:lnTo>
                  <a:lnTo>
                    <a:pt x="163460" y="52120"/>
                  </a:lnTo>
                  <a:lnTo>
                    <a:pt x="160591" y="44183"/>
                  </a:lnTo>
                  <a:lnTo>
                    <a:pt x="133540" y="44183"/>
                  </a:lnTo>
                  <a:lnTo>
                    <a:pt x="142405" y="20751"/>
                  </a:lnTo>
                  <a:lnTo>
                    <a:pt x="152122" y="20751"/>
                  </a:lnTo>
                  <a:lnTo>
                    <a:pt x="145084" y="1282"/>
                  </a:lnTo>
                  <a:close/>
                </a:path>
                <a:path w="1014095" h="67945">
                  <a:moveTo>
                    <a:pt x="163460" y="52120"/>
                  </a:moveTo>
                  <a:lnTo>
                    <a:pt x="153098" y="52120"/>
                  </a:lnTo>
                  <a:lnTo>
                    <a:pt x="157810" y="65862"/>
                  </a:lnTo>
                  <a:lnTo>
                    <a:pt x="168427" y="65862"/>
                  </a:lnTo>
                  <a:lnTo>
                    <a:pt x="163460" y="52120"/>
                  </a:lnTo>
                  <a:close/>
                </a:path>
                <a:path w="1014095" h="67945">
                  <a:moveTo>
                    <a:pt x="152122" y="20751"/>
                  </a:moveTo>
                  <a:lnTo>
                    <a:pt x="142405" y="20751"/>
                  </a:lnTo>
                  <a:lnTo>
                    <a:pt x="150431" y="44183"/>
                  </a:lnTo>
                  <a:lnTo>
                    <a:pt x="160591" y="44183"/>
                  </a:lnTo>
                  <a:lnTo>
                    <a:pt x="152122" y="20751"/>
                  </a:lnTo>
                  <a:close/>
                </a:path>
                <a:path w="1014095" h="67945">
                  <a:moveTo>
                    <a:pt x="29895" y="0"/>
                  </a:moveTo>
                  <a:lnTo>
                    <a:pt x="21590" y="0"/>
                  </a:lnTo>
                  <a:lnTo>
                    <a:pt x="12960" y="1448"/>
                  </a:lnTo>
                  <a:lnTo>
                    <a:pt x="6122" y="5575"/>
                  </a:lnTo>
                  <a:lnTo>
                    <a:pt x="1621" y="12055"/>
                  </a:lnTo>
                  <a:lnTo>
                    <a:pt x="0" y="20561"/>
                  </a:lnTo>
                  <a:lnTo>
                    <a:pt x="0" y="46596"/>
                  </a:lnTo>
                  <a:lnTo>
                    <a:pt x="1621" y="55097"/>
                  </a:lnTo>
                  <a:lnTo>
                    <a:pt x="6122" y="61577"/>
                  </a:lnTo>
                  <a:lnTo>
                    <a:pt x="12960" y="65707"/>
                  </a:lnTo>
                  <a:lnTo>
                    <a:pt x="21590" y="67157"/>
                  </a:lnTo>
                  <a:lnTo>
                    <a:pt x="29895" y="67157"/>
                  </a:lnTo>
                  <a:lnTo>
                    <a:pt x="34607" y="64681"/>
                  </a:lnTo>
                  <a:lnTo>
                    <a:pt x="39585" y="60985"/>
                  </a:lnTo>
                  <a:lnTo>
                    <a:pt x="38158" y="58585"/>
                  </a:lnTo>
                  <a:lnTo>
                    <a:pt x="14579" y="58585"/>
                  </a:lnTo>
                  <a:lnTo>
                    <a:pt x="9690" y="53784"/>
                  </a:lnTo>
                  <a:lnTo>
                    <a:pt x="9690" y="13550"/>
                  </a:lnTo>
                  <a:lnTo>
                    <a:pt x="14490" y="8572"/>
                  </a:lnTo>
                  <a:lnTo>
                    <a:pt x="38163" y="8572"/>
                  </a:lnTo>
                  <a:lnTo>
                    <a:pt x="39585" y="6184"/>
                  </a:lnTo>
                  <a:lnTo>
                    <a:pt x="34607" y="2476"/>
                  </a:lnTo>
                  <a:lnTo>
                    <a:pt x="29895" y="0"/>
                  </a:lnTo>
                  <a:close/>
                </a:path>
                <a:path w="1014095" h="67945">
                  <a:moveTo>
                    <a:pt x="35521" y="54152"/>
                  </a:moveTo>
                  <a:lnTo>
                    <a:pt x="31191" y="56832"/>
                  </a:lnTo>
                  <a:lnTo>
                    <a:pt x="28054" y="58585"/>
                  </a:lnTo>
                  <a:lnTo>
                    <a:pt x="38158" y="58585"/>
                  </a:lnTo>
                  <a:lnTo>
                    <a:pt x="35521" y="54152"/>
                  </a:lnTo>
                  <a:close/>
                </a:path>
                <a:path w="1014095" h="67945">
                  <a:moveTo>
                    <a:pt x="38163" y="8572"/>
                  </a:moveTo>
                  <a:lnTo>
                    <a:pt x="28054" y="8572"/>
                  </a:lnTo>
                  <a:lnTo>
                    <a:pt x="31191" y="10325"/>
                  </a:lnTo>
                  <a:lnTo>
                    <a:pt x="35521" y="13004"/>
                  </a:lnTo>
                  <a:lnTo>
                    <a:pt x="38163" y="8572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7803" y="8823280"/>
              <a:ext cx="852398" cy="28605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349650" y="7133831"/>
              <a:ext cx="1008380" cy="1576070"/>
            </a:xfrm>
            <a:custGeom>
              <a:avLst/>
              <a:gdLst/>
              <a:ahLst/>
              <a:cxnLst/>
              <a:rect l="l" t="t" r="r" b="b"/>
              <a:pathLst>
                <a:path w="1008379" h="1576070">
                  <a:moveTo>
                    <a:pt x="172415" y="0"/>
                  </a:moveTo>
                  <a:lnTo>
                    <a:pt x="90208" y="0"/>
                  </a:lnTo>
                  <a:lnTo>
                    <a:pt x="55130" y="7124"/>
                  </a:lnTo>
                  <a:lnTo>
                    <a:pt x="26454" y="26504"/>
                  </a:lnTo>
                  <a:lnTo>
                    <a:pt x="7099" y="55194"/>
                  </a:lnTo>
                  <a:lnTo>
                    <a:pt x="0" y="90284"/>
                  </a:lnTo>
                  <a:lnTo>
                    <a:pt x="0" y="194805"/>
                  </a:lnTo>
                  <a:lnTo>
                    <a:pt x="7112" y="229920"/>
                  </a:lnTo>
                  <a:lnTo>
                    <a:pt x="26479" y="258622"/>
                  </a:lnTo>
                  <a:lnTo>
                    <a:pt x="55194" y="277990"/>
                  </a:lnTo>
                  <a:lnTo>
                    <a:pt x="90297" y="285089"/>
                  </a:lnTo>
                  <a:lnTo>
                    <a:pt x="172415" y="285089"/>
                  </a:lnTo>
                  <a:lnTo>
                    <a:pt x="172415" y="231317"/>
                  </a:lnTo>
                  <a:lnTo>
                    <a:pt x="90297" y="231317"/>
                  </a:lnTo>
                  <a:lnTo>
                    <a:pt x="76098" y="228447"/>
                  </a:lnTo>
                  <a:lnTo>
                    <a:pt x="64503" y="220611"/>
                  </a:lnTo>
                  <a:lnTo>
                    <a:pt x="56667" y="209003"/>
                  </a:lnTo>
                  <a:lnTo>
                    <a:pt x="53797" y="194805"/>
                  </a:lnTo>
                  <a:lnTo>
                    <a:pt x="53797" y="90284"/>
                  </a:lnTo>
                  <a:lnTo>
                    <a:pt x="56667" y="76098"/>
                  </a:lnTo>
                  <a:lnTo>
                    <a:pt x="64503" y="64490"/>
                  </a:lnTo>
                  <a:lnTo>
                    <a:pt x="76098" y="56667"/>
                  </a:lnTo>
                  <a:lnTo>
                    <a:pt x="90297" y="53784"/>
                  </a:lnTo>
                  <a:lnTo>
                    <a:pt x="172415" y="53784"/>
                  </a:lnTo>
                  <a:lnTo>
                    <a:pt x="172415" y="0"/>
                  </a:lnTo>
                  <a:close/>
                </a:path>
                <a:path w="1008379" h="1576070">
                  <a:moveTo>
                    <a:pt x="189788" y="1242415"/>
                  </a:moveTo>
                  <a:lnTo>
                    <a:pt x="170942" y="1191336"/>
                  </a:lnTo>
                  <a:lnTo>
                    <a:pt x="134226" y="1162951"/>
                  </a:lnTo>
                  <a:lnTo>
                    <a:pt x="92049" y="1139317"/>
                  </a:lnTo>
                  <a:lnTo>
                    <a:pt x="79730" y="1131303"/>
                  </a:lnTo>
                  <a:lnTo>
                    <a:pt x="72948" y="1124432"/>
                  </a:lnTo>
                  <a:lnTo>
                    <a:pt x="70078" y="1118362"/>
                  </a:lnTo>
                  <a:lnTo>
                    <a:pt x="69481" y="1112735"/>
                  </a:lnTo>
                  <a:lnTo>
                    <a:pt x="73609" y="1099388"/>
                  </a:lnTo>
                  <a:lnTo>
                    <a:pt x="83058" y="1092225"/>
                  </a:lnTo>
                  <a:lnTo>
                    <a:pt x="93497" y="1089342"/>
                  </a:lnTo>
                  <a:lnTo>
                    <a:pt x="100533" y="1088809"/>
                  </a:lnTo>
                  <a:lnTo>
                    <a:pt x="116992" y="1091374"/>
                  </a:lnTo>
                  <a:lnTo>
                    <a:pt x="130022" y="1097013"/>
                  </a:lnTo>
                  <a:lnTo>
                    <a:pt x="138607" y="1102690"/>
                  </a:lnTo>
                  <a:lnTo>
                    <a:pt x="141757" y="1105319"/>
                  </a:lnTo>
                  <a:lnTo>
                    <a:pt x="151269" y="1114691"/>
                  </a:lnTo>
                  <a:lnTo>
                    <a:pt x="175196" y="1088809"/>
                  </a:lnTo>
                  <a:lnTo>
                    <a:pt x="186855" y="1076185"/>
                  </a:lnTo>
                  <a:lnTo>
                    <a:pt x="179044" y="1067396"/>
                  </a:lnTo>
                  <a:lnTo>
                    <a:pt x="173189" y="1061770"/>
                  </a:lnTo>
                  <a:lnTo>
                    <a:pt x="157772" y="1050709"/>
                  </a:lnTo>
                  <a:lnTo>
                    <a:pt x="133413" y="1039888"/>
                  </a:lnTo>
                  <a:lnTo>
                    <a:pt x="100698" y="1035011"/>
                  </a:lnTo>
                  <a:lnTo>
                    <a:pt x="66306" y="1040739"/>
                  </a:lnTo>
                  <a:lnTo>
                    <a:pt x="39420" y="1056805"/>
                  </a:lnTo>
                  <a:lnTo>
                    <a:pt x="21932" y="1081493"/>
                  </a:lnTo>
                  <a:lnTo>
                    <a:pt x="15684" y="1113078"/>
                  </a:lnTo>
                  <a:lnTo>
                    <a:pt x="18770" y="1135176"/>
                  </a:lnTo>
                  <a:lnTo>
                    <a:pt x="28244" y="1154620"/>
                  </a:lnTo>
                  <a:lnTo>
                    <a:pt x="44500" y="1171930"/>
                  </a:lnTo>
                  <a:lnTo>
                    <a:pt x="67894" y="1187627"/>
                  </a:lnTo>
                  <a:lnTo>
                    <a:pt x="109537" y="1210741"/>
                  </a:lnTo>
                  <a:lnTo>
                    <a:pt x="121716" y="1218412"/>
                  </a:lnTo>
                  <a:lnTo>
                    <a:pt x="129921" y="1225918"/>
                  </a:lnTo>
                  <a:lnTo>
                    <a:pt x="134543" y="1233703"/>
                  </a:lnTo>
                  <a:lnTo>
                    <a:pt x="136004" y="1242250"/>
                  </a:lnTo>
                  <a:lnTo>
                    <a:pt x="131406" y="1255433"/>
                  </a:lnTo>
                  <a:lnTo>
                    <a:pt x="120611" y="1262659"/>
                  </a:lnTo>
                  <a:lnTo>
                    <a:pt x="108191" y="1265707"/>
                  </a:lnTo>
                  <a:lnTo>
                    <a:pt x="98666" y="1266329"/>
                  </a:lnTo>
                  <a:lnTo>
                    <a:pt x="82118" y="1264564"/>
                  </a:lnTo>
                  <a:lnTo>
                    <a:pt x="68135" y="1260233"/>
                  </a:lnTo>
                  <a:lnTo>
                    <a:pt x="57277" y="1254721"/>
                  </a:lnTo>
                  <a:lnTo>
                    <a:pt x="50050" y="1249438"/>
                  </a:lnTo>
                  <a:lnTo>
                    <a:pt x="40563" y="1240891"/>
                  </a:lnTo>
                  <a:lnTo>
                    <a:pt x="3657" y="1280718"/>
                  </a:lnTo>
                  <a:lnTo>
                    <a:pt x="37871" y="1305280"/>
                  </a:lnTo>
                  <a:lnTo>
                    <a:pt x="97980" y="1320126"/>
                  </a:lnTo>
                  <a:lnTo>
                    <a:pt x="130987" y="1315491"/>
                  </a:lnTo>
                  <a:lnTo>
                    <a:pt x="160464" y="1301292"/>
                  </a:lnTo>
                  <a:lnTo>
                    <a:pt x="181660" y="1277073"/>
                  </a:lnTo>
                  <a:lnTo>
                    <a:pt x="184188" y="1266329"/>
                  </a:lnTo>
                  <a:lnTo>
                    <a:pt x="189788" y="1242415"/>
                  </a:lnTo>
                  <a:close/>
                </a:path>
                <a:path w="1008379" h="1576070">
                  <a:moveTo>
                    <a:pt x="403110" y="1511046"/>
                  </a:moveTo>
                  <a:lnTo>
                    <a:pt x="359473" y="1511046"/>
                  </a:lnTo>
                  <a:lnTo>
                    <a:pt x="359473" y="1519720"/>
                  </a:lnTo>
                  <a:lnTo>
                    <a:pt x="376440" y="1519720"/>
                  </a:lnTo>
                  <a:lnTo>
                    <a:pt x="376440" y="1575638"/>
                  </a:lnTo>
                  <a:lnTo>
                    <a:pt x="386130" y="1575638"/>
                  </a:lnTo>
                  <a:lnTo>
                    <a:pt x="386130" y="1519720"/>
                  </a:lnTo>
                  <a:lnTo>
                    <a:pt x="403110" y="1519720"/>
                  </a:lnTo>
                  <a:lnTo>
                    <a:pt x="403110" y="1511046"/>
                  </a:lnTo>
                  <a:close/>
                </a:path>
                <a:path w="1008379" h="1576070">
                  <a:moveTo>
                    <a:pt x="446024" y="1035011"/>
                  </a:moveTo>
                  <a:lnTo>
                    <a:pt x="285686" y="1035011"/>
                  </a:lnTo>
                  <a:lnTo>
                    <a:pt x="285686" y="1320126"/>
                  </a:lnTo>
                  <a:lnTo>
                    <a:pt x="446024" y="1320126"/>
                  </a:lnTo>
                  <a:lnTo>
                    <a:pt x="446024" y="1266329"/>
                  </a:lnTo>
                  <a:lnTo>
                    <a:pt x="339471" y="1266329"/>
                  </a:lnTo>
                  <a:lnTo>
                    <a:pt x="339471" y="1204556"/>
                  </a:lnTo>
                  <a:lnTo>
                    <a:pt x="418325" y="1204556"/>
                  </a:lnTo>
                  <a:lnTo>
                    <a:pt x="418325" y="1150759"/>
                  </a:lnTo>
                  <a:lnTo>
                    <a:pt x="339471" y="1150759"/>
                  </a:lnTo>
                  <a:lnTo>
                    <a:pt x="339471" y="1088809"/>
                  </a:lnTo>
                  <a:lnTo>
                    <a:pt x="446024" y="1088809"/>
                  </a:lnTo>
                  <a:lnTo>
                    <a:pt x="446024" y="1035011"/>
                  </a:lnTo>
                  <a:close/>
                </a:path>
                <a:path w="1008379" h="1576070">
                  <a:moveTo>
                    <a:pt x="457974" y="90284"/>
                  </a:moveTo>
                  <a:lnTo>
                    <a:pt x="450875" y="55194"/>
                  </a:lnTo>
                  <a:lnTo>
                    <a:pt x="449922" y="53784"/>
                  </a:lnTo>
                  <a:lnTo>
                    <a:pt x="431520" y="26504"/>
                  </a:lnTo>
                  <a:lnTo>
                    <a:pt x="404177" y="8026"/>
                  </a:lnTo>
                  <a:lnTo>
                    <a:pt x="404177" y="90284"/>
                  </a:lnTo>
                  <a:lnTo>
                    <a:pt x="404177" y="194805"/>
                  </a:lnTo>
                  <a:lnTo>
                    <a:pt x="401307" y="209003"/>
                  </a:lnTo>
                  <a:lnTo>
                    <a:pt x="393484" y="220611"/>
                  </a:lnTo>
                  <a:lnTo>
                    <a:pt x="381876" y="228447"/>
                  </a:lnTo>
                  <a:lnTo>
                    <a:pt x="367690" y="231317"/>
                  </a:lnTo>
                  <a:lnTo>
                    <a:pt x="358165" y="231317"/>
                  </a:lnTo>
                  <a:lnTo>
                    <a:pt x="343979" y="228447"/>
                  </a:lnTo>
                  <a:lnTo>
                    <a:pt x="332384" y="220611"/>
                  </a:lnTo>
                  <a:lnTo>
                    <a:pt x="324548" y="209003"/>
                  </a:lnTo>
                  <a:lnTo>
                    <a:pt x="321678" y="194805"/>
                  </a:lnTo>
                  <a:lnTo>
                    <a:pt x="321678" y="90284"/>
                  </a:lnTo>
                  <a:lnTo>
                    <a:pt x="324548" y="76098"/>
                  </a:lnTo>
                  <a:lnTo>
                    <a:pt x="332384" y="64490"/>
                  </a:lnTo>
                  <a:lnTo>
                    <a:pt x="343979" y="56667"/>
                  </a:lnTo>
                  <a:lnTo>
                    <a:pt x="358165" y="53784"/>
                  </a:lnTo>
                  <a:lnTo>
                    <a:pt x="367690" y="53784"/>
                  </a:lnTo>
                  <a:lnTo>
                    <a:pt x="381876" y="56667"/>
                  </a:lnTo>
                  <a:lnTo>
                    <a:pt x="393484" y="64490"/>
                  </a:lnTo>
                  <a:lnTo>
                    <a:pt x="401307" y="76098"/>
                  </a:lnTo>
                  <a:lnTo>
                    <a:pt x="404177" y="90284"/>
                  </a:lnTo>
                  <a:lnTo>
                    <a:pt x="404177" y="8026"/>
                  </a:lnTo>
                  <a:lnTo>
                    <a:pt x="402844" y="7124"/>
                  </a:lnTo>
                  <a:lnTo>
                    <a:pt x="367753" y="0"/>
                  </a:lnTo>
                  <a:lnTo>
                    <a:pt x="358101" y="0"/>
                  </a:lnTo>
                  <a:lnTo>
                    <a:pt x="323011" y="7124"/>
                  </a:lnTo>
                  <a:lnTo>
                    <a:pt x="294335" y="26504"/>
                  </a:lnTo>
                  <a:lnTo>
                    <a:pt x="274980" y="55194"/>
                  </a:lnTo>
                  <a:lnTo>
                    <a:pt x="267881" y="90284"/>
                  </a:lnTo>
                  <a:lnTo>
                    <a:pt x="267881" y="194805"/>
                  </a:lnTo>
                  <a:lnTo>
                    <a:pt x="274993" y="229920"/>
                  </a:lnTo>
                  <a:lnTo>
                    <a:pt x="294360" y="258622"/>
                  </a:lnTo>
                  <a:lnTo>
                    <a:pt x="323062" y="278003"/>
                  </a:lnTo>
                  <a:lnTo>
                    <a:pt x="358165" y="285102"/>
                  </a:lnTo>
                  <a:lnTo>
                    <a:pt x="367690" y="285102"/>
                  </a:lnTo>
                  <a:lnTo>
                    <a:pt x="402805" y="278003"/>
                  </a:lnTo>
                  <a:lnTo>
                    <a:pt x="431507" y="258622"/>
                  </a:lnTo>
                  <a:lnTo>
                    <a:pt x="449922" y="231317"/>
                  </a:lnTo>
                  <a:lnTo>
                    <a:pt x="450875" y="229920"/>
                  </a:lnTo>
                  <a:lnTo>
                    <a:pt x="457974" y="194805"/>
                  </a:lnTo>
                  <a:lnTo>
                    <a:pt x="457974" y="90284"/>
                  </a:lnTo>
                  <a:close/>
                </a:path>
                <a:path w="1008379" h="1576070">
                  <a:moveTo>
                    <a:pt x="526326" y="1511046"/>
                  </a:moveTo>
                  <a:lnTo>
                    <a:pt x="516724" y="1511046"/>
                  </a:lnTo>
                  <a:lnTo>
                    <a:pt x="516724" y="1537893"/>
                  </a:lnTo>
                  <a:lnTo>
                    <a:pt x="492633" y="1537893"/>
                  </a:lnTo>
                  <a:lnTo>
                    <a:pt x="492633" y="1511046"/>
                  </a:lnTo>
                  <a:lnTo>
                    <a:pt x="483044" y="1511046"/>
                  </a:lnTo>
                  <a:lnTo>
                    <a:pt x="483044" y="1575638"/>
                  </a:lnTo>
                  <a:lnTo>
                    <a:pt x="492633" y="1575638"/>
                  </a:lnTo>
                  <a:lnTo>
                    <a:pt x="492633" y="1546567"/>
                  </a:lnTo>
                  <a:lnTo>
                    <a:pt x="516724" y="1546567"/>
                  </a:lnTo>
                  <a:lnTo>
                    <a:pt x="516724" y="1575638"/>
                  </a:lnTo>
                  <a:lnTo>
                    <a:pt x="526326" y="1575638"/>
                  </a:lnTo>
                  <a:lnTo>
                    <a:pt x="526326" y="1546567"/>
                  </a:lnTo>
                  <a:lnTo>
                    <a:pt x="526326" y="1537893"/>
                  </a:lnTo>
                  <a:lnTo>
                    <a:pt x="526326" y="1511046"/>
                  </a:lnTo>
                  <a:close/>
                </a:path>
                <a:path w="1008379" h="1576070">
                  <a:moveTo>
                    <a:pt x="648690" y="1566964"/>
                  </a:moveTo>
                  <a:lnTo>
                    <a:pt x="620636" y="1566964"/>
                  </a:lnTo>
                  <a:lnTo>
                    <a:pt x="620636" y="1547037"/>
                  </a:lnTo>
                  <a:lnTo>
                    <a:pt x="643521" y="1547037"/>
                  </a:lnTo>
                  <a:lnTo>
                    <a:pt x="643521" y="1538452"/>
                  </a:lnTo>
                  <a:lnTo>
                    <a:pt x="620636" y="1538452"/>
                  </a:lnTo>
                  <a:lnTo>
                    <a:pt x="620636" y="1519809"/>
                  </a:lnTo>
                  <a:lnTo>
                    <a:pt x="648042" y="1519809"/>
                  </a:lnTo>
                  <a:lnTo>
                    <a:pt x="648042" y="1511046"/>
                  </a:lnTo>
                  <a:lnTo>
                    <a:pt x="611047" y="1511046"/>
                  </a:lnTo>
                  <a:lnTo>
                    <a:pt x="611047" y="1575638"/>
                  </a:lnTo>
                  <a:lnTo>
                    <a:pt x="648690" y="1575638"/>
                  </a:lnTo>
                  <a:lnTo>
                    <a:pt x="648690" y="1566964"/>
                  </a:lnTo>
                  <a:close/>
                </a:path>
                <a:path w="1008379" h="1576070">
                  <a:moveTo>
                    <a:pt x="656729" y="611225"/>
                  </a:moveTo>
                  <a:lnTo>
                    <a:pt x="351434" y="611225"/>
                  </a:lnTo>
                  <a:lnTo>
                    <a:pt x="354545" y="647852"/>
                  </a:lnTo>
                  <a:lnTo>
                    <a:pt x="469328" y="648144"/>
                  </a:lnTo>
                  <a:lnTo>
                    <a:pt x="469303" y="772566"/>
                  </a:lnTo>
                  <a:lnTo>
                    <a:pt x="413397" y="772299"/>
                  </a:lnTo>
                  <a:lnTo>
                    <a:pt x="390461" y="750570"/>
                  </a:lnTo>
                  <a:lnTo>
                    <a:pt x="394131" y="741946"/>
                  </a:lnTo>
                  <a:lnTo>
                    <a:pt x="400024" y="734682"/>
                  </a:lnTo>
                  <a:lnTo>
                    <a:pt x="407314" y="728599"/>
                  </a:lnTo>
                  <a:lnTo>
                    <a:pt x="415124" y="723493"/>
                  </a:lnTo>
                  <a:lnTo>
                    <a:pt x="407631" y="718870"/>
                  </a:lnTo>
                  <a:lnTo>
                    <a:pt x="391845" y="707821"/>
                  </a:lnTo>
                  <a:lnTo>
                    <a:pt x="373087" y="694474"/>
                  </a:lnTo>
                  <a:lnTo>
                    <a:pt x="356781" y="683094"/>
                  </a:lnTo>
                  <a:lnTo>
                    <a:pt x="359257" y="703453"/>
                  </a:lnTo>
                  <a:lnTo>
                    <a:pt x="368465" y="776986"/>
                  </a:lnTo>
                  <a:lnTo>
                    <a:pt x="370547" y="793889"/>
                  </a:lnTo>
                  <a:lnTo>
                    <a:pt x="503008" y="844092"/>
                  </a:lnTo>
                  <a:lnTo>
                    <a:pt x="505129" y="844092"/>
                  </a:lnTo>
                  <a:lnTo>
                    <a:pt x="637616" y="793889"/>
                  </a:lnTo>
                  <a:lnTo>
                    <a:pt x="640232" y="772731"/>
                  </a:lnTo>
                  <a:lnTo>
                    <a:pt x="648906" y="703389"/>
                  </a:lnTo>
                  <a:lnTo>
                    <a:pt x="651370" y="683018"/>
                  </a:lnTo>
                  <a:lnTo>
                    <a:pt x="634898" y="694537"/>
                  </a:lnTo>
                  <a:lnTo>
                    <a:pt x="616204" y="707859"/>
                  </a:lnTo>
                  <a:lnTo>
                    <a:pt x="600468" y="718896"/>
                  </a:lnTo>
                  <a:lnTo>
                    <a:pt x="593013" y="723480"/>
                  </a:lnTo>
                  <a:lnTo>
                    <a:pt x="600862" y="728599"/>
                  </a:lnTo>
                  <a:lnTo>
                    <a:pt x="608126" y="734695"/>
                  </a:lnTo>
                  <a:lnTo>
                    <a:pt x="614019" y="741959"/>
                  </a:lnTo>
                  <a:lnTo>
                    <a:pt x="617677" y="750595"/>
                  </a:lnTo>
                  <a:lnTo>
                    <a:pt x="616978" y="757631"/>
                  </a:lnTo>
                  <a:lnTo>
                    <a:pt x="611898" y="764717"/>
                  </a:lnTo>
                  <a:lnTo>
                    <a:pt x="603986" y="770178"/>
                  </a:lnTo>
                  <a:lnTo>
                    <a:pt x="594753" y="772375"/>
                  </a:lnTo>
                  <a:lnTo>
                    <a:pt x="538861" y="772731"/>
                  </a:lnTo>
                  <a:lnTo>
                    <a:pt x="538861" y="772566"/>
                  </a:lnTo>
                  <a:lnTo>
                    <a:pt x="538822" y="648474"/>
                  </a:lnTo>
                  <a:lnTo>
                    <a:pt x="653605" y="647852"/>
                  </a:lnTo>
                  <a:lnTo>
                    <a:pt x="656729" y="611225"/>
                  </a:lnTo>
                  <a:close/>
                </a:path>
                <a:path w="1008379" h="1576070">
                  <a:moveTo>
                    <a:pt x="668794" y="485051"/>
                  </a:moveTo>
                  <a:lnTo>
                    <a:pt x="653224" y="496049"/>
                  </a:lnTo>
                  <a:lnTo>
                    <a:pt x="638124" y="507326"/>
                  </a:lnTo>
                  <a:lnTo>
                    <a:pt x="622452" y="518845"/>
                  </a:lnTo>
                  <a:lnTo>
                    <a:pt x="605193" y="530567"/>
                  </a:lnTo>
                  <a:lnTo>
                    <a:pt x="605193" y="532307"/>
                  </a:lnTo>
                  <a:lnTo>
                    <a:pt x="627570" y="556387"/>
                  </a:lnTo>
                  <a:lnTo>
                    <a:pt x="591286" y="581075"/>
                  </a:lnTo>
                  <a:lnTo>
                    <a:pt x="537781" y="557326"/>
                  </a:lnTo>
                  <a:lnTo>
                    <a:pt x="537781" y="556056"/>
                  </a:lnTo>
                  <a:lnTo>
                    <a:pt x="558584" y="529831"/>
                  </a:lnTo>
                  <a:lnTo>
                    <a:pt x="545414" y="516597"/>
                  </a:lnTo>
                  <a:lnTo>
                    <a:pt x="518160" y="490016"/>
                  </a:lnTo>
                  <a:lnTo>
                    <a:pt x="504672" y="476402"/>
                  </a:lnTo>
                  <a:lnTo>
                    <a:pt x="503478" y="476402"/>
                  </a:lnTo>
                  <a:lnTo>
                    <a:pt x="490004" y="490016"/>
                  </a:lnTo>
                  <a:lnTo>
                    <a:pt x="462762" y="516597"/>
                  </a:lnTo>
                  <a:lnTo>
                    <a:pt x="449592" y="529831"/>
                  </a:lnTo>
                  <a:lnTo>
                    <a:pt x="470382" y="556056"/>
                  </a:lnTo>
                  <a:lnTo>
                    <a:pt x="470382" y="557326"/>
                  </a:lnTo>
                  <a:lnTo>
                    <a:pt x="416483" y="581075"/>
                  </a:lnTo>
                  <a:lnTo>
                    <a:pt x="380961" y="556387"/>
                  </a:lnTo>
                  <a:lnTo>
                    <a:pt x="402971" y="532307"/>
                  </a:lnTo>
                  <a:lnTo>
                    <a:pt x="402971" y="530567"/>
                  </a:lnTo>
                  <a:lnTo>
                    <a:pt x="385724" y="518845"/>
                  </a:lnTo>
                  <a:lnTo>
                    <a:pt x="370052" y="507326"/>
                  </a:lnTo>
                  <a:lnTo>
                    <a:pt x="354952" y="496049"/>
                  </a:lnTo>
                  <a:lnTo>
                    <a:pt x="339369" y="485051"/>
                  </a:lnTo>
                  <a:lnTo>
                    <a:pt x="349046" y="592836"/>
                  </a:lnTo>
                  <a:lnTo>
                    <a:pt x="659117" y="592836"/>
                  </a:lnTo>
                  <a:lnTo>
                    <a:pt x="660184" y="581075"/>
                  </a:lnTo>
                  <a:lnTo>
                    <a:pt x="668794" y="485051"/>
                  </a:lnTo>
                  <a:close/>
                </a:path>
                <a:path w="1008379" h="1576070">
                  <a:moveTo>
                    <a:pt x="702818" y="1035011"/>
                  </a:moveTo>
                  <a:lnTo>
                    <a:pt x="542467" y="1035011"/>
                  </a:lnTo>
                  <a:lnTo>
                    <a:pt x="542467" y="1320126"/>
                  </a:lnTo>
                  <a:lnTo>
                    <a:pt x="702818" y="1320126"/>
                  </a:lnTo>
                  <a:lnTo>
                    <a:pt x="702818" y="1266329"/>
                  </a:lnTo>
                  <a:lnTo>
                    <a:pt x="596252" y="1266329"/>
                  </a:lnTo>
                  <a:lnTo>
                    <a:pt x="596252" y="1204556"/>
                  </a:lnTo>
                  <a:lnTo>
                    <a:pt x="675106" y="1204556"/>
                  </a:lnTo>
                  <a:lnTo>
                    <a:pt x="675106" y="1150759"/>
                  </a:lnTo>
                  <a:lnTo>
                    <a:pt x="596252" y="1150759"/>
                  </a:lnTo>
                  <a:lnTo>
                    <a:pt x="596252" y="1088809"/>
                  </a:lnTo>
                  <a:lnTo>
                    <a:pt x="702818" y="1088809"/>
                  </a:lnTo>
                  <a:lnTo>
                    <a:pt x="702818" y="1035011"/>
                  </a:lnTo>
                  <a:close/>
                </a:path>
                <a:path w="1008379" h="1576070">
                  <a:moveTo>
                    <a:pt x="752360" y="0"/>
                  </a:moveTo>
                  <a:lnTo>
                    <a:pt x="698512" y="0"/>
                  </a:lnTo>
                  <a:lnTo>
                    <a:pt x="652894" y="88912"/>
                  </a:lnTo>
                  <a:lnTo>
                    <a:pt x="607288" y="0"/>
                  </a:lnTo>
                  <a:lnTo>
                    <a:pt x="553427" y="0"/>
                  </a:lnTo>
                  <a:lnTo>
                    <a:pt x="553427" y="285102"/>
                  </a:lnTo>
                  <a:lnTo>
                    <a:pt x="607225" y="285102"/>
                  </a:lnTo>
                  <a:lnTo>
                    <a:pt x="607225" y="114211"/>
                  </a:lnTo>
                  <a:lnTo>
                    <a:pt x="630694" y="160007"/>
                  </a:lnTo>
                  <a:lnTo>
                    <a:pt x="675093" y="160007"/>
                  </a:lnTo>
                  <a:lnTo>
                    <a:pt x="698563" y="114211"/>
                  </a:lnTo>
                  <a:lnTo>
                    <a:pt x="698563" y="285102"/>
                  </a:lnTo>
                  <a:lnTo>
                    <a:pt x="752360" y="285102"/>
                  </a:lnTo>
                  <a:lnTo>
                    <a:pt x="752360" y="114211"/>
                  </a:lnTo>
                  <a:lnTo>
                    <a:pt x="752360" y="88912"/>
                  </a:lnTo>
                  <a:lnTo>
                    <a:pt x="752360" y="0"/>
                  </a:lnTo>
                  <a:close/>
                </a:path>
                <a:path w="1008379" h="1576070">
                  <a:moveTo>
                    <a:pt x="1004506" y="1320126"/>
                  </a:moveTo>
                  <a:lnTo>
                    <a:pt x="925499" y="1204201"/>
                  </a:lnTo>
                  <a:lnTo>
                    <a:pt x="895261" y="1159827"/>
                  </a:lnTo>
                  <a:lnTo>
                    <a:pt x="919060" y="1129449"/>
                  </a:lnTo>
                  <a:lnTo>
                    <a:pt x="993013" y="1035024"/>
                  </a:lnTo>
                  <a:lnTo>
                    <a:pt x="925410" y="1035024"/>
                  </a:lnTo>
                  <a:lnTo>
                    <a:pt x="851725" y="1129449"/>
                  </a:lnTo>
                  <a:lnTo>
                    <a:pt x="851725" y="1035024"/>
                  </a:lnTo>
                  <a:lnTo>
                    <a:pt x="797928" y="1035024"/>
                  </a:lnTo>
                  <a:lnTo>
                    <a:pt x="797928" y="1320126"/>
                  </a:lnTo>
                  <a:lnTo>
                    <a:pt x="851725" y="1320126"/>
                  </a:lnTo>
                  <a:lnTo>
                    <a:pt x="851725" y="1215428"/>
                  </a:lnTo>
                  <a:lnTo>
                    <a:pt x="860488" y="1204201"/>
                  </a:lnTo>
                  <a:lnTo>
                    <a:pt x="939495" y="1320126"/>
                  </a:lnTo>
                  <a:lnTo>
                    <a:pt x="1004506" y="1320126"/>
                  </a:lnTo>
                  <a:close/>
                </a:path>
                <a:path w="1008379" h="1576070">
                  <a:moveTo>
                    <a:pt x="1008164" y="0"/>
                  </a:moveTo>
                  <a:lnTo>
                    <a:pt x="847813" y="0"/>
                  </a:lnTo>
                  <a:lnTo>
                    <a:pt x="847813" y="285089"/>
                  </a:lnTo>
                  <a:lnTo>
                    <a:pt x="1008164" y="285089"/>
                  </a:lnTo>
                  <a:lnTo>
                    <a:pt x="1008164" y="231305"/>
                  </a:lnTo>
                  <a:lnTo>
                    <a:pt x="901611" y="231305"/>
                  </a:lnTo>
                  <a:lnTo>
                    <a:pt x="901611" y="169532"/>
                  </a:lnTo>
                  <a:lnTo>
                    <a:pt x="980478" y="169532"/>
                  </a:lnTo>
                  <a:lnTo>
                    <a:pt x="980478" y="115735"/>
                  </a:lnTo>
                  <a:lnTo>
                    <a:pt x="901611" y="115735"/>
                  </a:lnTo>
                  <a:lnTo>
                    <a:pt x="901611" y="53784"/>
                  </a:lnTo>
                  <a:lnTo>
                    <a:pt x="1008164" y="53784"/>
                  </a:lnTo>
                  <a:lnTo>
                    <a:pt x="1008164" y="0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82896" y="9191135"/>
              <a:ext cx="1014094" cy="67945"/>
            </a:xfrm>
            <a:custGeom>
              <a:avLst/>
              <a:gdLst/>
              <a:ahLst/>
              <a:cxnLst/>
              <a:rect l="l" t="t" r="r" b="b"/>
              <a:pathLst>
                <a:path w="1014095" h="67945">
                  <a:moveTo>
                    <a:pt x="978281" y="1282"/>
                  </a:moveTo>
                  <a:lnTo>
                    <a:pt x="969225" y="1282"/>
                  </a:lnTo>
                  <a:lnTo>
                    <a:pt x="969225" y="65874"/>
                  </a:lnTo>
                  <a:lnTo>
                    <a:pt x="978738" y="65874"/>
                  </a:lnTo>
                  <a:lnTo>
                    <a:pt x="978458" y="20472"/>
                  </a:lnTo>
                  <a:lnTo>
                    <a:pt x="989429" y="20472"/>
                  </a:lnTo>
                  <a:lnTo>
                    <a:pt x="978281" y="1282"/>
                  </a:lnTo>
                  <a:close/>
                </a:path>
                <a:path w="1014095" h="67945">
                  <a:moveTo>
                    <a:pt x="989429" y="20472"/>
                  </a:moveTo>
                  <a:lnTo>
                    <a:pt x="978458" y="20472"/>
                  </a:lnTo>
                  <a:lnTo>
                    <a:pt x="1004951" y="65874"/>
                  </a:lnTo>
                  <a:lnTo>
                    <a:pt x="1014069" y="65874"/>
                  </a:lnTo>
                  <a:lnTo>
                    <a:pt x="1014069" y="46862"/>
                  </a:lnTo>
                  <a:lnTo>
                    <a:pt x="1004760" y="46862"/>
                  </a:lnTo>
                  <a:lnTo>
                    <a:pt x="989429" y="20472"/>
                  </a:lnTo>
                  <a:close/>
                </a:path>
                <a:path w="1014095" h="67945">
                  <a:moveTo>
                    <a:pt x="1014069" y="1282"/>
                  </a:moveTo>
                  <a:lnTo>
                    <a:pt x="1004570" y="1282"/>
                  </a:lnTo>
                  <a:lnTo>
                    <a:pt x="1004760" y="46862"/>
                  </a:lnTo>
                  <a:lnTo>
                    <a:pt x="1014069" y="46862"/>
                  </a:lnTo>
                  <a:lnTo>
                    <a:pt x="1014069" y="1282"/>
                  </a:lnTo>
                  <a:close/>
                </a:path>
                <a:path w="1014095" h="67945">
                  <a:moveTo>
                    <a:pt x="866330" y="1282"/>
                  </a:moveTo>
                  <a:lnTo>
                    <a:pt x="856640" y="1282"/>
                  </a:lnTo>
                  <a:lnTo>
                    <a:pt x="859218" y="9131"/>
                  </a:lnTo>
                  <a:lnTo>
                    <a:pt x="836155" y="65862"/>
                  </a:lnTo>
                  <a:lnTo>
                    <a:pt x="846670" y="65862"/>
                  </a:lnTo>
                  <a:lnTo>
                    <a:pt x="851839" y="52120"/>
                  </a:lnTo>
                  <a:lnTo>
                    <a:pt x="884706" y="52120"/>
                  </a:lnTo>
                  <a:lnTo>
                    <a:pt x="881837" y="44183"/>
                  </a:lnTo>
                  <a:lnTo>
                    <a:pt x="854786" y="44183"/>
                  </a:lnTo>
                  <a:lnTo>
                    <a:pt x="863650" y="20751"/>
                  </a:lnTo>
                  <a:lnTo>
                    <a:pt x="873367" y="20751"/>
                  </a:lnTo>
                  <a:lnTo>
                    <a:pt x="866330" y="1282"/>
                  </a:lnTo>
                  <a:close/>
                </a:path>
                <a:path w="1014095" h="67945">
                  <a:moveTo>
                    <a:pt x="884706" y="52120"/>
                  </a:moveTo>
                  <a:lnTo>
                    <a:pt x="874344" y="52120"/>
                  </a:lnTo>
                  <a:lnTo>
                    <a:pt x="879055" y="65862"/>
                  </a:lnTo>
                  <a:lnTo>
                    <a:pt x="889673" y="65862"/>
                  </a:lnTo>
                  <a:lnTo>
                    <a:pt x="884706" y="52120"/>
                  </a:lnTo>
                  <a:close/>
                </a:path>
                <a:path w="1014095" h="67945">
                  <a:moveTo>
                    <a:pt x="873367" y="20751"/>
                  </a:moveTo>
                  <a:lnTo>
                    <a:pt x="863650" y="20751"/>
                  </a:lnTo>
                  <a:lnTo>
                    <a:pt x="871677" y="44183"/>
                  </a:lnTo>
                  <a:lnTo>
                    <a:pt x="881837" y="44183"/>
                  </a:lnTo>
                  <a:lnTo>
                    <a:pt x="873367" y="20751"/>
                  </a:lnTo>
                  <a:close/>
                </a:path>
                <a:path w="1014095" h="67945">
                  <a:moveTo>
                    <a:pt x="758532" y="1269"/>
                  </a:moveTo>
                  <a:lnTo>
                    <a:pt x="721537" y="1269"/>
                  </a:lnTo>
                  <a:lnTo>
                    <a:pt x="721537" y="65862"/>
                  </a:lnTo>
                  <a:lnTo>
                    <a:pt x="759180" y="65862"/>
                  </a:lnTo>
                  <a:lnTo>
                    <a:pt x="759180" y="57200"/>
                  </a:lnTo>
                  <a:lnTo>
                    <a:pt x="731126" y="57200"/>
                  </a:lnTo>
                  <a:lnTo>
                    <a:pt x="731126" y="37261"/>
                  </a:lnTo>
                  <a:lnTo>
                    <a:pt x="754011" y="37261"/>
                  </a:lnTo>
                  <a:lnTo>
                    <a:pt x="754011" y="28676"/>
                  </a:lnTo>
                  <a:lnTo>
                    <a:pt x="731126" y="28676"/>
                  </a:lnTo>
                  <a:lnTo>
                    <a:pt x="731126" y="10045"/>
                  </a:lnTo>
                  <a:lnTo>
                    <a:pt x="758532" y="10045"/>
                  </a:lnTo>
                  <a:lnTo>
                    <a:pt x="758532" y="1269"/>
                  </a:lnTo>
                  <a:close/>
                </a:path>
                <a:path w="1014095" h="67945">
                  <a:moveTo>
                    <a:pt x="617334" y="1282"/>
                  </a:moveTo>
                  <a:lnTo>
                    <a:pt x="595185" y="1282"/>
                  </a:lnTo>
                  <a:lnTo>
                    <a:pt x="595274" y="62636"/>
                  </a:lnTo>
                  <a:lnTo>
                    <a:pt x="602843" y="64947"/>
                  </a:lnTo>
                  <a:lnTo>
                    <a:pt x="608749" y="65874"/>
                  </a:lnTo>
                  <a:lnTo>
                    <a:pt x="617423" y="65874"/>
                  </a:lnTo>
                  <a:lnTo>
                    <a:pt x="626315" y="64663"/>
                  </a:lnTo>
                  <a:lnTo>
                    <a:pt x="632926" y="61298"/>
                  </a:lnTo>
                  <a:lnTo>
                    <a:pt x="636083" y="57378"/>
                  </a:lnTo>
                  <a:lnTo>
                    <a:pt x="612444" y="57378"/>
                  </a:lnTo>
                  <a:lnTo>
                    <a:pt x="609676" y="56832"/>
                  </a:lnTo>
                  <a:lnTo>
                    <a:pt x="604774" y="55727"/>
                  </a:lnTo>
                  <a:lnTo>
                    <a:pt x="604774" y="36436"/>
                  </a:lnTo>
                  <a:lnTo>
                    <a:pt x="636773" y="36436"/>
                  </a:lnTo>
                  <a:lnTo>
                    <a:pt x="634682" y="33489"/>
                  </a:lnTo>
                  <a:lnTo>
                    <a:pt x="630161" y="31826"/>
                  </a:lnTo>
                  <a:lnTo>
                    <a:pt x="634492" y="29336"/>
                  </a:lnTo>
                  <a:lnTo>
                    <a:pt x="634914" y="28409"/>
                  </a:lnTo>
                  <a:lnTo>
                    <a:pt x="604774" y="28409"/>
                  </a:lnTo>
                  <a:lnTo>
                    <a:pt x="604774" y="9956"/>
                  </a:lnTo>
                  <a:lnTo>
                    <a:pt x="635405" y="9956"/>
                  </a:lnTo>
                  <a:lnTo>
                    <a:pt x="631851" y="5183"/>
                  </a:lnTo>
                  <a:lnTo>
                    <a:pt x="625721" y="2238"/>
                  </a:lnTo>
                  <a:lnTo>
                    <a:pt x="617334" y="1282"/>
                  </a:lnTo>
                  <a:close/>
                </a:path>
                <a:path w="1014095" h="67945">
                  <a:moveTo>
                    <a:pt x="636773" y="36436"/>
                  </a:moveTo>
                  <a:lnTo>
                    <a:pt x="625551" y="36436"/>
                  </a:lnTo>
                  <a:lnTo>
                    <a:pt x="628865" y="39941"/>
                  </a:lnTo>
                  <a:lnTo>
                    <a:pt x="628865" y="53682"/>
                  </a:lnTo>
                  <a:lnTo>
                    <a:pt x="624713" y="57200"/>
                  </a:lnTo>
                  <a:lnTo>
                    <a:pt x="612444" y="57378"/>
                  </a:lnTo>
                  <a:lnTo>
                    <a:pt x="636083" y="57378"/>
                  </a:lnTo>
                  <a:lnTo>
                    <a:pt x="637047" y="56182"/>
                  </a:lnTo>
                  <a:lnTo>
                    <a:pt x="638467" y="49720"/>
                  </a:lnTo>
                  <a:lnTo>
                    <a:pt x="638467" y="38823"/>
                  </a:lnTo>
                  <a:lnTo>
                    <a:pt x="636773" y="36436"/>
                  </a:lnTo>
                  <a:close/>
                </a:path>
                <a:path w="1014095" h="67945">
                  <a:moveTo>
                    <a:pt x="635405" y="9956"/>
                  </a:moveTo>
                  <a:lnTo>
                    <a:pt x="624166" y="9956"/>
                  </a:lnTo>
                  <a:lnTo>
                    <a:pt x="627024" y="11709"/>
                  </a:lnTo>
                  <a:lnTo>
                    <a:pt x="627202" y="18821"/>
                  </a:lnTo>
                  <a:lnTo>
                    <a:pt x="627303" y="25552"/>
                  </a:lnTo>
                  <a:lnTo>
                    <a:pt x="623697" y="28409"/>
                  </a:lnTo>
                  <a:lnTo>
                    <a:pt x="634914" y="28409"/>
                  </a:lnTo>
                  <a:lnTo>
                    <a:pt x="636892" y="24066"/>
                  </a:lnTo>
                  <a:lnTo>
                    <a:pt x="636892" y="17513"/>
                  </a:lnTo>
                  <a:lnTo>
                    <a:pt x="635613" y="10235"/>
                  </a:lnTo>
                  <a:lnTo>
                    <a:pt x="635405" y="9956"/>
                  </a:lnTo>
                  <a:close/>
                </a:path>
                <a:path w="1014095" h="67945">
                  <a:moveTo>
                    <a:pt x="490994" y="1282"/>
                  </a:moveTo>
                  <a:lnTo>
                    <a:pt x="468858" y="1282"/>
                  </a:lnTo>
                  <a:lnTo>
                    <a:pt x="468934" y="62636"/>
                  </a:lnTo>
                  <a:lnTo>
                    <a:pt x="476504" y="64947"/>
                  </a:lnTo>
                  <a:lnTo>
                    <a:pt x="482409" y="65874"/>
                  </a:lnTo>
                  <a:lnTo>
                    <a:pt x="491083" y="65874"/>
                  </a:lnTo>
                  <a:lnTo>
                    <a:pt x="499975" y="64663"/>
                  </a:lnTo>
                  <a:lnTo>
                    <a:pt x="506587" y="61298"/>
                  </a:lnTo>
                  <a:lnTo>
                    <a:pt x="509744" y="57378"/>
                  </a:lnTo>
                  <a:lnTo>
                    <a:pt x="486105" y="57378"/>
                  </a:lnTo>
                  <a:lnTo>
                    <a:pt x="483336" y="56832"/>
                  </a:lnTo>
                  <a:lnTo>
                    <a:pt x="478434" y="55727"/>
                  </a:lnTo>
                  <a:lnTo>
                    <a:pt x="478434" y="36436"/>
                  </a:lnTo>
                  <a:lnTo>
                    <a:pt x="510433" y="36436"/>
                  </a:lnTo>
                  <a:lnTo>
                    <a:pt x="508342" y="33489"/>
                  </a:lnTo>
                  <a:lnTo>
                    <a:pt x="503821" y="31826"/>
                  </a:lnTo>
                  <a:lnTo>
                    <a:pt x="508152" y="29336"/>
                  </a:lnTo>
                  <a:lnTo>
                    <a:pt x="508574" y="28409"/>
                  </a:lnTo>
                  <a:lnTo>
                    <a:pt x="478434" y="28409"/>
                  </a:lnTo>
                  <a:lnTo>
                    <a:pt x="478434" y="9956"/>
                  </a:lnTo>
                  <a:lnTo>
                    <a:pt x="509068" y="9956"/>
                  </a:lnTo>
                  <a:lnTo>
                    <a:pt x="505517" y="5183"/>
                  </a:lnTo>
                  <a:lnTo>
                    <a:pt x="499387" y="2238"/>
                  </a:lnTo>
                  <a:lnTo>
                    <a:pt x="490994" y="1282"/>
                  </a:lnTo>
                  <a:close/>
                </a:path>
                <a:path w="1014095" h="67945">
                  <a:moveTo>
                    <a:pt x="510433" y="36436"/>
                  </a:moveTo>
                  <a:lnTo>
                    <a:pt x="499211" y="36436"/>
                  </a:lnTo>
                  <a:lnTo>
                    <a:pt x="502526" y="39941"/>
                  </a:lnTo>
                  <a:lnTo>
                    <a:pt x="502526" y="53682"/>
                  </a:lnTo>
                  <a:lnTo>
                    <a:pt x="498373" y="57200"/>
                  </a:lnTo>
                  <a:lnTo>
                    <a:pt x="486105" y="57378"/>
                  </a:lnTo>
                  <a:lnTo>
                    <a:pt x="509744" y="57378"/>
                  </a:lnTo>
                  <a:lnTo>
                    <a:pt x="510707" y="56182"/>
                  </a:lnTo>
                  <a:lnTo>
                    <a:pt x="512127" y="49720"/>
                  </a:lnTo>
                  <a:lnTo>
                    <a:pt x="512127" y="38823"/>
                  </a:lnTo>
                  <a:lnTo>
                    <a:pt x="510433" y="36436"/>
                  </a:lnTo>
                  <a:close/>
                </a:path>
                <a:path w="1014095" h="67945">
                  <a:moveTo>
                    <a:pt x="509068" y="9956"/>
                  </a:moveTo>
                  <a:lnTo>
                    <a:pt x="497827" y="9956"/>
                  </a:lnTo>
                  <a:lnTo>
                    <a:pt x="500684" y="11709"/>
                  </a:lnTo>
                  <a:lnTo>
                    <a:pt x="500862" y="18821"/>
                  </a:lnTo>
                  <a:lnTo>
                    <a:pt x="500964" y="25552"/>
                  </a:lnTo>
                  <a:lnTo>
                    <a:pt x="497357" y="28409"/>
                  </a:lnTo>
                  <a:lnTo>
                    <a:pt x="508574" y="28409"/>
                  </a:lnTo>
                  <a:lnTo>
                    <a:pt x="510552" y="24066"/>
                  </a:lnTo>
                  <a:lnTo>
                    <a:pt x="510552" y="17513"/>
                  </a:lnTo>
                  <a:lnTo>
                    <a:pt x="509275" y="10235"/>
                  </a:lnTo>
                  <a:lnTo>
                    <a:pt x="509068" y="9956"/>
                  </a:lnTo>
                  <a:close/>
                </a:path>
                <a:path w="1014095" h="67945">
                  <a:moveTo>
                    <a:pt x="384098" y="1269"/>
                  </a:moveTo>
                  <a:lnTo>
                    <a:pt x="374510" y="1269"/>
                  </a:lnTo>
                  <a:lnTo>
                    <a:pt x="374510" y="65862"/>
                  </a:lnTo>
                  <a:lnTo>
                    <a:pt x="384098" y="65862"/>
                  </a:lnTo>
                  <a:lnTo>
                    <a:pt x="384098" y="1269"/>
                  </a:lnTo>
                  <a:close/>
                </a:path>
                <a:path w="1014095" h="67945">
                  <a:moveTo>
                    <a:pt x="278807" y="39573"/>
                  </a:moveTo>
                  <a:lnTo>
                    <a:pt x="257581" y="39573"/>
                  </a:lnTo>
                  <a:lnTo>
                    <a:pt x="260997" y="40589"/>
                  </a:lnTo>
                  <a:lnTo>
                    <a:pt x="264502" y="40868"/>
                  </a:lnTo>
                  <a:lnTo>
                    <a:pt x="268287" y="40868"/>
                  </a:lnTo>
                  <a:lnTo>
                    <a:pt x="276694" y="57200"/>
                  </a:lnTo>
                  <a:lnTo>
                    <a:pt x="281571" y="66967"/>
                  </a:lnTo>
                  <a:lnTo>
                    <a:pt x="286181" y="67627"/>
                  </a:lnTo>
                  <a:lnTo>
                    <a:pt x="295135" y="66230"/>
                  </a:lnTo>
                  <a:lnTo>
                    <a:pt x="295135" y="59969"/>
                  </a:lnTo>
                  <a:lnTo>
                    <a:pt x="289052" y="59969"/>
                  </a:lnTo>
                  <a:lnTo>
                    <a:pt x="278155" y="39763"/>
                  </a:lnTo>
                  <a:lnTo>
                    <a:pt x="278807" y="39573"/>
                  </a:lnTo>
                  <a:close/>
                </a:path>
                <a:path w="1014095" h="67945">
                  <a:moveTo>
                    <a:pt x="270865" y="1282"/>
                  </a:moveTo>
                  <a:lnTo>
                    <a:pt x="247992" y="1282"/>
                  </a:lnTo>
                  <a:lnTo>
                    <a:pt x="247992" y="65874"/>
                  </a:lnTo>
                  <a:lnTo>
                    <a:pt x="257581" y="65874"/>
                  </a:lnTo>
                  <a:lnTo>
                    <a:pt x="257581" y="39573"/>
                  </a:lnTo>
                  <a:lnTo>
                    <a:pt x="278807" y="39573"/>
                  </a:lnTo>
                  <a:lnTo>
                    <a:pt x="286372" y="37363"/>
                  </a:lnTo>
                  <a:lnTo>
                    <a:pt x="290113" y="32372"/>
                  </a:lnTo>
                  <a:lnTo>
                    <a:pt x="265785" y="32372"/>
                  </a:lnTo>
                  <a:lnTo>
                    <a:pt x="261734" y="32105"/>
                  </a:lnTo>
                  <a:lnTo>
                    <a:pt x="257581" y="31000"/>
                  </a:lnTo>
                  <a:lnTo>
                    <a:pt x="257581" y="10045"/>
                  </a:lnTo>
                  <a:lnTo>
                    <a:pt x="288344" y="10045"/>
                  </a:lnTo>
                  <a:lnTo>
                    <a:pt x="285818" y="6492"/>
                  </a:lnTo>
                  <a:lnTo>
                    <a:pt x="279365" y="2668"/>
                  </a:lnTo>
                  <a:lnTo>
                    <a:pt x="270865" y="1282"/>
                  </a:lnTo>
                  <a:close/>
                </a:path>
                <a:path w="1014095" h="67945">
                  <a:moveTo>
                    <a:pt x="295135" y="58762"/>
                  </a:moveTo>
                  <a:lnTo>
                    <a:pt x="292455" y="59499"/>
                  </a:lnTo>
                  <a:lnTo>
                    <a:pt x="289052" y="59969"/>
                  </a:lnTo>
                  <a:lnTo>
                    <a:pt x="295135" y="59969"/>
                  </a:lnTo>
                  <a:lnTo>
                    <a:pt x="295135" y="58762"/>
                  </a:lnTo>
                  <a:close/>
                </a:path>
                <a:path w="1014095" h="67945">
                  <a:moveTo>
                    <a:pt x="288344" y="10045"/>
                  </a:moveTo>
                  <a:lnTo>
                    <a:pt x="277799" y="10045"/>
                  </a:lnTo>
                  <a:lnTo>
                    <a:pt x="281673" y="14389"/>
                  </a:lnTo>
                  <a:lnTo>
                    <a:pt x="281673" y="27673"/>
                  </a:lnTo>
                  <a:lnTo>
                    <a:pt x="277799" y="32372"/>
                  </a:lnTo>
                  <a:lnTo>
                    <a:pt x="290113" y="32372"/>
                  </a:lnTo>
                  <a:lnTo>
                    <a:pt x="291350" y="30721"/>
                  </a:lnTo>
                  <a:lnTo>
                    <a:pt x="291350" y="19456"/>
                  </a:lnTo>
                  <a:lnTo>
                    <a:pt x="289916" y="12255"/>
                  </a:lnTo>
                  <a:lnTo>
                    <a:pt x="288344" y="10045"/>
                  </a:lnTo>
                  <a:close/>
                </a:path>
                <a:path w="1014095" h="67945">
                  <a:moveTo>
                    <a:pt x="145084" y="1282"/>
                  </a:moveTo>
                  <a:lnTo>
                    <a:pt x="135382" y="1282"/>
                  </a:lnTo>
                  <a:lnTo>
                    <a:pt x="137972" y="9131"/>
                  </a:lnTo>
                  <a:lnTo>
                    <a:pt x="114909" y="65862"/>
                  </a:lnTo>
                  <a:lnTo>
                    <a:pt x="125425" y="65862"/>
                  </a:lnTo>
                  <a:lnTo>
                    <a:pt x="130594" y="52120"/>
                  </a:lnTo>
                  <a:lnTo>
                    <a:pt x="163460" y="52120"/>
                  </a:lnTo>
                  <a:lnTo>
                    <a:pt x="160591" y="44183"/>
                  </a:lnTo>
                  <a:lnTo>
                    <a:pt x="133540" y="44183"/>
                  </a:lnTo>
                  <a:lnTo>
                    <a:pt x="142405" y="20751"/>
                  </a:lnTo>
                  <a:lnTo>
                    <a:pt x="152122" y="20751"/>
                  </a:lnTo>
                  <a:lnTo>
                    <a:pt x="145084" y="1282"/>
                  </a:lnTo>
                  <a:close/>
                </a:path>
                <a:path w="1014095" h="67945">
                  <a:moveTo>
                    <a:pt x="163460" y="52120"/>
                  </a:moveTo>
                  <a:lnTo>
                    <a:pt x="153098" y="52120"/>
                  </a:lnTo>
                  <a:lnTo>
                    <a:pt x="157810" y="65862"/>
                  </a:lnTo>
                  <a:lnTo>
                    <a:pt x="168427" y="65862"/>
                  </a:lnTo>
                  <a:lnTo>
                    <a:pt x="163460" y="52120"/>
                  </a:lnTo>
                  <a:close/>
                </a:path>
                <a:path w="1014095" h="67945">
                  <a:moveTo>
                    <a:pt x="152122" y="20751"/>
                  </a:moveTo>
                  <a:lnTo>
                    <a:pt x="142405" y="20751"/>
                  </a:lnTo>
                  <a:lnTo>
                    <a:pt x="150431" y="44183"/>
                  </a:lnTo>
                  <a:lnTo>
                    <a:pt x="160591" y="44183"/>
                  </a:lnTo>
                  <a:lnTo>
                    <a:pt x="152122" y="20751"/>
                  </a:lnTo>
                  <a:close/>
                </a:path>
                <a:path w="1014095" h="67945">
                  <a:moveTo>
                    <a:pt x="29895" y="0"/>
                  </a:moveTo>
                  <a:lnTo>
                    <a:pt x="21590" y="0"/>
                  </a:lnTo>
                  <a:lnTo>
                    <a:pt x="12960" y="1448"/>
                  </a:lnTo>
                  <a:lnTo>
                    <a:pt x="6122" y="5575"/>
                  </a:lnTo>
                  <a:lnTo>
                    <a:pt x="1621" y="12055"/>
                  </a:lnTo>
                  <a:lnTo>
                    <a:pt x="0" y="20561"/>
                  </a:lnTo>
                  <a:lnTo>
                    <a:pt x="0" y="46596"/>
                  </a:lnTo>
                  <a:lnTo>
                    <a:pt x="1621" y="55097"/>
                  </a:lnTo>
                  <a:lnTo>
                    <a:pt x="6122" y="61577"/>
                  </a:lnTo>
                  <a:lnTo>
                    <a:pt x="12960" y="65707"/>
                  </a:lnTo>
                  <a:lnTo>
                    <a:pt x="21590" y="67157"/>
                  </a:lnTo>
                  <a:lnTo>
                    <a:pt x="29895" y="67157"/>
                  </a:lnTo>
                  <a:lnTo>
                    <a:pt x="34607" y="64681"/>
                  </a:lnTo>
                  <a:lnTo>
                    <a:pt x="39585" y="60985"/>
                  </a:lnTo>
                  <a:lnTo>
                    <a:pt x="38158" y="58585"/>
                  </a:lnTo>
                  <a:lnTo>
                    <a:pt x="14579" y="58585"/>
                  </a:lnTo>
                  <a:lnTo>
                    <a:pt x="9690" y="53784"/>
                  </a:lnTo>
                  <a:lnTo>
                    <a:pt x="9690" y="13550"/>
                  </a:lnTo>
                  <a:lnTo>
                    <a:pt x="14490" y="8572"/>
                  </a:lnTo>
                  <a:lnTo>
                    <a:pt x="38163" y="8572"/>
                  </a:lnTo>
                  <a:lnTo>
                    <a:pt x="39585" y="6184"/>
                  </a:lnTo>
                  <a:lnTo>
                    <a:pt x="34607" y="2476"/>
                  </a:lnTo>
                  <a:lnTo>
                    <a:pt x="29895" y="0"/>
                  </a:lnTo>
                  <a:close/>
                </a:path>
                <a:path w="1014095" h="67945">
                  <a:moveTo>
                    <a:pt x="35521" y="54152"/>
                  </a:moveTo>
                  <a:lnTo>
                    <a:pt x="31191" y="56832"/>
                  </a:lnTo>
                  <a:lnTo>
                    <a:pt x="28054" y="58585"/>
                  </a:lnTo>
                  <a:lnTo>
                    <a:pt x="38158" y="58585"/>
                  </a:lnTo>
                  <a:lnTo>
                    <a:pt x="35521" y="54152"/>
                  </a:lnTo>
                  <a:close/>
                </a:path>
                <a:path w="1014095" h="67945">
                  <a:moveTo>
                    <a:pt x="38163" y="8572"/>
                  </a:moveTo>
                  <a:lnTo>
                    <a:pt x="28054" y="8572"/>
                  </a:lnTo>
                  <a:lnTo>
                    <a:pt x="31191" y="10325"/>
                  </a:lnTo>
                  <a:lnTo>
                    <a:pt x="35521" y="13004"/>
                  </a:lnTo>
                  <a:lnTo>
                    <a:pt x="38163" y="8572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3998" y="8823280"/>
              <a:ext cx="852398" cy="28605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585843" y="7133831"/>
              <a:ext cx="1008380" cy="1576070"/>
            </a:xfrm>
            <a:custGeom>
              <a:avLst/>
              <a:gdLst/>
              <a:ahLst/>
              <a:cxnLst/>
              <a:rect l="l" t="t" r="r" b="b"/>
              <a:pathLst>
                <a:path w="1008379" h="1576070">
                  <a:moveTo>
                    <a:pt x="172415" y="0"/>
                  </a:moveTo>
                  <a:lnTo>
                    <a:pt x="90208" y="0"/>
                  </a:lnTo>
                  <a:lnTo>
                    <a:pt x="55130" y="7124"/>
                  </a:lnTo>
                  <a:lnTo>
                    <a:pt x="26454" y="26504"/>
                  </a:lnTo>
                  <a:lnTo>
                    <a:pt x="7099" y="55194"/>
                  </a:lnTo>
                  <a:lnTo>
                    <a:pt x="0" y="90284"/>
                  </a:lnTo>
                  <a:lnTo>
                    <a:pt x="0" y="194805"/>
                  </a:lnTo>
                  <a:lnTo>
                    <a:pt x="7112" y="229920"/>
                  </a:lnTo>
                  <a:lnTo>
                    <a:pt x="26479" y="258622"/>
                  </a:lnTo>
                  <a:lnTo>
                    <a:pt x="55194" y="277990"/>
                  </a:lnTo>
                  <a:lnTo>
                    <a:pt x="90297" y="285089"/>
                  </a:lnTo>
                  <a:lnTo>
                    <a:pt x="172415" y="285089"/>
                  </a:lnTo>
                  <a:lnTo>
                    <a:pt x="172415" y="231317"/>
                  </a:lnTo>
                  <a:lnTo>
                    <a:pt x="90297" y="231317"/>
                  </a:lnTo>
                  <a:lnTo>
                    <a:pt x="76111" y="228447"/>
                  </a:lnTo>
                  <a:lnTo>
                    <a:pt x="64503" y="220611"/>
                  </a:lnTo>
                  <a:lnTo>
                    <a:pt x="56680" y="209003"/>
                  </a:lnTo>
                  <a:lnTo>
                    <a:pt x="53797" y="194805"/>
                  </a:lnTo>
                  <a:lnTo>
                    <a:pt x="53797" y="90284"/>
                  </a:lnTo>
                  <a:lnTo>
                    <a:pt x="56680" y="76098"/>
                  </a:lnTo>
                  <a:lnTo>
                    <a:pt x="64503" y="64490"/>
                  </a:lnTo>
                  <a:lnTo>
                    <a:pt x="76111" y="56667"/>
                  </a:lnTo>
                  <a:lnTo>
                    <a:pt x="90297" y="53784"/>
                  </a:lnTo>
                  <a:lnTo>
                    <a:pt x="172415" y="53784"/>
                  </a:lnTo>
                  <a:lnTo>
                    <a:pt x="172415" y="0"/>
                  </a:lnTo>
                  <a:close/>
                </a:path>
                <a:path w="1008379" h="1576070">
                  <a:moveTo>
                    <a:pt x="189788" y="1242415"/>
                  </a:moveTo>
                  <a:lnTo>
                    <a:pt x="170954" y="1191336"/>
                  </a:lnTo>
                  <a:lnTo>
                    <a:pt x="134226" y="1162951"/>
                  </a:lnTo>
                  <a:lnTo>
                    <a:pt x="92049" y="1139317"/>
                  </a:lnTo>
                  <a:lnTo>
                    <a:pt x="79730" y="1131303"/>
                  </a:lnTo>
                  <a:lnTo>
                    <a:pt x="72948" y="1124432"/>
                  </a:lnTo>
                  <a:lnTo>
                    <a:pt x="70078" y="1118362"/>
                  </a:lnTo>
                  <a:lnTo>
                    <a:pt x="69481" y="1112735"/>
                  </a:lnTo>
                  <a:lnTo>
                    <a:pt x="73609" y="1099388"/>
                  </a:lnTo>
                  <a:lnTo>
                    <a:pt x="83058" y="1092225"/>
                  </a:lnTo>
                  <a:lnTo>
                    <a:pt x="93497" y="1089342"/>
                  </a:lnTo>
                  <a:lnTo>
                    <a:pt x="100533" y="1088809"/>
                  </a:lnTo>
                  <a:lnTo>
                    <a:pt x="117005" y="1091374"/>
                  </a:lnTo>
                  <a:lnTo>
                    <a:pt x="130022" y="1097013"/>
                  </a:lnTo>
                  <a:lnTo>
                    <a:pt x="138607" y="1102690"/>
                  </a:lnTo>
                  <a:lnTo>
                    <a:pt x="141757" y="1105319"/>
                  </a:lnTo>
                  <a:lnTo>
                    <a:pt x="151269" y="1114691"/>
                  </a:lnTo>
                  <a:lnTo>
                    <a:pt x="175196" y="1088809"/>
                  </a:lnTo>
                  <a:lnTo>
                    <a:pt x="186855" y="1076185"/>
                  </a:lnTo>
                  <a:lnTo>
                    <a:pt x="179044" y="1067396"/>
                  </a:lnTo>
                  <a:lnTo>
                    <a:pt x="173189" y="1061770"/>
                  </a:lnTo>
                  <a:lnTo>
                    <a:pt x="157772" y="1050709"/>
                  </a:lnTo>
                  <a:lnTo>
                    <a:pt x="133413" y="1039888"/>
                  </a:lnTo>
                  <a:lnTo>
                    <a:pt x="100698" y="1035011"/>
                  </a:lnTo>
                  <a:lnTo>
                    <a:pt x="66306" y="1040739"/>
                  </a:lnTo>
                  <a:lnTo>
                    <a:pt x="39420" y="1056805"/>
                  </a:lnTo>
                  <a:lnTo>
                    <a:pt x="21932" y="1081493"/>
                  </a:lnTo>
                  <a:lnTo>
                    <a:pt x="15684" y="1113078"/>
                  </a:lnTo>
                  <a:lnTo>
                    <a:pt x="18770" y="1135176"/>
                  </a:lnTo>
                  <a:lnTo>
                    <a:pt x="28257" y="1154620"/>
                  </a:lnTo>
                  <a:lnTo>
                    <a:pt x="44513" y="1171930"/>
                  </a:lnTo>
                  <a:lnTo>
                    <a:pt x="67894" y="1187627"/>
                  </a:lnTo>
                  <a:lnTo>
                    <a:pt x="109537" y="1210741"/>
                  </a:lnTo>
                  <a:lnTo>
                    <a:pt x="121716" y="1218412"/>
                  </a:lnTo>
                  <a:lnTo>
                    <a:pt x="129921" y="1225918"/>
                  </a:lnTo>
                  <a:lnTo>
                    <a:pt x="134556" y="1233703"/>
                  </a:lnTo>
                  <a:lnTo>
                    <a:pt x="136004" y="1242250"/>
                  </a:lnTo>
                  <a:lnTo>
                    <a:pt x="131406" y="1255433"/>
                  </a:lnTo>
                  <a:lnTo>
                    <a:pt x="120624" y="1262659"/>
                  </a:lnTo>
                  <a:lnTo>
                    <a:pt x="108191" y="1265707"/>
                  </a:lnTo>
                  <a:lnTo>
                    <a:pt x="98666" y="1266329"/>
                  </a:lnTo>
                  <a:lnTo>
                    <a:pt x="82118" y="1264564"/>
                  </a:lnTo>
                  <a:lnTo>
                    <a:pt x="68148" y="1260233"/>
                  </a:lnTo>
                  <a:lnTo>
                    <a:pt x="57277" y="1254721"/>
                  </a:lnTo>
                  <a:lnTo>
                    <a:pt x="50050" y="1249438"/>
                  </a:lnTo>
                  <a:lnTo>
                    <a:pt x="40563" y="1240891"/>
                  </a:lnTo>
                  <a:lnTo>
                    <a:pt x="3657" y="1280718"/>
                  </a:lnTo>
                  <a:lnTo>
                    <a:pt x="37871" y="1305280"/>
                  </a:lnTo>
                  <a:lnTo>
                    <a:pt x="97980" y="1320126"/>
                  </a:lnTo>
                  <a:lnTo>
                    <a:pt x="130987" y="1315491"/>
                  </a:lnTo>
                  <a:lnTo>
                    <a:pt x="160477" y="1301292"/>
                  </a:lnTo>
                  <a:lnTo>
                    <a:pt x="181660" y="1277073"/>
                  </a:lnTo>
                  <a:lnTo>
                    <a:pt x="184188" y="1266329"/>
                  </a:lnTo>
                  <a:lnTo>
                    <a:pt x="189788" y="1242415"/>
                  </a:lnTo>
                  <a:close/>
                </a:path>
                <a:path w="1008379" h="1576070">
                  <a:moveTo>
                    <a:pt x="403123" y="1511046"/>
                  </a:moveTo>
                  <a:lnTo>
                    <a:pt x="359486" y="1511046"/>
                  </a:lnTo>
                  <a:lnTo>
                    <a:pt x="359486" y="1519720"/>
                  </a:lnTo>
                  <a:lnTo>
                    <a:pt x="376453" y="1519720"/>
                  </a:lnTo>
                  <a:lnTo>
                    <a:pt x="376453" y="1575638"/>
                  </a:lnTo>
                  <a:lnTo>
                    <a:pt x="386143" y="1575638"/>
                  </a:lnTo>
                  <a:lnTo>
                    <a:pt x="386143" y="1519720"/>
                  </a:lnTo>
                  <a:lnTo>
                    <a:pt x="403123" y="1519720"/>
                  </a:lnTo>
                  <a:lnTo>
                    <a:pt x="403123" y="1511046"/>
                  </a:lnTo>
                  <a:close/>
                </a:path>
                <a:path w="1008379" h="1576070">
                  <a:moveTo>
                    <a:pt x="446024" y="1035011"/>
                  </a:moveTo>
                  <a:lnTo>
                    <a:pt x="285686" y="1035011"/>
                  </a:lnTo>
                  <a:lnTo>
                    <a:pt x="285686" y="1320126"/>
                  </a:lnTo>
                  <a:lnTo>
                    <a:pt x="446024" y="1320126"/>
                  </a:lnTo>
                  <a:lnTo>
                    <a:pt x="446024" y="1266329"/>
                  </a:lnTo>
                  <a:lnTo>
                    <a:pt x="339471" y="1266329"/>
                  </a:lnTo>
                  <a:lnTo>
                    <a:pt x="339471" y="1204556"/>
                  </a:lnTo>
                  <a:lnTo>
                    <a:pt x="418325" y="1204556"/>
                  </a:lnTo>
                  <a:lnTo>
                    <a:pt x="418325" y="1150759"/>
                  </a:lnTo>
                  <a:lnTo>
                    <a:pt x="339471" y="1150759"/>
                  </a:lnTo>
                  <a:lnTo>
                    <a:pt x="339471" y="1088809"/>
                  </a:lnTo>
                  <a:lnTo>
                    <a:pt x="446024" y="1088809"/>
                  </a:lnTo>
                  <a:lnTo>
                    <a:pt x="446024" y="1035011"/>
                  </a:lnTo>
                  <a:close/>
                </a:path>
                <a:path w="1008379" h="1576070">
                  <a:moveTo>
                    <a:pt x="457974" y="90284"/>
                  </a:moveTo>
                  <a:lnTo>
                    <a:pt x="450875" y="55194"/>
                  </a:lnTo>
                  <a:lnTo>
                    <a:pt x="449935" y="53784"/>
                  </a:lnTo>
                  <a:lnTo>
                    <a:pt x="431533" y="26504"/>
                  </a:lnTo>
                  <a:lnTo>
                    <a:pt x="404177" y="8026"/>
                  </a:lnTo>
                  <a:lnTo>
                    <a:pt x="404177" y="90284"/>
                  </a:lnTo>
                  <a:lnTo>
                    <a:pt x="404177" y="194805"/>
                  </a:lnTo>
                  <a:lnTo>
                    <a:pt x="401307" y="209003"/>
                  </a:lnTo>
                  <a:lnTo>
                    <a:pt x="393484" y="220611"/>
                  </a:lnTo>
                  <a:lnTo>
                    <a:pt x="381889" y="228447"/>
                  </a:lnTo>
                  <a:lnTo>
                    <a:pt x="367690" y="231317"/>
                  </a:lnTo>
                  <a:lnTo>
                    <a:pt x="358165" y="231317"/>
                  </a:lnTo>
                  <a:lnTo>
                    <a:pt x="343979" y="228447"/>
                  </a:lnTo>
                  <a:lnTo>
                    <a:pt x="332384" y="220611"/>
                  </a:lnTo>
                  <a:lnTo>
                    <a:pt x="324561" y="209003"/>
                  </a:lnTo>
                  <a:lnTo>
                    <a:pt x="321678" y="194805"/>
                  </a:lnTo>
                  <a:lnTo>
                    <a:pt x="321678" y="90284"/>
                  </a:lnTo>
                  <a:lnTo>
                    <a:pt x="324561" y="76098"/>
                  </a:lnTo>
                  <a:lnTo>
                    <a:pt x="332384" y="64490"/>
                  </a:lnTo>
                  <a:lnTo>
                    <a:pt x="343979" y="56667"/>
                  </a:lnTo>
                  <a:lnTo>
                    <a:pt x="358165" y="53784"/>
                  </a:lnTo>
                  <a:lnTo>
                    <a:pt x="367690" y="53784"/>
                  </a:lnTo>
                  <a:lnTo>
                    <a:pt x="381889" y="56667"/>
                  </a:lnTo>
                  <a:lnTo>
                    <a:pt x="393484" y="64490"/>
                  </a:lnTo>
                  <a:lnTo>
                    <a:pt x="401307" y="76098"/>
                  </a:lnTo>
                  <a:lnTo>
                    <a:pt x="404177" y="90284"/>
                  </a:lnTo>
                  <a:lnTo>
                    <a:pt x="404177" y="8026"/>
                  </a:lnTo>
                  <a:lnTo>
                    <a:pt x="402844" y="7124"/>
                  </a:lnTo>
                  <a:lnTo>
                    <a:pt x="367753" y="0"/>
                  </a:lnTo>
                  <a:lnTo>
                    <a:pt x="358101" y="0"/>
                  </a:lnTo>
                  <a:lnTo>
                    <a:pt x="323011" y="7124"/>
                  </a:lnTo>
                  <a:lnTo>
                    <a:pt x="294335" y="26504"/>
                  </a:lnTo>
                  <a:lnTo>
                    <a:pt x="274980" y="55194"/>
                  </a:lnTo>
                  <a:lnTo>
                    <a:pt x="267881" y="90284"/>
                  </a:lnTo>
                  <a:lnTo>
                    <a:pt x="267881" y="194805"/>
                  </a:lnTo>
                  <a:lnTo>
                    <a:pt x="274993" y="229920"/>
                  </a:lnTo>
                  <a:lnTo>
                    <a:pt x="294360" y="258622"/>
                  </a:lnTo>
                  <a:lnTo>
                    <a:pt x="323062" y="278003"/>
                  </a:lnTo>
                  <a:lnTo>
                    <a:pt x="358165" y="285102"/>
                  </a:lnTo>
                  <a:lnTo>
                    <a:pt x="367690" y="285102"/>
                  </a:lnTo>
                  <a:lnTo>
                    <a:pt x="402805" y="278003"/>
                  </a:lnTo>
                  <a:lnTo>
                    <a:pt x="431507" y="258622"/>
                  </a:lnTo>
                  <a:lnTo>
                    <a:pt x="449922" y="231317"/>
                  </a:lnTo>
                  <a:lnTo>
                    <a:pt x="450875" y="229920"/>
                  </a:lnTo>
                  <a:lnTo>
                    <a:pt x="457974" y="194805"/>
                  </a:lnTo>
                  <a:lnTo>
                    <a:pt x="457974" y="90284"/>
                  </a:lnTo>
                  <a:close/>
                </a:path>
                <a:path w="1008379" h="1576070">
                  <a:moveTo>
                    <a:pt x="526338" y="1511046"/>
                  </a:moveTo>
                  <a:lnTo>
                    <a:pt x="516737" y="1511046"/>
                  </a:lnTo>
                  <a:lnTo>
                    <a:pt x="516737" y="1537893"/>
                  </a:lnTo>
                  <a:lnTo>
                    <a:pt x="492645" y="1537893"/>
                  </a:lnTo>
                  <a:lnTo>
                    <a:pt x="492645" y="1511046"/>
                  </a:lnTo>
                  <a:lnTo>
                    <a:pt x="483057" y="1511046"/>
                  </a:lnTo>
                  <a:lnTo>
                    <a:pt x="483057" y="1575638"/>
                  </a:lnTo>
                  <a:lnTo>
                    <a:pt x="492645" y="1575638"/>
                  </a:lnTo>
                  <a:lnTo>
                    <a:pt x="492645" y="1546567"/>
                  </a:lnTo>
                  <a:lnTo>
                    <a:pt x="516737" y="1546567"/>
                  </a:lnTo>
                  <a:lnTo>
                    <a:pt x="516737" y="1575638"/>
                  </a:lnTo>
                  <a:lnTo>
                    <a:pt x="526338" y="1575638"/>
                  </a:lnTo>
                  <a:lnTo>
                    <a:pt x="526338" y="1546567"/>
                  </a:lnTo>
                  <a:lnTo>
                    <a:pt x="526338" y="1537893"/>
                  </a:lnTo>
                  <a:lnTo>
                    <a:pt x="526338" y="1511046"/>
                  </a:lnTo>
                  <a:close/>
                </a:path>
                <a:path w="1008379" h="1576070">
                  <a:moveTo>
                    <a:pt x="648703" y="1566964"/>
                  </a:moveTo>
                  <a:lnTo>
                    <a:pt x="620649" y="1566964"/>
                  </a:lnTo>
                  <a:lnTo>
                    <a:pt x="620649" y="1547037"/>
                  </a:lnTo>
                  <a:lnTo>
                    <a:pt x="643534" y="1547037"/>
                  </a:lnTo>
                  <a:lnTo>
                    <a:pt x="643534" y="1538452"/>
                  </a:lnTo>
                  <a:lnTo>
                    <a:pt x="620649" y="1538452"/>
                  </a:lnTo>
                  <a:lnTo>
                    <a:pt x="620649" y="1519809"/>
                  </a:lnTo>
                  <a:lnTo>
                    <a:pt x="648055" y="1519809"/>
                  </a:lnTo>
                  <a:lnTo>
                    <a:pt x="648055" y="1511046"/>
                  </a:lnTo>
                  <a:lnTo>
                    <a:pt x="611060" y="1511046"/>
                  </a:lnTo>
                  <a:lnTo>
                    <a:pt x="611060" y="1575638"/>
                  </a:lnTo>
                  <a:lnTo>
                    <a:pt x="648703" y="1575638"/>
                  </a:lnTo>
                  <a:lnTo>
                    <a:pt x="648703" y="1566964"/>
                  </a:lnTo>
                  <a:close/>
                </a:path>
                <a:path w="1008379" h="1576070">
                  <a:moveTo>
                    <a:pt x="656742" y="611225"/>
                  </a:moveTo>
                  <a:lnTo>
                    <a:pt x="351447" y="611225"/>
                  </a:lnTo>
                  <a:lnTo>
                    <a:pt x="354558" y="647852"/>
                  </a:lnTo>
                  <a:lnTo>
                    <a:pt x="469341" y="648144"/>
                  </a:lnTo>
                  <a:lnTo>
                    <a:pt x="469315" y="772566"/>
                  </a:lnTo>
                  <a:lnTo>
                    <a:pt x="413410" y="772299"/>
                  </a:lnTo>
                  <a:lnTo>
                    <a:pt x="390474" y="750570"/>
                  </a:lnTo>
                  <a:lnTo>
                    <a:pt x="394131" y="741946"/>
                  </a:lnTo>
                  <a:lnTo>
                    <a:pt x="400024" y="734682"/>
                  </a:lnTo>
                  <a:lnTo>
                    <a:pt x="407327" y="728599"/>
                  </a:lnTo>
                  <a:lnTo>
                    <a:pt x="415137" y="723493"/>
                  </a:lnTo>
                  <a:lnTo>
                    <a:pt x="407631" y="718870"/>
                  </a:lnTo>
                  <a:lnTo>
                    <a:pt x="391858" y="707821"/>
                  </a:lnTo>
                  <a:lnTo>
                    <a:pt x="373100" y="694474"/>
                  </a:lnTo>
                  <a:lnTo>
                    <a:pt x="356793" y="683094"/>
                  </a:lnTo>
                  <a:lnTo>
                    <a:pt x="359257" y="703453"/>
                  </a:lnTo>
                  <a:lnTo>
                    <a:pt x="368465" y="776986"/>
                  </a:lnTo>
                  <a:lnTo>
                    <a:pt x="370560" y="793889"/>
                  </a:lnTo>
                  <a:lnTo>
                    <a:pt x="503021" y="844092"/>
                  </a:lnTo>
                  <a:lnTo>
                    <a:pt x="505142" y="844092"/>
                  </a:lnTo>
                  <a:lnTo>
                    <a:pt x="637628" y="793889"/>
                  </a:lnTo>
                  <a:lnTo>
                    <a:pt x="640232" y="772731"/>
                  </a:lnTo>
                  <a:lnTo>
                    <a:pt x="648906" y="703389"/>
                  </a:lnTo>
                  <a:lnTo>
                    <a:pt x="651383" y="683018"/>
                  </a:lnTo>
                  <a:lnTo>
                    <a:pt x="634898" y="694537"/>
                  </a:lnTo>
                  <a:lnTo>
                    <a:pt x="616204" y="707859"/>
                  </a:lnTo>
                  <a:lnTo>
                    <a:pt x="600468" y="718896"/>
                  </a:lnTo>
                  <a:lnTo>
                    <a:pt x="593026" y="723480"/>
                  </a:lnTo>
                  <a:lnTo>
                    <a:pt x="600862" y="728599"/>
                  </a:lnTo>
                  <a:lnTo>
                    <a:pt x="608139" y="734695"/>
                  </a:lnTo>
                  <a:lnTo>
                    <a:pt x="614032" y="741959"/>
                  </a:lnTo>
                  <a:lnTo>
                    <a:pt x="617689" y="750595"/>
                  </a:lnTo>
                  <a:lnTo>
                    <a:pt x="616978" y="757631"/>
                  </a:lnTo>
                  <a:lnTo>
                    <a:pt x="611898" y="764717"/>
                  </a:lnTo>
                  <a:lnTo>
                    <a:pt x="603986" y="770178"/>
                  </a:lnTo>
                  <a:lnTo>
                    <a:pt x="594766" y="772375"/>
                  </a:lnTo>
                  <a:lnTo>
                    <a:pt x="538873" y="772731"/>
                  </a:lnTo>
                  <a:lnTo>
                    <a:pt x="538873" y="772566"/>
                  </a:lnTo>
                  <a:lnTo>
                    <a:pt x="538835" y="648474"/>
                  </a:lnTo>
                  <a:lnTo>
                    <a:pt x="653618" y="647852"/>
                  </a:lnTo>
                  <a:lnTo>
                    <a:pt x="656742" y="611225"/>
                  </a:lnTo>
                  <a:close/>
                </a:path>
                <a:path w="1008379" h="1576070">
                  <a:moveTo>
                    <a:pt x="668807" y="485051"/>
                  </a:moveTo>
                  <a:lnTo>
                    <a:pt x="653224" y="496049"/>
                  </a:lnTo>
                  <a:lnTo>
                    <a:pt x="638124" y="507326"/>
                  </a:lnTo>
                  <a:lnTo>
                    <a:pt x="622452" y="518845"/>
                  </a:lnTo>
                  <a:lnTo>
                    <a:pt x="605205" y="530567"/>
                  </a:lnTo>
                  <a:lnTo>
                    <a:pt x="605205" y="532307"/>
                  </a:lnTo>
                  <a:lnTo>
                    <a:pt x="627583" y="556387"/>
                  </a:lnTo>
                  <a:lnTo>
                    <a:pt x="591299" y="581075"/>
                  </a:lnTo>
                  <a:lnTo>
                    <a:pt x="537794" y="557326"/>
                  </a:lnTo>
                  <a:lnTo>
                    <a:pt x="537794" y="556056"/>
                  </a:lnTo>
                  <a:lnTo>
                    <a:pt x="558596" y="529831"/>
                  </a:lnTo>
                  <a:lnTo>
                    <a:pt x="545426" y="516597"/>
                  </a:lnTo>
                  <a:lnTo>
                    <a:pt x="518160" y="490016"/>
                  </a:lnTo>
                  <a:lnTo>
                    <a:pt x="504685" y="476402"/>
                  </a:lnTo>
                  <a:lnTo>
                    <a:pt x="503491" y="476402"/>
                  </a:lnTo>
                  <a:lnTo>
                    <a:pt x="490004" y="490016"/>
                  </a:lnTo>
                  <a:lnTo>
                    <a:pt x="462762" y="516597"/>
                  </a:lnTo>
                  <a:lnTo>
                    <a:pt x="449605" y="529831"/>
                  </a:lnTo>
                  <a:lnTo>
                    <a:pt x="470395" y="556056"/>
                  </a:lnTo>
                  <a:lnTo>
                    <a:pt x="470395" y="557326"/>
                  </a:lnTo>
                  <a:lnTo>
                    <a:pt x="416496" y="581075"/>
                  </a:lnTo>
                  <a:lnTo>
                    <a:pt x="380974" y="556387"/>
                  </a:lnTo>
                  <a:lnTo>
                    <a:pt x="402983" y="532307"/>
                  </a:lnTo>
                  <a:lnTo>
                    <a:pt x="402983" y="530567"/>
                  </a:lnTo>
                  <a:lnTo>
                    <a:pt x="385724" y="518845"/>
                  </a:lnTo>
                  <a:lnTo>
                    <a:pt x="370052" y="507326"/>
                  </a:lnTo>
                  <a:lnTo>
                    <a:pt x="354952" y="496049"/>
                  </a:lnTo>
                  <a:lnTo>
                    <a:pt x="339382" y="485051"/>
                  </a:lnTo>
                  <a:lnTo>
                    <a:pt x="349059" y="592836"/>
                  </a:lnTo>
                  <a:lnTo>
                    <a:pt x="659130" y="592836"/>
                  </a:lnTo>
                  <a:lnTo>
                    <a:pt x="660184" y="581075"/>
                  </a:lnTo>
                  <a:lnTo>
                    <a:pt x="668807" y="485051"/>
                  </a:lnTo>
                  <a:close/>
                </a:path>
                <a:path w="1008379" h="1576070">
                  <a:moveTo>
                    <a:pt x="702818" y="1035011"/>
                  </a:moveTo>
                  <a:lnTo>
                    <a:pt x="542467" y="1035011"/>
                  </a:lnTo>
                  <a:lnTo>
                    <a:pt x="542467" y="1320126"/>
                  </a:lnTo>
                  <a:lnTo>
                    <a:pt x="702818" y="1320126"/>
                  </a:lnTo>
                  <a:lnTo>
                    <a:pt x="702818" y="1266329"/>
                  </a:lnTo>
                  <a:lnTo>
                    <a:pt x="596252" y="1266329"/>
                  </a:lnTo>
                  <a:lnTo>
                    <a:pt x="596252" y="1204556"/>
                  </a:lnTo>
                  <a:lnTo>
                    <a:pt x="675106" y="1204556"/>
                  </a:lnTo>
                  <a:lnTo>
                    <a:pt x="675106" y="1150759"/>
                  </a:lnTo>
                  <a:lnTo>
                    <a:pt x="596252" y="1150759"/>
                  </a:lnTo>
                  <a:lnTo>
                    <a:pt x="596252" y="1088809"/>
                  </a:lnTo>
                  <a:lnTo>
                    <a:pt x="702818" y="1088809"/>
                  </a:lnTo>
                  <a:lnTo>
                    <a:pt x="702818" y="1035011"/>
                  </a:lnTo>
                  <a:close/>
                </a:path>
                <a:path w="1008379" h="1576070">
                  <a:moveTo>
                    <a:pt x="752360" y="0"/>
                  </a:moveTo>
                  <a:lnTo>
                    <a:pt x="698512" y="0"/>
                  </a:lnTo>
                  <a:lnTo>
                    <a:pt x="652894" y="88912"/>
                  </a:lnTo>
                  <a:lnTo>
                    <a:pt x="607288" y="0"/>
                  </a:lnTo>
                  <a:lnTo>
                    <a:pt x="553427" y="0"/>
                  </a:lnTo>
                  <a:lnTo>
                    <a:pt x="553427" y="285102"/>
                  </a:lnTo>
                  <a:lnTo>
                    <a:pt x="607225" y="285102"/>
                  </a:lnTo>
                  <a:lnTo>
                    <a:pt x="607225" y="114211"/>
                  </a:lnTo>
                  <a:lnTo>
                    <a:pt x="630694" y="160007"/>
                  </a:lnTo>
                  <a:lnTo>
                    <a:pt x="675093" y="160007"/>
                  </a:lnTo>
                  <a:lnTo>
                    <a:pt x="698563" y="114211"/>
                  </a:lnTo>
                  <a:lnTo>
                    <a:pt x="698563" y="285102"/>
                  </a:lnTo>
                  <a:lnTo>
                    <a:pt x="752360" y="285102"/>
                  </a:lnTo>
                  <a:lnTo>
                    <a:pt x="752360" y="114211"/>
                  </a:lnTo>
                  <a:lnTo>
                    <a:pt x="752360" y="88912"/>
                  </a:lnTo>
                  <a:lnTo>
                    <a:pt x="752360" y="0"/>
                  </a:lnTo>
                  <a:close/>
                </a:path>
                <a:path w="1008379" h="1576070">
                  <a:moveTo>
                    <a:pt x="1004506" y="1320126"/>
                  </a:moveTo>
                  <a:lnTo>
                    <a:pt x="925499" y="1204201"/>
                  </a:lnTo>
                  <a:lnTo>
                    <a:pt x="895261" y="1159827"/>
                  </a:lnTo>
                  <a:lnTo>
                    <a:pt x="919060" y="1129449"/>
                  </a:lnTo>
                  <a:lnTo>
                    <a:pt x="993013" y="1035024"/>
                  </a:lnTo>
                  <a:lnTo>
                    <a:pt x="925410" y="1035024"/>
                  </a:lnTo>
                  <a:lnTo>
                    <a:pt x="851725" y="1129449"/>
                  </a:lnTo>
                  <a:lnTo>
                    <a:pt x="851725" y="1035024"/>
                  </a:lnTo>
                  <a:lnTo>
                    <a:pt x="797928" y="1035024"/>
                  </a:lnTo>
                  <a:lnTo>
                    <a:pt x="797928" y="1320126"/>
                  </a:lnTo>
                  <a:lnTo>
                    <a:pt x="851725" y="1320126"/>
                  </a:lnTo>
                  <a:lnTo>
                    <a:pt x="851725" y="1215428"/>
                  </a:lnTo>
                  <a:lnTo>
                    <a:pt x="860488" y="1204201"/>
                  </a:lnTo>
                  <a:lnTo>
                    <a:pt x="939495" y="1320126"/>
                  </a:lnTo>
                  <a:lnTo>
                    <a:pt x="1004506" y="1320126"/>
                  </a:lnTo>
                  <a:close/>
                </a:path>
                <a:path w="1008379" h="1576070">
                  <a:moveTo>
                    <a:pt x="1008164" y="0"/>
                  </a:moveTo>
                  <a:lnTo>
                    <a:pt x="847813" y="0"/>
                  </a:lnTo>
                  <a:lnTo>
                    <a:pt x="847813" y="285089"/>
                  </a:lnTo>
                  <a:lnTo>
                    <a:pt x="1008164" y="285089"/>
                  </a:lnTo>
                  <a:lnTo>
                    <a:pt x="1008164" y="231305"/>
                  </a:lnTo>
                  <a:lnTo>
                    <a:pt x="901611" y="231305"/>
                  </a:lnTo>
                  <a:lnTo>
                    <a:pt x="901611" y="169532"/>
                  </a:lnTo>
                  <a:lnTo>
                    <a:pt x="980478" y="169532"/>
                  </a:lnTo>
                  <a:lnTo>
                    <a:pt x="980478" y="115735"/>
                  </a:lnTo>
                  <a:lnTo>
                    <a:pt x="901611" y="115735"/>
                  </a:lnTo>
                  <a:lnTo>
                    <a:pt x="901611" y="53784"/>
                  </a:lnTo>
                  <a:lnTo>
                    <a:pt x="1008164" y="53784"/>
                  </a:lnTo>
                  <a:lnTo>
                    <a:pt x="1008164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5411" y="5962650"/>
              <a:ext cx="4584700" cy="0"/>
            </a:xfrm>
            <a:custGeom>
              <a:avLst/>
              <a:gdLst/>
              <a:ahLst/>
              <a:cxnLst/>
              <a:rect l="l" t="t" r="r" b="b"/>
              <a:pathLst>
                <a:path w="4584700">
                  <a:moveTo>
                    <a:pt x="0" y="0"/>
                  </a:moveTo>
                  <a:lnTo>
                    <a:pt x="4584242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61008" y="5956299"/>
              <a:ext cx="4654550" cy="12700"/>
            </a:xfrm>
            <a:custGeom>
              <a:avLst/>
              <a:gdLst/>
              <a:ahLst/>
              <a:cxnLst/>
              <a:rect l="l" t="t" r="r" b="b"/>
              <a:pathLst>
                <a:path w="465455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66" y="1866"/>
                  </a:lnTo>
                  <a:lnTo>
                    <a:pt x="0" y="6350"/>
                  </a:lnTo>
                  <a:lnTo>
                    <a:pt x="1866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4654550" h="12700">
                  <a:moveTo>
                    <a:pt x="4654004" y="6350"/>
                  </a:moveTo>
                  <a:lnTo>
                    <a:pt x="4652149" y="1866"/>
                  </a:lnTo>
                  <a:lnTo>
                    <a:pt x="4647654" y="0"/>
                  </a:lnTo>
                  <a:lnTo>
                    <a:pt x="4643171" y="1866"/>
                  </a:lnTo>
                  <a:lnTo>
                    <a:pt x="4641304" y="6350"/>
                  </a:lnTo>
                  <a:lnTo>
                    <a:pt x="4643171" y="10845"/>
                  </a:lnTo>
                  <a:lnTo>
                    <a:pt x="4647654" y="12700"/>
                  </a:lnTo>
                  <a:lnTo>
                    <a:pt x="4652149" y="10845"/>
                  </a:lnTo>
                  <a:lnTo>
                    <a:pt x="4654004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84733" y="4140200"/>
              <a:ext cx="3458210" cy="5085080"/>
            </a:xfrm>
            <a:custGeom>
              <a:avLst/>
              <a:gdLst/>
              <a:ahLst/>
              <a:cxnLst/>
              <a:rect l="l" t="t" r="r" b="b"/>
              <a:pathLst>
                <a:path w="3458209" h="5085080">
                  <a:moveTo>
                    <a:pt x="3457714" y="0"/>
                  </a:moveTo>
                  <a:lnTo>
                    <a:pt x="0" y="0"/>
                  </a:lnTo>
                  <a:lnTo>
                    <a:pt x="0" y="5084572"/>
                  </a:lnTo>
                  <a:lnTo>
                    <a:pt x="3457714" y="5084572"/>
                  </a:lnTo>
                  <a:lnTo>
                    <a:pt x="3457714" y="0"/>
                  </a:lnTo>
                  <a:close/>
                </a:path>
              </a:pathLst>
            </a:custGeom>
            <a:solidFill>
              <a:srgbClr val="AFD2C2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27879" y="3238657"/>
              <a:ext cx="77355" cy="1312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52439" y="3241172"/>
              <a:ext cx="104571" cy="12623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12499" y="3241174"/>
              <a:ext cx="92151" cy="12801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459777" y="3241154"/>
              <a:ext cx="19050" cy="126364"/>
            </a:xfrm>
            <a:custGeom>
              <a:avLst/>
              <a:gdLst/>
              <a:ahLst/>
              <a:cxnLst/>
              <a:rect l="l" t="t" r="r" b="b"/>
              <a:pathLst>
                <a:path w="19050" h="126364">
                  <a:moveTo>
                    <a:pt x="18745" y="0"/>
                  </a:moveTo>
                  <a:lnTo>
                    <a:pt x="0" y="0"/>
                  </a:lnTo>
                  <a:lnTo>
                    <a:pt x="0" y="126238"/>
                  </a:lnTo>
                  <a:lnTo>
                    <a:pt x="18745" y="126238"/>
                  </a:lnTo>
                  <a:lnTo>
                    <a:pt x="187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644128" y="3241168"/>
              <a:ext cx="84569" cy="12623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91035" y="3241168"/>
              <a:ext cx="84556" cy="12623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137955" y="3241172"/>
              <a:ext cx="73571" cy="12622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61954" y="3241172"/>
              <a:ext cx="104571" cy="12623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22017" y="3241178"/>
              <a:ext cx="87617" cy="12621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347996" y="3157108"/>
              <a:ext cx="385445" cy="349250"/>
            </a:xfrm>
            <a:custGeom>
              <a:avLst/>
              <a:gdLst/>
              <a:ahLst/>
              <a:cxnLst/>
              <a:rect l="l" t="t" r="r" b="b"/>
              <a:pathLst>
                <a:path w="385445" h="349250">
                  <a:moveTo>
                    <a:pt x="179038" y="139636"/>
                  </a:moveTo>
                  <a:lnTo>
                    <a:pt x="148513" y="139636"/>
                  </a:lnTo>
                  <a:lnTo>
                    <a:pt x="154406" y="154406"/>
                  </a:lnTo>
                  <a:lnTo>
                    <a:pt x="184377" y="220729"/>
                  </a:lnTo>
                  <a:lnTo>
                    <a:pt x="214642" y="271526"/>
                  </a:lnTo>
                  <a:lnTo>
                    <a:pt x="263655" y="325389"/>
                  </a:lnTo>
                  <a:lnTo>
                    <a:pt x="328726" y="349097"/>
                  </a:lnTo>
                  <a:lnTo>
                    <a:pt x="353004" y="345608"/>
                  </a:lnTo>
                  <a:lnTo>
                    <a:pt x="369830" y="336905"/>
                  </a:lnTo>
                  <a:lnTo>
                    <a:pt x="326567" y="336905"/>
                  </a:lnTo>
                  <a:lnTo>
                    <a:pt x="309321" y="333932"/>
                  </a:lnTo>
                  <a:lnTo>
                    <a:pt x="270398" y="305267"/>
                  </a:lnTo>
                  <a:lnTo>
                    <a:pt x="228478" y="246505"/>
                  </a:lnTo>
                  <a:lnTo>
                    <a:pt x="209548" y="210656"/>
                  </a:lnTo>
                  <a:lnTo>
                    <a:pt x="192692" y="174390"/>
                  </a:lnTo>
                  <a:lnTo>
                    <a:pt x="180263" y="143319"/>
                  </a:lnTo>
                  <a:lnTo>
                    <a:pt x="179038" y="139636"/>
                  </a:lnTo>
                  <a:close/>
                </a:path>
                <a:path w="385445" h="349250">
                  <a:moveTo>
                    <a:pt x="379018" y="291096"/>
                  </a:moveTo>
                  <a:lnTo>
                    <a:pt x="360908" y="291096"/>
                  </a:lnTo>
                  <a:lnTo>
                    <a:pt x="356476" y="299593"/>
                  </a:lnTo>
                  <a:lnTo>
                    <a:pt x="357593" y="306959"/>
                  </a:lnTo>
                  <a:lnTo>
                    <a:pt x="358317" y="311404"/>
                  </a:lnTo>
                  <a:lnTo>
                    <a:pt x="357225" y="321373"/>
                  </a:lnTo>
                  <a:lnTo>
                    <a:pt x="326567" y="336905"/>
                  </a:lnTo>
                  <a:lnTo>
                    <a:pt x="369830" y="336905"/>
                  </a:lnTo>
                  <a:lnTo>
                    <a:pt x="370582" y="336516"/>
                  </a:lnTo>
                  <a:lnTo>
                    <a:pt x="381307" y="323831"/>
                  </a:lnTo>
                  <a:lnTo>
                    <a:pt x="384936" y="309562"/>
                  </a:lnTo>
                  <a:lnTo>
                    <a:pt x="384936" y="300316"/>
                  </a:lnTo>
                  <a:lnTo>
                    <a:pt x="379018" y="291096"/>
                  </a:lnTo>
                  <a:close/>
                </a:path>
                <a:path w="385445" h="349250">
                  <a:moveTo>
                    <a:pt x="221402" y="12928"/>
                  </a:moveTo>
                  <a:lnTo>
                    <a:pt x="139268" y="12928"/>
                  </a:lnTo>
                  <a:lnTo>
                    <a:pt x="139636" y="15138"/>
                  </a:lnTo>
                  <a:lnTo>
                    <a:pt x="138150" y="19939"/>
                  </a:lnTo>
                  <a:lnTo>
                    <a:pt x="76822" y="203161"/>
                  </a:lnTo>
                  <a:lnTo>
                    <a:pt x="55385" y="237978"/>
                  </a:lnTo>
                  <a:lnTo>
                    <a:pt x="33985" y="241592"/>
                  </a:lnTo>
                  <a:lnTo>
                    <a:pt x="31407" y="243814"/>
                  </a:lnTo>
                  <a:lnTo>
                    <a:pt x="31026" y="248996"/>
                  </a:lnTo>
                  <a:lnTo>
                    <a:pt x="33985" y="250837"/>
                  </a:lnTo>
                  <a:lnTo>
                    <a:pt x="44517" y="250352"/>
                  </a:lnTo>
                  <a:lnTo>
                    <a:pt x="54770" y="250002"/>
                  </a:lnTo>
                  <a:lnTo>
                    <a:pt x="65158" y="249791"/>
                  </a:lnTo>
                  <a:lnTo>
                    <a:pt x="124579" y="249720"/>
                  </a:lnTo>
                  <a:lnTo>
                    <a:pt x="125221" y="249351"/>
                  </a:lnTo>
                  <a:lnTo>
                    <a:pt x="126707" y="244157"/>
                  </a:lnTo>
                  <a:lnTo>
                    <a:pt x="124485" y="241592"/>
                  </a:lnTo>
                  <a:lnTo>
                    <a:pt x="113410" y="240106"/>
                  </a:lnTo>
                  <a:lnTo>
                    <a:pt x="102569" y="237562"/>
                  </a:lnTo>
                  <a:lnTo>
                    <a:pt x="98172" y="231892"/>
                  </a:lnTo>
                  <a:lnTo>
                    <a:pt x="99178" y="221093"/>
                  </a:lnTo>
                  <a:lnTo>
                    <a:pt x="104546" y="203161"/>
                  </a:lnTo>
                  <a:lnTo>
                    <a:pt x="123761" y="145186"/>
                  </a:lnTo>
                  <a:lnTo>
                    <a:pt x="125221" y="139636"/>
                  </a:lnTo>
                  <a:lnTo>
                    <a:pt x="179038" y="139636"/>
                  </a:lnTo>
                  <a:lnTo>
                    <a:pt x="178053" y="136677"/>
                  </a:lnTo>
                  <a:lnTo>
                    <a:pt x="179527" y="135191"/>
                  </a:lnTo>
                  <a:lnTo>
                    <a:pt x="183591" y="133350"/>
                  </a:lnTo>
                  <a:lnTo>
                    <a:pt x="191087" y="130376"/>
                  </a:lnTo>
                  <a:lnTo>
                    <a:pt x="195509" y="128549"/>
                  </a:lnTo>
                  <a:lnTo>
                    <a:pt x="131876" y="128549"/>
                  </a:lnTo>
                  <a:lnTo>
                    <a:pt x="129273" y="127812"/>
                  </a:lnTo>
                  <a:lnTo>
                    <a:pt x="131508" y="121539"/>
                  </a:lnTo>
                  <a:lnTo>
                    <a:pt x="165125" y="20688"/>
                  </a:lnTo>
                  <a:lnTo>
                    <a:pt x="166598" y="15887"/>
                  </a:lnTo>
                  <a:lnTo>
                    <a:pt x="167347" y="14020"/>
                  </a:lnTo>
                  <a:lnTo>
                    <a:pt x="223282" y="14020"/>
                  </a:lnTo>
                  <a:lnTo>
                    <a:pt x="221402" y="12928"/>
                  </a:lnTo>
                  <a:close/>
                </a:path>
                <a:path w="385445" h="349250">
                  <a:moveTo>
                    <a:pt x="124579" y="249720"/>
                  </a:moveTo>
                  <a:lnTo>
                    <a:pt x="76098" y="249720"/>
                  </a:lnTo>
                  <a:lnTo>
                    <a:pt x="87114" y="249791"/>
                  </a:lnTo>
                  <a:lnTo>
                    <a:pt x="98264" y="250002"/>
                  </a:lnTo>
                  <a:lnTo>
                    <a:pt x="122631" y="250837"/>
                  </a:lnTo>
                  <a:lnTo>
                    <a:pt x="124579" y="249720"/>
                  </a:lnTo>
                  <a:close/>
                </a:path>
                <a:path w="385445" h="349250">
                  <a:moveTo>
                    <a:pt x="223282" y="14020"/>
                  </a:moveTo>
                  <a:lnTo>
                    <a:pt x="172516" y="14020"/>
                  </a:lnTo>
                  <a:lnTo>
                    <a:pt x="194898" y="17415"/>
                  </a:lnTo>
                  <a:lnTo>
                    <a:pt x="210283" y="26768"/>
                  </a:lnTo>
                  <a:lnTo>
                    <a:pt x="219158" y="40831"/>
                  </a:lnTo>
                  <a:lnTo>
                    <a:pt x="222008" y="58356"/>
                  </a:lnTo>
                  <a:lnTo>
                    <a:pt x="219174" y="75336"/>
                  </a:lnTo>
                  <a:lnTo>
                    <a:pt x="186905" y="117830"/>
                  </a:lnTo>
                  <a:lnTo>
                    <a:pt x="147027" y="128549"/>
                  </a:lnTo>
                  <a:lnTo>
                    <a:pt x="195509" y="128549"/>
                  </a:lnTo>
                  <a:lnTo>
                    <a:pt x="230511" y="107124"/>
                  </a:lnTo>
                  <a:lnTo>
                    <a:pt x="252310" y="62776"/>
                  </a:lnTo>
                  <a:lnTo>
                    <a:pt x="249741" y="45085"/>
                  </a:lnTo>
                  <a:lnTo>
                    <a:pt x="242563" y="30368"/>
                  </a:lnTo>
                  <a:lnTo>
                    <a:pt x="231576" y="18838"/>
                  </a:lnTo>
                  <a:lnTo>
                    <a:pt x="223282" y="14020"/>
                  </a:lnTo>
                  <a:close/>
                </a:path>
                <a:path w="385445" h="349250">
                  <a:moveTo>
                    <a:pt x="144068" y="0"/>
                  </a:moveTo>
                  <a:lnTo>
                    <a:pt x="84408" y="6370"/>
                  </a:lnTo>
                  <a:lnTo>
                    <a:pt x="46913" y="18846"/>
                  </a:lnTo>
                  <a:lnTo>
                    <a:pt x="10574" y="47872"/>
                  </a:lnTo>
                  <a:lnTo>
                    <a:pt x="0" y="80518"/>
                  </a:lnTo>
                  <a:lnTo>
                    <a:pt x="2009" y="90290"/>
                  </a:lnTo>
                  <a:lnTo>
                    <a:pt x="7481" y="98812"/>
                  </a:lnTo>
                  <a:lnTo>
                    <a:pt x="15585" y="104838"/>
                  </a:lnTo>
                  <a:lnTo>
                    <a:pt x="25488" y="107124"/>
                  </a:lnTo>
                  <a:lnTo>
                    <a:pt x="35458" y="107124"/>
                  </a:lnTo>
                  <a:lnTo>
                    <a:pt x="28816" y="80899"/>
                  </a:lnTo>
                  <a:lnTo>
                    <a:pt x="21056" y="73507"/>
                  </a:lnTo>
                  <a:lnTo>
                    <a:pt x="21056" y="62052"/>
                  </a:lnTo>
                  <a:lnTo>
                    <a:pt x="23128" y="54622"/>
                  </a:lnTo>
                  <a:lnTo>
                    <a:pt x="63919" y="25107"/>
                  </a:lnTo>
                  <a:lnTo>
                    <a:pt x="108885" y="14727"/>
                  </a:lnTo>
                  <a:lnTo>
                    <a:pt x="134467" y="12928"/>
                  </a:lnTo>
                  <a:lnTo>
                    <a:pt x="221402" y="12928"/>
                  </a:lnTo>
                  <a:lnTo>
                    <a:pt x="217576" y="10706"/>
                  </a:lnTo>
                  <a:lnTo>
                    <a:pt x="201056" y="5448"/>
                  </a:lnTo>
                  <a:lnTo>
                    <a:pt x="182903" y="2166"/>
                  </a:lnTo>
                  <a:lnTo>
                    <a:pt x="163710" y="478"/>
                  </a:lnTo>
                  <a:lnTo>
                    <a:pt x="1440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62722" y="3243347"/>
              <a:ext cx="128893" cy="12759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121455" y="3243348"/>
              <a:ext cx="106032" cy="12759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881535" y="3247383"/>
              <a:ext cx="144272" cy="19225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340939" y="3151666"/>
              <a:ext cx="63525" cy="21584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459351" y="3241623"/>
              <a:ext cx="85725" cy="125730"/>
            </a:xfrm>
            <a:custGeom>
              <a:avLst/>
              <a:gdLst/>
              <a:ahLst/>
              <a:cxnLst/>
              <a:rect l="l" t="t" r="r" b="b"/>
              <a:pathLst>
                <a:path w="85725" h="125729">
                  <a:moveTo>
                    <a:pt x="85293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33172" y="16510"/>
                  </a:lnTo>
                  <a:lnTo>
                    <a:pt x="33172" y="125730"/>
                  </a:lnTo>
                  <a:lnTo>
                    <a:pt x="52095" y="125730"/>
                  </a:lnTo>
                  <a:lnTo>
                    <a:pt x="52095" y="16510"/>
                  </a:lnTo>
                  <a:lnTo>
                    <a:pt x="85293" y="16510"/>
                  </a:lnTo>
                  <a:lnTo>
                    <a:pt x="852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00855" y="3241173"/>
              <a:ext cx="84556" cy="12623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951019" y="3241172"/>
              <a:ext cx="73558" cy="12622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0822584" y="2513608"/>
              <a:ext cx="3524250" cy="532130"/>
            </a:xfrm>
            <a:custGeom>
              <a:avLst/>
              <a:gdLst/>
              <a:ahLst/>
              <a:cxnLst/>
              <a:rect l="l" t="t" r="r" b="b"/>
              <a:pathLst>
                <a:path w="3524250" h="532130">
                  <a:moveTo>
                    <a:pt x="241808" y="61658"/>
                  </a:moveTo>
                  <a:lnTo>
                    <a:pt x="126619" y="61658"/>
                  </a:lnTo>
                  <a:lnTo>
                    <a:pt x="77381" y="71628"/>
                  </a:lnTo>
                  <a:lnTo>
                    <a:pt x="37122" y="98806"/>
                  </a:lnTo>
                  <a:lnTo>
                    <a:pt x="9969" y="139052"/>
                  </a:lnTo>
                  <a:lnTo>
                    <a:pt x="0" y="188290"/>
                  </a:lnTo>
                  <a:lnTo>
                    <a:pt x="0" y="334886"/>
                  </a:lnTo>
                  <a:lnTo>
                    <a:pt x="9969" y="384124"/>
                  </a:lnTo>
                  <a:lnTo>
                    <a:pt x="37122" y="424383"/>
                  </a:lnTo>
                  <a:lnTo>
                    <a:pt x="77381" y="451548"/>
                  </a:lnTo>
                  <a:lnTo>
                    <a:pt x="126619" y="461505"/>
                  </a:lnTo>
                  <a:lnTo>
                    <a:pt x="241808" y="461505"/>
                  </a:lnTo>
                  <a:lnTo>
                    <a:pt x="241808" y="386067"/>
                  </a:lnTo>
                  <a:lnTo>
                    <a:pt x="126619" y="386067"/>
                  </a:lnTo>
                  <a:lnTo>
                    <a:pt x="106718" y="382041"/>
                  </a:lnTo>
                  <a:lnTo>
                    <a:pt x="90449" y="371068"/>
                  </a:lnTo>
                  <a:lnTo>
                    <a:pt x="79463" y="354799"/>
                  </a:lnTo>
                  <a:lnTo>
                    <a:pt x="75438" y="334886"/>
                  </a:lnTo>
                  <a:lnTo>
                    <a:pt x="75438" y="188290"/>
                  </a:lnTo>
                  <a:lnTo>
                    <a:pt x="79463" y="168389"/>
                  </a:lnTo>
                  <a:lnTo>
                    <a:pt x="90449" y="152120"/>
                  </a:lnTo>
                  <a:lnTo>
                    <a:pt x="106718" y="141147"/>
                  </a:lnTo>
                  <a:lnTo>
                    <a:pt x="126619" y="137109"/>
                  </a:lnTo>
                  <a:lnTo>
                    <a:pt x="241808" y="137109"/>
                  </a:lnTo>
                  <a:lnTo>
                    <a:pt x="241808" y="61658"/>
                  </a:lnTo>
                  <a:close/>
                </a:path>
                <a:path w="3524250" h="532130">
                  <a:moveTo>
                    <a:pt x="642302" y="188302"/>
                  </a:moveTo>
                  <a:lnTo>
                    <a:pt x="632333" y="139065"/>
                  </a:lnTo>
                  <a:lnTo>
                    <a:pt x="631012" y="137096"/>
                  </a:lnTo>
                  <a:lnTo>
                    <a:pt x="605167" y="98806"/>
                  </a:lnTo>
                  <a:lnTo>
                    <a:pt x="566864" y="72948"/>
                  </a:lnTo>
                  <a:lnTo>
                    <a:pt x="566864" y="188302"/>
                  </a:lnTo>
                  <a:lnTo>
                    <a:pt x="566864" y="334886"/>
                  </a:lnTo>
                  <a:lnTo>
                    <a:pt x="562838" y="354787"/>
                  </a:lnTo>
                  <a:lnTo>
                    <a:pt x="551853" y="371055"/>
                  </a:lnTo>
                  <a:lnTo>
                    <a:pt x="535584" y="382041"/>
                  </a:lnTo>
                  <a:lnTo>
                    <a:pt x="515683" y="386067"/>
                  </a:lnTo>
                  <a:lnTo>
                    <a:pt x="502335" y="386067"/>
                  </a:lnTo>
                  <a:lnTo>
                    <a:pt x="482422" y="382041"/>
                  </a:lnTo>
                  <a:lnTo>
                    <a:pt x="466140" y="371055"/>
                  </a:lnTo>
                  <a:lnTo>
                    <a:pt x="455155" y="354787"/>
                  </a:lnTo>
                  <a:lnTo>
                    <a:pt x="451129" y="334886"/>
                  </a:lnTo>
                  <a:lnTo>
                    <a:pt x="451129" y="188302"/>
                  </a:lnTo>
                  <a:lnTo>
                    <a:pt x="455155" y="168402"/>
                  </a:lnTo>
                  <a:lnTo>
                    <a:pt x="466140" y="152120"/>
                  </a:lnTo>
                  <a:lnTo>
                    <a:pt x="482422" y="141135"/>
                  </a:lnTo>
                  <a:lnTo>
                    <a:pt x="502335" y="137096"/>
                  </a:lnTo>
                  <a:lnTo>
                    <a:pt x="515683" y="137096"/>
                  </a:lnTo>
                  <a:lnTo>
                    <a:pt x="535584" y="141135"/>
                  </a:lnTo>
                  <a:lnTo>
                    <a:pt x="551853" y="152120"/>
                  </a:lnTo>
                  <a:lnTo>
                    <a:pt x="562838" y="168402"/>
                  </a:lnTo>
                  <a:lnTo>
                    <a:pt x="566864" y="188302"/>
                  </a:lnTo>
                  <a:lnTo>
                    <a:pt x="566864" y="72948"/>
                  </a:lnTo>
                  <a:lnTo>
                    <a:pt x="564921" y="71628"/>
                  </a:lnTo>
                  <a:lnTo>
                    <a:pt x="515683" y="61658"/>
                  </a:lnTo>
                  <a:lnTo>
                    <a:pt x="502335" y="61658"/>
                  </a:lnTo>
                  <a:lnTo>
                    <a:pt x="453085" y="71628"/>
                  </a:lnTo>
                  <a:lnTo>
                    <a:pt x="412813" y="98806"/>
                  </a:lnTo>
                  <a:lnTo>
                    <a:pt x="385648" y="139065"/>
                  </a:lnTo>
                  <a:lnTo>
                    <a:pt x="375678" y="188302"/>
                  </a:lnTo>
                  <a:lnTo>
                    <a:pt x="375678" y="334886"/>
                  </a:lnTo>
                  <a:lnTo>
                    <a:pt x="385648" y="384136"/>
                  </a:lnTo>
                  <a:lnTo>
                    <a:pt x="412813" y="424383"/>
                  </a:lnTo>
                  <a:lnTo>
                    <a:pt x="453085" y="451548"/>
                  </a:lnTo>
                  <a:lnTo>
                    <a:pt x="502335" y="461505"/>
                  </a:lnTo>
                  <a:lnTo>
                    <a:pt x="515683" y="461505"/>
                  </a:lnTo>
                  <a:lnTo>
                    <a:pt x="564921" y="451548"/>
                  </a:lnTo>
                  <a:lnTo>
                    <a:pt x="605167" y="424383"/>
                  </a:lnTo>
                  <a:lnTo>
                    <a:pt x="631024" y="386067"/>
                  </a:lnTo>
                  <a:lnTo>
                    <a:pt x="632333" y="384136"/>
                  </a:lnTo>
                  <a:lnTo>
                    <a:pt x="642302" y="334886"/>
                  </a:lnTo>
                  <a:lnTo>
                    <a:pt x="642302" y="188302"/>
                  </a:lnTo>
                  <a:close/>
                </a:path>
                <a:path w="3524250" h="532130">
                  <a:moveTo>
                    <a:pt x="1053719" y="61671"/>
                  </a:moveTo>
                  <a:lnTo>
                    <a:pt x="978179" y="61671"/>
                  </a:lnTo>
                  <a:lnTo>
                    <a:pt x="914196" y="186385"/>
                  </a:lnTo>
                  <a:lnTo>
                    <a:pt x="850239" y="61671"/>
                  </a:lnTo>
                  <a:lnTo>
                    <a:pt x="774725" y="61671"/>
                  </a:lnTo>
                  <a:lnTo>
                    <a:pt x="774725" y="461518"/>
                  </a:lnTo>
                  <a:lnTo>
                    <a:pt x="850150" y="461518"/>
                  </a:lnTo>
                  <a:lnTo>
                    <a:pt x="850150" y="221830"/>
                  </a:lnTo>
                  <a:lnTo>
                    <a:pt x="883069" y="286080"/>
                  </a:lnTo>
                  <a:lnTo>
                    <a:pt x="945349" y="286080"/>
                  </a:lnTo>
                  <a:lnTo>
                    <a:pt x="978268" y="221830"/>
                  </a:lnTo>
                  <a:lnTo>
                    <a:pt x="978268" y="461518"/>
                  </a:lnTo>
                  <a:lnTo>
                    <a:pt x="1053719" y="461518"/>
                  </a:lnTo>
                  <a:lnTo>
                    <a:pt x="1053719" y="221830"/>
                  </a:lnTo>
                  <a:lnTo>
                    <a:pt x="1053719" y="186385"/>
                  </a:lnTo>
                  <a:lnTo>
                    <a:pt x="1053719" y="61671"/>
                  </a:lnTo>
                  <a:close/>
                </a:path>
                <a:path w="3524250" h="532130">
                  <a:moveTo>
                    <a:pt x="1411020" y="61671"/>
                  </a:moveTo>
                  <a:lnTo>
                    <a:pt x="1186129" y="61671"/>
                  </a:lnTo>
                  <a:lnTo>
                    <a:pt x="1186129" y="461518"/>
                  </a:lnTo>
                  <a:lnTo>
                    <a:pt x="1411020" y="461518"/>
                  </a:lnTo>
                  <a:lnTo>
                    <a:pt x="1411020" y="386067"/>
                  </a:lnTo>
                  <a:lnTo>
                    <a:pt x="1261567" y="386067"/>
                  </a:lnTo>
                  <a:lnTo>
                    <a:pt x="1261567" y="299440"/>
                  </a:lnTo>
                  <a:lnTo>
                    <a:pt x="1372158" y="299440"/>
                  </a:lnTo>
                  <a:lnTo>
                    <a:pt x="1372158" y="223989"/>
                  </a:lnTo>
                  <a:lnTo>
                    <a:pt x="1261567" y="223989"/>
                  </a:lnTo>
                  <a:lnTo>
                    <a:pt x="1261567" y="137109"/>
                  </a:lnTo>
                  <a:lnTo>
                    <a:pt x="1411020" y="137109"/>
                  </a:lnTo>
                  <a:lnTo>
                    <a:pt x="1411020" y="61671"/>
                  </a:lnTo>
                  <a:close/>
                </a:path>
                <a:path w="3524250" h="532130">
                  <a:moveTo>
                    <a:pt x="1992109" y="202590"/>
                  </a:moveTo>
                  <a:lnTo>
                    <a:pt x="1560487" y="202590"/>
                  </a:lnTo>
                  <a:lnTo>
                    <a:pt x="1564894" y="254368"/>
                  </a:lnTo>
                  <a:lnTo>
                    <a:pt x="1727161" y="254774"/>
                  </a:lnTo>
                  <a:lnTo>
                    <a:pt x="1727123" y="430669"/>
                  </a:lnTo>
                  <a:lnTo>
                    <a:pt x="1648066" y="430301"/>
                  </a:lnTo>
                  <a:lnTo>
                    <a:pt x="1615655" y="399592"/>
                  </a:lnTo>
                  <a:lnTo>
                    <a:pt x="1620837" y="387388"/>
                  </a:lnTo>
                  <a:lnTo>
                    <a:pt x="1629181" y="377126"/>
                  </a:lnTo>
                  <a:lnTo>
                    <a:pt x="1639493" y="368503"/>
                  </a:lnTo>
                  <a:lnTo>
                    <a:pt x="1650530" y="361302"/>
                  </a:lnTo>
                  <a:lnTo>
                    <a:pt x="1639912" y="354749"/>
                  </a:lnTo>
                  <a:lnTo>
                    <a:pt x="1617611" y="339128"/>
                  </a:lnTo>
                  <a:lnTo>
                    <a:pt x="1591221" y="320357"/>
                  </a:lnTo>
                  <a:lnTo>
                    <a:pt x="1568043" y="304190"/>
                  </a:lnTo>
                  <a:lnTo>
                    <a:pt x="1571536" y="332955"/>
                  </a:lnTo>
                  <a:lnTo>
                    <a:pt x="1584540" y="436905"/>
                  </a:lnTo>
                  <a:lnTo>
                    <a:pt x="1587500" y="460806"/>
                  </a:lnTo>
                  <a:lnTo>
                    <a:pt x="1774786" y="531787"/>
                  </a:lnTo>
                  <a:lnTo>
                    <a:pt x="1777771" y="531787"/>
                  </a:lnTo>
                  <a:lnTo>
                    <a:pt x="1965096" y="460832"/>
                  </a:lnTo>
                  <a:lnTo>
                    <a:pt x="1968779" y="430898"/>
                  </a:lnTo>
                  <a:lnTo>
                    <a:pt x="1981034" y="332867"/>
                  </a:lnTo>
                  <a:lnTo>
                    <a:pt x="1984540" y="304076"/>
                  </a:lnTo>
                  <a:lnTo>
                    <a:pt x="1961235" y="320357"/>
                  </a:lnTo>
                  <a:lnTo>
                    <a:pt x="1934794" y="339178"/>
                  </a:lnTo>
                  <a:lnTo>
                    <a:pt x="1912543" y="354787"/>
                  </a:lnTo>
                  <a:lnTo>
                    <a:pt x="1902028" y="361276"/>
                  </a:lnTo>
                  <a:lnTo>
                    <a:pt x="1913115" y="368528"/>
                  </a:lnTo>
                  <a:lnTo>
                    <a:pt x="1923389" y="377126"/>
                  </a:lnTo>
                  <a:lnTo>
                    <a:pt x="1931733" y="387400"/>
                  </a:lnTo>
                  <a:lnTo>
                    <a:pt x="1936902" y="399618"/>
                  </a:lnTo>
                  <a:lnTo>
                    <a:pt x="1935911" y="409549"/>
                  </a:lnTo>
                  <a:lnTo>
                    <a:pt x="1928723" y="419557"/>
                  </a:lnTo>
                  <a:lnTo>
                    <a:pt x="1917522" y="427291"/>
                  </a:lnTo>
                  <a:lnTo>
                    <a:pt x="1904492" y="430403"/>
                  </a:lnTo>
                  <a:lnTo>
                    <a:pt x="1825447" y="430898"/>
                  </a:lnTo>
                  <a:lnTo>
                    <a:pt x="1825447" y="430669"/>
                  </a:lnTo>
                  <a:lnTo>
                    <a:pt x="1825421" y="255231"/>
                  </a:lnTo>
                  <a:lnTo>
                    <a:pt x="1987689" y="254368"/>
                  </a:lnTo>
                  <a:lnTo>
                    <a:pt x="1992109" y="202590"/>
                  </a:lnTo>
                  <a:close/>
                </a:path>
                <a:path w="3524250" h="532130">
                  <a:moveTo>
                    <a:pt x="2009165" y="12217"/>
                  </a:moveTo>
                  <a:lnTo>
                    <a:pt x="1987156" y="27762"/>
                  </a:lnTo>
                  <a:lnTo>
                    <a:pt x="1965794" y="43700"/>
                  </a:lnTo>
                  <a:lnTo>
                    <a:pt x="1943633" y="59982"/>
                  </a:lnTo>
                  <a:lnTo>
                    <a:pt x="1919236" y="76555"/>
                  </a:lnTo>
                  <a:lnTo>
                    <a:pt x="1919236" y="79019"/>
                  </a:lnTo>
                  <a:lnTo>
                    <a:pt x="1950885" y="113055"/>
                  </a:lnTo>
                  <a:lnTo>
                    <a:pt x="1899577" y="147942"/>
                  </a:lnTo>
                  <a:lnTo>
                    <a:pt x="1823935" y="114363"/>
                  </a:lnTo>
                  <a:lnTo>
                    <a:pt x="1823935" y="112598"/>
                  </a:lnTo>
                  <a:lnTo>
                    <a:pt x="1853336" y="75514"/>
                  </a:lnTo>
                  <a:lnTo>
                    <a:pt x="1834718" y="56794"/>
                  </a:lnTo>
                  <a:lnTo>
                    <a:pt x="1796199" y="19227"/>
                  </a:lnTo>
                  <a:lnTo>
                    <a:pt x="1777136" y="0"/>
                  </a:lnTo>
                  <a:lnTo>
                    <a:pt x="1775434" y="0"/>
                  </a:lnTo>
                  <a:lnTo>
                    <a:pt x="1756384" y="19227"/>
                  </a:lnTo>
                  <a:lnTo>
                    <a:pt x="1717865" y="56794"/>
                  </a:lnTo>
                  <a:lnTo>
                    <a:pt x="1699247" y="75514"/>
                  </a:lnTo>
                  <a:lnTo>
                    <a:pt x="1728647" y="112598"/>
                  </a:lnTo>
                  <a:lnTo>
                    <a:pt x="1728647" y="114363"/>
                  </a:lnTo>
                  <a:lnTo>
                    <a:pt x="1652460" y="147942"/>
                  </a:lnTo>
                  <a:lnTo>
                    <a:pt x="1602219" y="113055"/>
                  </a:lnTo>
                  <a:lnTo>
                    <a:pt x="1633347" y="79019"/>
                  </a:lnTo>
                  <a:lnTo>
                    <a:pt x="1633347" y="76555"/>
                  </a:lnTo>
                  <a:lnTo>
                    <a:pt x="1608963" y="59982"/>
                  </a:lnTo>
                  <a:lnTo>
                    <a:pt x="1586814" y="43700"/>
                  </a:lnTo>
                  <a:lnTo>
                    <a:pt x="1565465" y="27762"/>
                  </a:lnTo>
                  <a:lnTo>
                    <a:pt x="1543443" y="12217"/>
                  </a:lnTo>
                  <a:lnTo>
                    <a:pt x="1557108" y="164592"/>
                  </a:lnTo>
                  <a:lnTo>
                    <a:pt x="1995474" y="164592"/>
                  </a:lnTo>
                  <a:lnTo>
                    <a:pt x="1996973" y="147942"/>
                  </a:lnTo>
                  <a:lnTo>
                    <a:pt x="2009165" y="12217"/>
                  </a:lnTo>
                  <a:close/>
                </a:path>
                <a:path w="3524250" h="532130">
                  <a:moveTo>
                    <a:pt x="2386634" y="352539"/>
                  </a:moveTo>
                  <a:lnTo>
                    <a:pt x="2379154" y="311988"/>
                  </a:lnTo>
                  <a:lnTo>
                    <a:pt x="2334971" y="257771"/>
                  </a:lnTo>
                  <a:lnTo>
                    <a:pt x="2249538" y="207937"/>
                  </a:lnTo>
                  <a:lnTo>
                    <a:pt x="2232253" y="196710"/>
                  </a:lnTo>
                  <a:lnTo>
                    <a:pt x="2222741" y="187083"/>
                  </a:lnTo>
                  <a:lnTo>
                    <a:pt x="2218715" y="178574"/>
                  </a:lnTo>
                  <a:lnTo>
                    <a:pt x="2217877" y="170662"/>
                  </a:lnTo>
                  <a:lnTo>
                    <a:pt x="2223655" y="151942"/>
                  </a:lnTo>
                  <a:lnTo>
                    <a:pt x="2236927" y="141909"/>
                  </a:lnTo>
                  <a:lnTo>
                    <a:pt x="2251557" y="137845"/>
                  </a:lnTo>
                  <a:lnTo>
                    <a:pt x="2261438" y="137096"/>
                  </a:lnTo>
                  <a:lnTo>
                    <a:pt x="2284526" y="140690"/>
                  </a:lnTo>
                  <a:lnTo>
                    <a:pt x="2302789" y="148615"/>
                  </a:lnTo>
                  <a:lnTo>
                    <a:pt x="2314829" y="156565"/>
                  </a:lnTo>
                  <a:lnTo>
                    <a:pt x="2319248" y="160261"/>
                  </a:lnTo>
                  <a:lnTo>
                    <a:pt x="2332596" y="173418"/>
                  </a:lnTo>
                  <a:lnTo>
                    <a:pt x="2366149" y="137096"/>
                  </a:lnTo>
                  <a:lnTo>
                    <a:pt x="2382507" y="119405"/>
                  </a:lnTo>
                  <a:lnTo>
                    <a:pt x="2371547" y="107086"/>
                  </a:lnTo>
                  <a:lnTo>
                    <a:pt x="2363317" y="99212"/>
                  </a:lnTo>
                  <a:lnTo>
                    <a:pt x="2341702" y="83693"/>
                  </a:lnTo>
                  <a:lnTo>
                    <a:pt x="2307539" y="68503"/>
                  </a:lnTo>
                  <a:lnTo>
                    <a:pt x="2261666" y="61671"/>
                  </a:lnTo>
                  <a:lnTo>
                    <a:pt x="2213406" y="69710"/>
                  </a:lnTo>
                  <a:lnTo>
                    <a:pt x="2175713" y="92240"/>
                  </a:lnTo>
                  <a:lnTo>
                    <a:pt x="2151189" y="126847"/>
                  </a:lnTo>
                  <a:lnTo>
                    <a:pt x="2142439" y="171132"/>
                  </a:lnTo>
                  <a:lnTo>
                    <a:pt x="2146757" y="202133"/>
                  </a:lnTo>
                  <a:lnTo>
                    <a:pt x="2160054" y="229412"/>
                  </a:lnTo>
                  <a:lnTo>
                    <a:pt x="2182850" y="253682"/>
                  </a:lnTo>
                  <a:lnTo>
                    <a:pt x="2215667" y="275691"/>
                  </a:lnTo>
                  <a:lnTo>
                    <a:pt x="2274062" y="308127"/>
                  </a:lnTo>
                  <a:lnTo>
                    <a:pt x="2291130" y="318897"/>
                  </a:lnTo>
                  <a:lnTo>
                    <a:pt x="2302637" y="329399"/>
                  </a:lnTo>
                  <a:lnTo>
                    <a:pt x="2309152" y="340309"/>
                  </a:lnTo>
                  <a:lnTo>
                    <a:pt x="2311196" y="352285"/>
                  </a:lnTo>
                  <a:lnTo>
                    <a:pt x="2304732" y="370789"/>
                  </a:lnTo>
                  <a:lnTo>
                    <a:pt x="2289606" y="380936"/>
                  </a:lnTo>
                  <a:lnTo>
                    <a:pt x="2272169" y="385203"/>
                  </a:lnTo>
                  <a:lnTo>
                    <a:pt x="2258796" y="386080"/>
                  </a:lnTo>
                  <a:lnTo>
                    <a:pt x="2235593" y="383616"/>
                  </a:lnTo>
                  <a:lnTo>
                    <a:pt x="2216010" y="377532"/>
                  </a:lnTo>
                  <a:lnTo>
                    <a:pt x="2200770" y="369798"/>
                  </a:lnTo>
                  <a:lnTo>
                    <a:pt x="2190635" y="362381"/>
                  </a:lnTo>
                  <a:lnTo>
                    <a:pt x="2177338" y="350393"/>
                  </a:lnTo>
                  <a:lnTo>
                    <a:pt x="2125573" y="406273"/>
                  </a:lnTo>
                  <a:lnTo>
                    <a:pt x="2173554" y="440715"/>
                  </a:lnTo>
                  <a:lnTo>
                    <a:pt x="2210536" y="455053"/>
                  </a:lnTo>
                  <a:lnTo>
                    <a:pt x="2257869" y="461518"/>
                  </a:lnTo>
                  <a:lnTo>
                    <a:pt x="2304148" y="455015"/>
                  </a:lnTo>
                  <a:lnTo>
                    <a:pt x="2345499" y="435102"/>
                  </a:lnTo>
                  <a:lnTo>
                    <a:pt x="2375230" y="401154"/>
                  </a:lnTo>
                  <a:lnTo>
                    <a:pt x="2378760" y="386080"/>
                  </a:lnTo>
                  <a:lnTo>
                    <a:pt x="2386634" y="352539"/>
                  </a:lnTo>
                  <a:close/>
                </a:path>
                <a:path w="3524250" h="532130">
                  <a:moveTo>
                    <a:pt x="2743936" y="61671"/>
                  </a:moveTo>
                  <a:lnTo>
                    <a:pt x="2519045" y="61671"/>
                  </a:lnTo>
                  <a:lnTo>
                    <a:pt x="2519045" y="461518"/>
                  </a:lnTo>
                  <a:lnTo>
                    <a:pt x="2743936" y="461518"/>
                  </a:lnTo>
                  <a:lnTo>
                    <a:pt x="2743936" y="386080"/>
                  </a:lnTo>
                  <a:lnTo>
                    <a:pt x="2594483" y="386080"/>
                  </a:lnTo>
                  <a:lnTo>
                    <a:pt x="2594483" y="299440"/>
                  </a:lnTo>
                  <a:lnTo>
                    <a:pt x="2705074" y="299440"/>
                  </a:lnTo>
                  <a:lnTo>
                    <a:pt x="2705074" y="224002"/>
                  </a:lnTo>
                  <a:lnTo>
                    <a:pt x="2594483" y="224002"/>
                  </a:lnTo>
                  <a:lnTo>
                    <a:pt x="2594483" y="137109"/>
                  </a:lnTo>
                  <a:lnTo>
                    <a:pt x="2743936" y="137109"/>
                  </a:lnTo>
                  <a:lnTo>
                    <a:pt x="2743936" y="61671"/>
                  </a:lnTo>
                  <a:close/>
                </a:path>
                <a:path w="3524250" h="532130">
                  <a:moveTo>
                    <a:pt x="3101695" y="61671"/>
                  </a:moveTo>
                  <a:lnTo>
                    <a:pt x="2876804" y="61671"/>
                  </a:lnTo>
                  <a:lnTo>
                    <a:pt x="2876804" y="461518"/>
                  </a:lnTo>
                  <a:lnTo>
                    <a:pt x="3101695" y="461518"/>
                  </a:lnTo>
                  <a:lnTo>
                    <a:pt x="3101695" y="386080"/>
                  </a:lnTo>
                  <a:lnTo>
                    <a:pt x="2952242" y="386080"/>
                  </a:lnTo>
                  <a:lnTo>
                    <a:pt x="2952242" y="299440"/>
                  </a:lnTo>
                  <a:lnTo>
                    <a:pt x="3062846" y="299440"/>
                  </a:lnTo>
                  <a:lnTo>
                    <a:pt x="3062846" y="224002"/>
                  </a:lnTo>
                  <a:lnTo>
                    <a:pt x="2952242" y="224002"/>
                  </a:lnTo>
                  <a:lnTo>
                    <a:pt x="2952242" y="137109"/>
                  </a:lnTo>
                  <a:lnTo>
                    <a:pt x="3101695" y="137109"/>
                  </a:lnTo>
                  <a:lnTo>
                    <a:pt x="3101695" y="61671"/>
                  </a:lnTo>
                  <a:close/>
                </a:path>
                <a:path w="3524250" h="532130">
                  <a:moveTo>
                    <a:pt x="3523805" y="461518"/>
                  </a:moveTo>
                  <a:lnTo>
                    <a:pt x="3413010" y="298945"/>
                  </a:lnTo>
                  <a:lnTo>
                    <a:pt x="3370605" y="236715"/>
                  </a:lnTo>
                  <a:lnTo>
                    <a:pt x="3403968" y="194106"/>
                  </a:lnTo>
                  <a:lnTo>
                    <a:pt x="3507676" y="61671"/>
                  </a:lnTo>
                  <a:lnTo>
                    <a:pt x="3412883" y="61671"/>
                  </a:lnTo>
                  <a:lnTo>
                    <a:pt x="3309556" y="194106"/>
                  </a:lnTo>
                  <a:lnTo>
                    <a:pt x="3309556" y="61671"/>
                  </a:lnTo>
                  <a:lnTo>
                    <a:pt x="3234105" y="61671"/>
                  </a:lnTo>
                  <a:lnTo>
                    <a:pt x="3234105" y="461518"/>
                  </a:lnTo>
                  <a:lnTo>
                    <a:pt x="3309556" y="461518"/>
                  </a:lnTo>
                  <a:lnTo>
                    <a:pt x="3309556" y="314693"/>
                  </a:lnTo>
                  <a:lnTo>
                    <a:pt x="3321850" y="298945"/>
                  </a:lnTo>
                  <a:lnTo>
                    <a:pt x="3432619" y="461518"/>
                  </a:lnTo>
                  <a:lnTo>
                    <a:pt x="3523805" y="4615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943700" y="1532638"/>
              <a:ext cx="3292475" cy="0"/>
            </a:xfrm>
            <a:custGeom>
              <a:avLst/>
              <a:gdLst/>
              <a:ahLst/>
              <a:cxnLst/>
              <a:rect l="l" t="t" r="r" b="b"/>
              <a:pathLst>
                <a:path w="3292475">
                  <a:moveTo>
                    <a:pt x="0" y="0"/>
                  </a:moveTo>
                  <a:lnTo>
                    <a:pt x="3292233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899280" y="1526298"/>
              <a:ext cx="3362325" cy="12700"/>
            </a:xfrm>
            <a:custGeom>
              <a:avLst/>
              <a:gdLst/>
              <a:ahLst/>
              <a:cxnLst/>
              <a:rect l="l" t="t" r="r" b="b"/>
              <a:pathLst>
                <a:path w="3362325" h="12700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66" y="1854"/>
                  </a:lnTo>
                  <a:lnTo>
                    <a:pt x="0" y="6350"/>
                  </a:lnTo>
                  <a:lnTo>
                    <a:pt x="1866" y="10833"/>
                  </a:lnTo>
                  <a:lnTo>
                    <a:pt x="6350" y="12700"/>
                  </a:lnTo>
                  <a:lnTo>
                    <a:pt x="10845" y="10833"/>
                  </a:lnTo>
                  <a:lnTo>
                    <a:pt x="12700" y="6350"/>
                  </a:lnTo>
                  <a:close/>
                </a:path>
                <a:path w="3362325" h="12700">
                  <a:moveTo>
                    <a:pt x="3362020" y="6350"/>
                  </a:moveTo>
                  <a:lnTo>
                    <a:pt x="3360166" y="1854"/>
                  </a:lnTo>
                  <a:lnTo>
                    <a:pt x="3355670" y="0"/>
                  </a:lnTo>
                  <a:lnTo>
                    <a:pt x="3351187" y="1854"/>
                  </a:lnTo>
                  <a:lnTo>
                    <a:pt x="3349320" y="6350"/>
                  </a:lnTo>
                  <a:lnTo>
                    <a:pt x="3351187" y="10833"/>
                  </a:lnTo>
                  <a:lnTo>
                    <a:pt x="3355670" y="12700"/>
                  </a:lnTo>
                  <a:lnTo>
                    <a:pt x="3360166" y="10833"/>
                  </a:lnTo>
                  <a:lnTo>
                    <a:pt x="3362020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761419" y="5583364"/>
              <a:ext cx="1714500" cy="3590925"/>
            </a:xfrm>
            <a:custGeom>
              <a:avLst/>
              <a:gdLst/>
              <a:ahLst/>
              <a:cxnLst/>
              <a:rect l="l" t="t" r="r" b="b"/>
              <a:pathLst>
                <a:path w="1714500" h="3590925">
                  <a:moveTo>
                    <a:pt x="66903" y="3487610"/>
                  </a:moveTo>
                  <a:lnTo>
                    <a:pt x="60579" y="3483343"/>
                  </a:lnTo>
                  <a:lnTo>
                    <a:pt x="53809" y="3480041"/>
                  </a:lnTo>
                  <a:lnTo>
                    <a:pt x="45974" y="3477920"/>
                  </a:lnTo>
                  <a:lnTo>
                    <a:pt x="36487" y="3477158"/>
                  </a:lnTo>
                  <a:lnTo>
                    <a:pt x="21907" y="3479609"/>
                  </a:lnTo>
                  <a:lnTo>
                    <a:pt x="10350" y="3486594"/>
                  </a:lnTo>
                  <a:lnTo>
                    <a:pt x="2743" y="3497542"/>
                  </a:lnTo>
                  <a:lnTo>
                    <a:pt x="0" y="3511918"/>
                  </a:lnTo>
                  <a:lnTo>
                    <a:pt x="0" y="3555911"/>
                  </a:lnTo>
                  <a:lnTo>
                    <a:pt x="2743" y="3570287"/>
                  </a:lnTo>
                  <a:lnTo>
                    <a:pt x="10350" y="3581247"/>
                  </a:lnTo>
                  <a:lnTo>
                    <a:pt x="21907" y="3588232"/>
                  </a:lnTo>
                  <a:lnTo>
                    <a:pt x="36487" y="3590683"/>
                  </a:lnTo>
                  <a:lnTo>
                    <a:pt x="45974" y="3589934"/>
                  </a:lnTo>
                  <a:lnTo>
                    <a:pt x="53809" y="3587800"/>
                  </a:lnTo>
                  <a:lnTo>
                    <a:pt x="60579" y="3584498"/>
                  </a:lnTo>
                  <a:lnTo>
                    <a:pt x="66903" y="3580231"/>
                  </a:lnTo>
                  <a:lnTo>
                    <a:pt x="64490" y="3576167"/>
                  </a:lnTo>
                  <a:lnTo>
                    <a:pt x="60045" y="3568687"/>
                  </a:lnTo>
                  <a:lnTo>
                    <a:pt x="52717" y="3573208"/>
                  </a:lnTo>
                  <a:lnTo>
                    <a:pt x="47409" y="3576167"/>
                  </a:lnTo>
                  <a:lnTo>
                    <a:pt x="36487" y="3576167"/>
                  </a:lnTo>
                  <a:lnTo>
                    <a:pt x="28346" y="3574681"/>
                  </a:lnTo>
                  <a:lnTo>
                    <a:pt x="21996" y="3570325"/>
                  </a:lnTo>
                  <a:lnTo>
                    <a:pt x="17856" y="3563277"/>
                  </a:lnTo>
                  <a:lnTo>
                    <a:pt x="16383" y="3553714"/>
                  </a:lnTo>
                  <a:lnTo>
                    <a:pt x="16383" y="3513950"/>
                  </a:lnTo>
                  <a:lnTo>
                    <a:pt x="17843" y="3504615"/>
                  </a:lnTo>
                  <a:lnTo>
                    <a:pt x="21932" y="3497605"/>
                  </a:lnTo>
                  <a:lnTo>
                    <a:pt x="28282" y="3493198"/>
                  </a:lnTo>
                  <a:lnTo>
                    <a:pt x="36487" y="3491661"/>
                  </a:lnTo>
                  <a:lnTo>
                    <a:pt x="47409" y="3491661"/>
                  </a:lnTo>
                  <a:lnTo>
                    <a:pt x="52717" y="3494621"/>
                  </a:lnTo>
                  <a:lnTo>
                    <a:pt x="60045" y="3499142"/>
                  </a:lnTo>
                  <a:lnTo>
                    <a:pt x="64490" y="3491661"/>
                  </a:lnTo>
                  <a:lnTo>
                    <a:pt x="66903" y="3487610"/>
                  </a:lnTo>
                  <a:close/>
                </a:path>
                <a:path w="1714500" h="3590925">
                  <a:moveTo>
                    <a:pt x="284657" y="3588486"/>
                  </a:moveTo>
                  <a:lnTo>
                    <a:pt x="276263" y="3565271"/>
                  </a:lnTo>
                  <a:lnTo>
                    <a:pt x="271411" y="3551834"/>
                  </a:lnTo>
                  <a:lnTo>
                    <a:pt x="257098" y="3512248"/>
                  </a:lnTo>
                  <a:lnTo>
                    <a:pt x="254241" y="3504349"/>
                  </a:lnTo>
                  <a:lnTo>
                    <a:pt x="254241" y="3551834"/>
                  </a:lnTo>
                  <a:lnTo>
                    <a:pt x="225691" y="3551834"/>
                  </a:lnTo>
                  <a:lnTo>
                    <a:pt x="240677" y="3512248"/>
                  </a:lnTo>
                  <a:lnTo>
                    <a:pt x="254241" y="3551834"/>
                  </a:lnTo>
                  <a:lnTo>
                    <a:pt x="254241" y="3504349"/>
                  </a:lnTo>
                  <a:lnTo>
                    <a:pt x="245198" y="3479317"/>
                  </a:lnTo>
                  <a:lnTo>
                    <a:pt x="228815" y="3479317"/>
                  </a:lnTo>
                  <a:lnTo>
                    <a:pt x="233184" y="3492601"/>
                  </a:lnTo>
                  <a:lnTo>
                    <a:pt x="194208" y="3588486"/>
                  </a:lnTo>
                  <a:lnTo>
                    <a:pt x="211975" y="3588486"/>
                  </a:lnTo>
                  <a:lnTo>
                    <a:pt x="220713" y="3565271"/>
                  </a:lnTo>
                  <a:lnTo>
                    <a:pt x="258762" y="3565271"/>
                  </a:lnTo>
                  <a:lnTo>
                    <a:pt x="266725" y="3588486"/>
                  </a:lnTo>
                  <a:lnTo>
                    <a:pt x="284657" y="3588486"/>
                  </a:lnTo>
                  <a:close/>
                </a:path>
                <a:path w="1714500" h="3590925">
                  <a:moveTo>
                    <a:pt x="296418" y="0"/>
                  </a:moveTo>
                  <a:lnTo>
                    <a:pt x="157480" y="0"/>
                  </a:lnTo>
                  <a:lnTo>
                    <a:pt x="109334" y="7835"/>
                  </a:lnTo>
                  <a:lnTo>
                    <a:pt x="67475" y="29527"/>
                  </a:lnTo>
                  <a:lnTo>
                    <a:pt x="34455" y="62572"/>
                  </a:lnTo>
                  <a:lnTo>
                    <a:pt x="12788" y="104444"/>
                  </a:lnTo>
                  <a:lnTo>
                    <a:pt x="5003" y="152590"/>
                  </a:lnTo>
                  <a:lnTo>
                    <a:pt x="5003" y="329260"/>
                  </a:lnTo>
                  <a:lnTo>
                    <a:pt x="12788" y="377444"/>
                  </a:lnTo>
                  <a:lnTo>
                    <a:pt x="34480" y="419328"/>
                  </a:lnTo>
                  <a:lnTo>
                    <a:pt x="67538" y="452374"/>
                  </a:lnTo>
                  <a:lnTo>
                    <a:pt x="109423" y="474065"/>
                  </a:lnTo>
                  <a:lnTo>
                    <a:pt x="157607" y="481850"/>
                  </a:lnTo>
                  <a:lnTo>
                    <a:pt x="296418" y="481850"/>
                  </a:lnTo>
                  <a:lnTo>
                    <a:pt x="296418" y="390956"/>
                  </a:lnTo>
                  <a:lnTo>
                    <a:pt x="157607" y="390956"/>
                  </a:lnTo>
                  <a:lnTo>
                    <a:pt x="133629" y="386105"/>
                  </a:lnTo>
                  <a:lnTo>
                    <a:pt x="114007" y="372859"/>
                  </a:lnTo>
                  <a:lnTo>
                    <a:pt x="100774" y="353250"/>
                  </a:lnTo>
                  <a:lnTo>
                    <a:pt x="95923" y="329260"/>
                  </a:lnTo>
                  <a:lnTo>
                    <a:pt x="95923" y="152590"/>
                  </a:lnTo>
                  <a:lnTo>
                    <a:pt x="100774" y="128612"/>
                  </a:lnTo>
                  <a:lnTo>
                    <a:pt x="114007" y="109004"/>
                  </a:lnTo>
                  <a:lnTo>
                    <a:pt x="133629" y="95770"/>
                  </a:lnTo>
                  <a:lnTo>
                    <a:pt x="157607" y="90906"/>
                  </a:lnTo>
                  <a:lnTo>
                    <a:pt x="296418" y="90906"/>
                  </a:lnTo>
                  <a:lnTo>
                    <a:pt x="296418" y="0"/>
                  </a:lnTo>
                  <a:close/>
                </a:path>
                <a:path w="1714500" h="3590925">
                  <a:moveTo>
                    <a:pt x="325767" y="2099868"/>
                  </a:moveTo>
                  <a:lnTo>
                    <a:pt x="316763" y="2050999"/>
                  </a:lnTo>
                  <a:lnTo>
                    <a:pt x="293916" y="2013521"/>
                  </a:lnTo>
                  <a:lnTo>
                    <a:pt x="263525" y="1985645"/>
                  </a:lnTo>
                  <a:lnTo>
                    <a:pt x="160566" y="1925612"/>
                  </a:lnTo>
                  <a:lnTo>
                    <a:pt x="139750" y="1912061"/>
                  </a:lnTo>
                  <a:lnTo>
                    <a:pt x="128282" y="1900466"/>
                  </a:lnTo>
                  <a:lnTo>
                    <a:pt x="123431" y="1890204"/>
                  </a:lnTo>
                  <a:lnTo>
                    <a:pt x="122428" y="1880692"/>
                  </a:lnTo>
                  <a:lnTo>
                    <a:pt x="129400" y="1858124"/>
                  </a:lnTo>
                  <a:lnTo>
                    <a:pt x="145376" y="1846021"/>
                  </a:lnTo>
                  <a:lnTo>
                    <a:pt x="163004" y="1841144"/>
                  </a:lnTo>
                  <a:lnTo>
                    <a:pt x="174917" y="1840242"/>
                  </a:lnTo>
                  <a:lnTo>
                    <a:pt x="202742" y="1844573"/>
                  </a:lnTo>
                  <a:lnTo>
                    <a:pt x="224751" y="1854123"/>
                  </a:lnTo>
                  <a:lnTo>
                    <a:pt x="239255" y="1863699"/>
                  </a:lnTo>
                  <a:lnTo>
                    <a:pt x="244576" y="1868157"/>
                  </a:lnTo>
                  <a:lnTo>
                    <a:pt x="260667" y="1883994"/>
                  </a:lnTo>
                  <a:lnTo>
                    <a:pt x="301104" y="1840242"/>
                  </a:lnTo>
                  <a:lnTo>
                    <a:pt x="320814" y="1818906"/>
                  </a:lnTo>
                  <a:lnTo>
                    <a:pt x="307594" y="1804073"/>
                  </a:lnTo>
                  <a:lnTo>
                    <a:pt x="297700" y="1794573"/>
                  </a:lnTo>
                  <a:lnTo>
                    <a:pt x="271665" y="1775866"/>
                  </a:lnTo>
                  <a:lnTo>
                    <a:pt x="230492" y="1757565"/>
                  </a:lnTo>
                  <a:lnTo>
                    <a:pt x="175196" y="1749336"/>
                  </a:lnTo>
                  <a:lnTo>
                    <a:pt x="127762" y="1755597"/>
                  </a:lnTo>
                  <a:lnTo>
                    <a:pt x="88074" y="1773402"/>
                  </a:lnTo>
                  <a:lnTo>
                    <a:pt x="57721" y="1801266"/>
                  </a:lnTo>
                  <a:lnTo>
                    <a:pt x="38328" y="1837715"/>
                  </a:lnTo>
                  <a:lnTo>
                    <a:pt x="31508" y="1881276"/>
                  </a:lnTo>
                  <a:lnTo>
                    <a:pt x="36715" y="1918627"/>
                  </a:lnTo>
                  <a:lnTo>
                    <a:pt x="52743" y="1951482"/>
                  </a:lnTo>
                  <a:lnTo>
                    <a:pt x="80213" y="1980742"/>
                  </a:lnTo>
                  <a:lnTo>
                    <a:pt x="119735" y="2007273"/>
                  </a:lnTo>
                  <a:lnTo>
                    <a:pt x="190144" y="2046325"/>
                  </a:lnTo>
                  <a:lnTo>
                    <a:pt x="210718" y="2059305"/>
                  </a:lnTo>
                  <a:lnTo>
                    <a:pt x="224574" y="2071979"/>
                  </a:lnTo>
                  <a:lnTo>
                    <a:pt x="232410" y="2085136"/>
                  </a:lnTo>
                  <a:lnTo>
                    <a:pt x="234873" y="2099576"/>
                  </a:lnTo>
                  <a:lnTo>
                    <a:pt x="227088" y="2121878"/>
                  </a:lnTo>
                  <a:lnTo>
                    <a:pt x="208864" y="2134095"/>
                  </a:lnTo>
                  <a:lnTo>
                    <a:pt x="187858" y="2139238"/>
                  </a:lnTo>
                  <a:lnTo>
                    <a:pt x="171754" y="2140293"/>
                  </a:lnTo>
                  <a:lnTo>
                    <a:pt x="143776" y="2137321"/>
                  </a:lnTo>
                  <a:lnTo>
                    <a:pt x="120167" y="2129993"/>
                  </a:lnTo>
                  <a:lnTo>
                    <a:pt x="101815" y="2120671"/>
                  </a:lnTo>
                  <a:lnTo>
                    <a:pt x="89598" y="2111730"/>
                  </a:lnTo>
                  <a:lnTo>
                    <a:pt x="73558" y="2097290"/>
                  </a:lnTo>
                  <a:lnTo>
                    <a:pt x="11176" y="2164613"/>
                  </a:lnTo>
                  <a:lnTo>
                    <a:pt x="68999" y="2206117"/>
                  </a:lnTo>
                  <a:lnTo>
                    <a:pt x="113576" y="2223414"/>
                  </a:lnTo>
                  <a:lnTo>
                    <a:pt x="170599" y="2231199"/>
                  </a:lnTo>
                  <a:lnTo>
                    <a:pt x="215430" y="2226195"/>
                  </a:lnTo>
                  <a:lnTo>
                    <a:pt x="257505" y="2210955"/>
                  </a:lnTo>
                  <a:lnTo>
                    <a:pt x="292671" y="2185073"/>
                  </a:lnTo>
                  <a:lnTo>
                    <a:pt x="316801" y="2148179"/>
                  </a:lnTo>
                  <a:lnTo>
                    <a:pt x="318274" y="2140293"/>
                  </a:lnTo>
                  <a:lnTo>
                    <a:pt x="325767" y="2099868"/>
                  </a:lnTo>
                  <a:close/>
                </a:path>
                <a:path w="1714500" h="3590925">
                  <a:moveTo>
                    <a:pt x="498817" y="3576485"/>
                  </a:moveTo>
                  <a:lnTo>
                    <a:pt x="494296" y="3577729"/>
                  </a:lnTo>
                  <a:lnTo>
                    <a:pt x="488530" y="3578517"/>
                  </a:lnTo>
                  <a:lnTo>
                    <a:pt x="470115" y="3544366"/>
                  </a:lnTo>
                  <a:lnTo>
                    <a:pt x="470801" y="3544049"/>
                  </a:lnTo>
                  <a:lnTo>
                    <a:pt x="479463" y="3540061"/>
                  </a:lnTo>
                  <a:lnTo>
                    <a:pt x="486473" y="3533533"/>
                  </a:lnTo>
                  <a:lnTo>
                    <a:pt x="487349" y="3531882"/>
                  </a:lnTo>
                  <a:lnTo>
                    <a:pt x="490893" y="3525240"/>
                  </a:lnTo>
                  <a:lnTo>
                    <a:pt x="492417" y="3515664"/>
                  </a:lnTo>
                  <a:lnTo>
                    <a:pt x="492417" y="3510038"/>
                  </a:lnTo>
                  <a:lnTo>
                    <a:pt x="489991" y="3497884"/>
                  </a:lnTo>
                  <a:lnTo>
                    <a:pt x="487337" y="3494151"/>
                  </a:lnTo>
                  <a:lnTo>
                    <a:pt x="483069" y="3488144"/>
                  </a:lnTo>
                  <a:lnTo>
                    <a:pt x="476059" y="3483991"/>
                  </a:lnTo>
                  <a:lnTo>
                    <a:pt x="476059" y="3511918"/>
                  </a:lnTo>
                  <a:lnTo>
                    <a:pt x="476059" y="3513632"/>
                  </a:lnTo>
                  <a:lnTo>
                    <a:pt x="474840" y="3520833"/>
                  </a:lnTo>
                  <a:lnTo>
                    <a:pt x="471246" y="3526625"/>
                  </a:lnTo>
                  <a:lnTo>
                    <a:pt x="465340" y="3530485"/>
                  </a:lnTo>
                  <a:lnTo>
                    <a:pt x="457187" y="3531882"/>
                  </a:lnTo>
                  <a:lnTo>
                    <a:pt x="449224" y="3531882"/>
                  </a:lnTo>
                  <a:lnTo>
                    <a:pt x="442379" y="3531412"/>
                  </a:lnTo>
                  <a:lnTo>
                    <a:pt x="435343" y="3529558"/>
                  </a:lnTo>
                  <a:lnTo>
                    <a:pt x="435343" y="3494151"/>
                  </a:lnTo>
                  <a:lnTo>
                    <a:pt x="457809" y="3494151"/>
                  </a:lnTo>
                  <a:lnTo>
                    <a:pt x="465594" y="3495459"/>
                  </a:lnTo>
                  <a:lnTo>
                    <a:pt x="471322" y="3499129"/>
                  </a:lnTo>
                  <a:lnTo>
                    <a:pt x="474853" y="3504742"/>
                  </a:lnTo>
                  <a:lnTo>
                    <a:pt x="476059" y="3511918"/>
                  </a:lnTo>
                  <a:lnTo>
                    <a:pt x="476059" y="3483991"/>
                  </a:lnTo>
                  <a:lnTo>
                    <a:pt x="472160" y="3481679"/>
                  </a:lnTo>
                  <a:lnTo>
                    <a:pt x="457809" y="3479330"/>
                  </a:lnTo>
                  <a:lnTo>
                    <a:pt x="419138" y="3479330"/>
                  </a:lnTo>
                  <a:lnTo>
                    <a:pt x="419138" y="3588499"/>
                  </a:lnTo>
                  <a:lnTo>
                    <a:pt x="435343" y="3588499"/>
                  </a:lnTo>
                  <a:lnTo>
                    <a:pt x="435343" y="3544049"/>
                  </a:lnTo>
                  <a:lnTo>
                    <a:pt x="441121" y="3545763"/>
                  </a:lnTo>
                  <a:lnTo>
                    <a:pt x="447040" y="3546233"/>
                  </a:lnTo>
                  <a:lnTo>
                    <a:pt x="453440" y="3546233"/>
                  </a:lnTo>
                  <a:lnTo>
                    <a:pt x="467652" y="3573843"/>
                  </a:lnTo>
                  <a:lnTo>
                    <a:pt x="473875" y="3583533"/>
                  </a:lnTo>
                  <a:lnTo>
                    <a:pt x="480656" y="3588550"/>
                  </a:lnTo>
                  <a:lnTo>
                    <a:pt x="488721" y="3590036"/>
                  </a:lnTo>
                  <a:lnTo>
                    <a:pt x="498817" y="3589109"/>
                  </a:lnTo>
                  <a:lnTo>
                    <a:pt x="498817" y="3578517"/>
                  </a:lnTo>
                  <a:lnTo>
                    <a:pt x="498817" y="3576485"/>
                  </a:lnTo>
                  <a:close/>
                </a:path>
                <a:path w="1714500" h="3590925">
                  <a:moveTo>
                    <a:pt x="649173" y="3479317"/>
                  </a:moveTo>
                  <a:lnTo>
                    <a:pt x="632980" y="3479317"/>
                  </a:lnTo>
                  <a:lnTo>
                    <a:pt x="632980" y="3588486"/>
                  </a:lnTo>
                  <a:lnTo>
                    <a:pt x="649173" y="3588486"/>
                  </a:lnTo>
                  <a:lnTo>
                    <a:pt x="649173" y="3479317"/>
                  </a:lnTo>
                  <a:close/>
                </a:path>
                <a:path w="1714500" h="3590925">
                  <a:moveTo>
                    <a:pt x="661987" y="3285020"/>
                  </a:moveTo>
                  <a:lnTo>
                    <a:pt x="660539" y="3275761"/>
                  </a:lnTo>
                  <a:lnTo>
                    <a:pt x="656450" y="3267697"/>
                  </a:lnTo>
                  <a:lnTo>
                    <a:pt x="650087" y="3261995"/>
                  </a:lnTo>
                  <a:lnTo>
                    <a:pt x="641832" y="3259823"/>
                  </a:lnTo>
                  <a:lnTo>
                    <a:pt x="633641" y="3261791"/>
                  </a:lnTo>
                  <a:lnTo>
                    <a:pt x="627989" y="3266871"/>
                  </a:lnTo>
                  <a:lnTo>
                    <a:pt x="624979" y="3273844"/>
                  </a:lnTo>
                  <a:lnTo>
                    <a:pt x="624700" y="3281476"/>
                  </a:lnTo>
                  <a:lnTo>
                    <a:pt x="624954" y="3287217"/>
                  </a:lnTo>
                  <a:lnTo>
                    <a:pt x="624027" y="3294519"/>
                  </a:lnTo>
                  <a:lnTo>
                    <a:pt x="593940" y="3321291"/>
                  </a:lnTo>
                  <a:lnTo>
                    <a:pt x="582409" y="3322269"/>
                  </a:lnTo>
                  <a:lnTo>
                    <a:pt x="558888" y="3318218"/>
                  </a:lnTo>
                  <a:lnTo>
                    <a:pt x="505828" y="3279140"/>
                  </a:lnTo>
                  <a:lnTo>
                    <a:pt x="474091" y="3239668"/>
                  </a:lnTo>
                  <a:lnTo>
                    <a:pt x="448665" y="3199015"/>
                  </a:lnTo>
                  <a:lnTo>
                    <a:pt x="422846" y="3150133"/>
                  </a:lnTo>
                  <a:lnTo>
                    <a:pt x="399846" y="3100692"/>
                  </a:lnTo>
                  <a:lnTo>
                    <a:pt x="382905" y="3058325"/>
                  </a:lnTo>
                  <a:lnTo>
                    <a:pt x="381241" y="3053283"/>
                  </a:lnTo>
                  <a:lnTo>
                    <a:pt x="379895" y="3049244"/>
                  </a:lnTo>
                  <a:lnTo>
                    <a:pt x="381889" y="3047225"/>
                  </a:lnTo>
                  <a:lnTo>
                    <a:pt x="387464" y="3044710"/>
                  </a:lnTo>
                  <a:lnTo>
                    <a:pt x="397675" y="3040659"/>
                  </a:lnTo>
                  <a:lnTo>
                    <a:pt x="403682" y="3038170"/>
                  </a:lnTo>
                  <a:lnTo>
                    <a:pt x="451434" y="3008960"/>
                  </a:lnTo>
                  <a:lnTo>
                    <a:pt x="477735" y="2970174"/>
                  </a:lnTo>
                  <a:lnTo>
                    <a:pt x="481164" y="2948495"/>
                  </a:lnTo>
                  <a:lnTo>
                    <a:pt x="477659" y="2924365"/>
                  </a:lnTo>
                  <a:lnTo>
                    <a:pt x="467868" y="2904299"/>
                  </a:lnTo>
                  <a:lnTo>
                    <a:pt x="452843" y="2888551"/>
                  </a:lnTo>
                  <a:lnTo>
                    <a:pt x="441591" y="2881998"/>
                  </a:lnTo>
                  <a:lnTo>
                    <a:pt x="439839" y="2880982"/>
                  </a:lnTo>
                  <a:lnTo>
                    <a:pt x="439839" y="2942463"/>
                  </a:lnTo>
                  <a:lnTo>
                    <a:pt x="435978" y="2965627"/>
                  </a:lnTo>
                  <a:lnTo>
                    <a:pt x="410298" y="3008338"/>
                  </a:lnTo>
                  <a:lnTo>
                    <a:pt x="378955" y="3030512"/>
                  </a:lnTo>
                  <a:lnTo>
                    <a:pt x="337578" y="3038170"/>
                  </a:lnTo>
                  <a:lnTo>
                    <a:pt x="325132" y="3037878"/>
                  </a:lnTo>
                  <a:lnTo>
                    <a:pt x="318122" y="3036595"/>
                  </a:lnTo>
                  <a:lnTo>
                    <a:pt x="315544" y="3033712"/>
                  </a:lnTo>
                  <a:lnTo>
                    <a:pt x="316420" y="3028607"/>
                  </a:lnTo>
                  <a:lnTo>
                    <a:pt x="362267" y="2891078"/>
                  </a:lnTo>
                  <a:lnTo>
                    <a:pt x="364274" y="2884525"/>
                  </a:lnTo>
                  <a:lnTo>
                    <a:pt x="365290" y="2881998"/>
                  </a:lnTo>
                  <a:lnTo>
                    <a:pt x="372338" y="2881998"/>
                  </a:lnTo>
                  <a:lnTo>
                    <a:pt x="402869" y="2886633"/>
                  </a:lnTo>
                  <a:lnTo>
                    <a:pt x="423849" y="2899384"/>
                  </a:lnTo>
                  <a:lnTo>
                    <a:pt x="435952" y="2918574"/>
                  </a:lnTo>
                  <a:lnTo>
                    <a:pt x="439839" y="2942463"/>
                  </a:lnTo>
                  <a:lnTo>
                    <a:pt x="439839" y="2880982"/>
                  </a:lnTo>
                  <a:lnTo>
                    <a:pt x="386511" y="2865831"/>
                  </a:lnTo>
                  <a:lnTo>
                    <a:pt x="333552" y="2862872"/>
                  </a:lnTo>
                  <a:lnTo>
                    <a:pt x="289191" y="2865323"/>
                  </a:lnTo>
                  <a:lnTo>
                    <a:pt x="222758" y="2879864"/>
                  </a:lnTo>
                  <a:lnTo>
                    <a:pt x="171284" y="2907017"/>
                  </a:lnTo>
                  <a:lnTo>
                    <a:pt x="140474" y="2950540"/>
                  </a:lnTo>
                  <a:lnTo>
                    <a:pt x="137058" y="2972689"/>
                  </a:lnTo>
                  <a:lnTo>
                    <a:pt x="139801" y="2986011"/>
                  </a:lnTo>
                  <a:lnTo>
                    <a:pt x="147269" y="2997619"/>
                  </a:lnTo>
                  <a:lnTo>
                    <a:pt x="158330" y="3005848"/>
                  </a:lnTo>
                  <a:lnTo>
                    <a:pt x="171843" y="3008960"/>
                  </a:lnTo>
                  <a:lnTo>
                    <a:pt x="181279" y="3007334"/>
                  </a:lnTo>
                  <a:lnTo>
                    <a:pt x="186956" y="2973692"/>
                  </a:lnTo>
                  <a:lnTo>
                    <a:pt x="179184" y="2971584"/>
                  </a:lnTo>
                  <a:lnTo>
                    <a:pt x="172402" y="2966262"/>
                  </a:lnTo>
                  <a:lnTo>
                    <a:pt x="167614" y="2958109"/>
                  </a:lnTo>
                  <a:lnTo>
                    <a:pt x="165785" y="2947505"/>
                  </a:lnTo>
                  <a:lnTo>
                    <a:pt x="168617" y="2937357"/>
                  </a:lnTo>
                  <a:lnTo>
                    <a:pt x="196189" y="2910649"/>
                  </a:lnTo>
                  <a:lnTo>
                    <a:pt x="255981" y="2887929"/>
                  </a:lnTo>
                  <a:lnTo>
                    <a:pt x="308533" y="2880893"/>
                  </a:lnTo>
                  <a:lnTo>
                    <a:pt x="320459" y="2880487"/>
                  </a:lnTo>
                  <a:lnTo>
                    <a:pt x="326999" y="2880487"/>
                  </a:lnTo>
                  <a:lnTo>
                    <a:pt x="327494" y="2883509"/>
                  </a:lnTo>
                  <a:lnTo>
                    <a:pt x="325488" y="2890062"/>
                  </a:lnTo>
                  <a:lnTo>
                    <a:pt x="241871" y="3139910"/>
                  </a:lnTo>
                  <a:lnTo>
                    <a:pt x="223291" y="3180613"/>
                  </a:lnTo>
                  <a:lnTo>
                    <a:pt x="183426" y="3192310"/>
                  </a:lnTo>
                  <a:lnTo>
                    <a:pt x="179895" y="3195332"/>
                  </a:lnTo>
                  <a:lnTo>
                    <a:pt x="179387" y="3202394"/>
                  </a:lnTo>
                  <a:lnTo>
                    <a:pt x="183426" y="3204921"/>
                  </a:lnTo>
                  <a:lnTo>
                    <a:pt x="197789" y="3204260"/>
                  </a:lnTo>
                  <a:lnTo>
                    <a:pt x="211772" y="3203778"/>
                  </a:lnTo>
                  <a:lnTo>
                    <a:pt x="225933" y="3203498"/>
                  </a:lnTo>
                  <a:lnTo>
                    <a:pt x="251193" y="3203473"/>
                  </a:lnTo>
                  <a:lnTo>
                    <a:pt x="255879" y="3203498"/>
                  </a:lnTo>
                  <a:lnTo>
                    <a:pt x="271081" y="3203778"/>
                  </a:lnTo>
                  <a:lnTo>
                    <a:pt x="304317" y="3204921"/>
                  </a:lnTo>
                  <a:lnTo>
                    <a:pt x="306984" y="3203397"/>
                  </a:lnTo>
                  <a:lnTo>
                    <a:pt x="307860" y="3202889"/>
                  </a:lnTo>
                  <a:lnTo>
                    <a:pt x="309880" y="3195828"/>
                  </a:lnTo>
                  <a:lnTo>
                    <a:pt x="306832" y="3192310"/>
                  </a:lnTo>
                  <a:lnTo>
                    <a:pt x="291731" y="3190303"/>
                  </a:lnTo>
                  <a:lnTo>
                    <a:pt x="276961" y="3186836"/>
                  </a:lnTo>
                  <a:lnTo>
                    <a:pt x="270967" y="3179102"/>
                  </a:lnTo>
                  <a:lnTo>
                    <a:pt x="272338" y="3164370"/>
                  </a:lnTo>
                  <a:lnTo>
                    <a:pt x="279654" y="3139910"/>
                  </a:lnTo>
                  <a:lnTo>
                    <a:pt x="305841" y="3060839"/>
                  </a:lnTo>
                  <a:lnTo>
                    <a:pt x="307860" y="3053283"/>
                  </a:lnTo>
                  <a:lnTo>
                    <a:pt x="319951" y="3053283"/>
                  </a:lnTo>
                  <a:lnTo>
                    <a:pt x="329526" y="3053600"/>
                  </a:lnTo>
                  <a:lnTo>
                    <a:pt x="336448" y="3055810"/>
                  </a:lnTo>
                  <a:lnTo>
                    <a:pt x="342049" y="3061792"/>
                  </a:lnTo>
                  <a:lnTo>
                    <a:pt x="347649" y="3073438"/>
                  </a:lnTo>
                  <a:lnTo>
                    <a:pt x="367626" y="3120491"/>
                  </a:lnTo>
                  <a:lnTo>
                    <a:pt x="388518" y="3163862"/>
                  </a:lnTo>
                  <a:lnTo>
                    <a:pt x="409498" y="3201949"/>
                  </a:lnTo>
                  <a:lnTo>
                    <a:pt x="461035" y="3272815"/>
                  </a:lnTo>
                  <a:lnTo>
                    <a:pt x="496633" y="3306610"/>
                  </a:lnTo>
                  <a:lnTo>
                    <a:pt x="537718" y="3330105"/>
                  </a:lnTo>
                  <a:lnTo>
                    <a:pt x="585406" y="3338906"/>
                  </a:lnTo>
                  <a:lnTo>
                    <a:pt x="618426" y="3334169"/>
                  </a:lnTo>
                  <a:lnTo>
                    <a:pt x="641464" y="3322269"/>
                  </a:lnTo>
                  <a:lnTo>
                    <a:pt x="642404" y="3321786"/>
                  </a:lnTo>
                  <a:lnTo>
                    <a:pt x="657047" y="3304489"/>
                  </a:lnTo>
                  <a:lnTo>
                    <a:pt x="661987" y="3285020"/>
                  </a:lnTo>
                  <a:close/>
                </a:path>
                <a:path w="1714500" h="3590925">
                  <a:moveTo>
                    <a:pt x="686333" y="2553893"/>
                  </a:moveTo>
                  <a:lnTo>
                    <a:pt x="612571" y="2553893"/>
                  </a:lnTo>
                  <a:lnTo>
                    <a:pt x="612571" y="2568562"/>
                  </a:lnTo>
                  <a:lnTo>
                    <a:pt x="641248" y="2568562"/>
                  </a:lnTo>
                  <a:lnTo>
                    <a:pt x="641248" y="2663063"/>
                  </a:lnTo>
                  <a:lnTo>
                    <a:pt x="657618" y="2663063"/>
                  </a:lnTo>
                  <a:lnTo>
                    <a:pt x="657618" y="2568562"/>
                  </a:lnTo>
                  <a:lnTo>
                    <a:pt x="686333" y="2568562"/>
                  </a:lnTo>
                  <a:lnTo>
                    <a:pt x="686333" y="2553893"/>
                  </a:lnTo>
                  <a:close/>
                </a:path>
                <a:path w="1714500" h="3590925">
                  <a:moveTo>
                    <a:pt x="742061" y="3068256"/>
                  </a:moveTo>
                  <a:lnTo>
                    <a:pt x="731786" y="3025559"/>
                  </a:lnTo>
                  <a:lnTo>
                    <a:pt x="707186" y="2997987"/>
                  </a:lnTo>
                  <a:lnTo>
                    <a:pt x="707186" y="3072180"/>
                  </a:lnTo>
                  <a:lnTo>
                    <a:pt x="703630" y="3101149"/>
                  </a:lnTo>
                  <a:lnTo>
                    <a:pt x="693381" y="3122841"/>
                  </a:lnTo>
                  <a:lnTo>
                    <a:pt x="677100" y="3136442"/>
                  </a:lnTo>
                  <a:lnTo>
                    <a:pt x="655447" y="3141154"/>
                  </a:lnTo>
                  <a:lnTo>
                    <a:pt x="643255" y="3139122"/>
                  </a:lnTo>
                  <a:lnTo>
                    <a:pt x="611949" y="3112922"/>
                  </a:lnTo>
                  <a:lnTo>
                    <a:pt x="600811" y="3073870"/>
                  </a:lnTo>
                  <a:lnTo>
                    <a:pt x="599782" y="3060420"/>
                  </a:lnTo>
                  <a:lnTo>
                    <a:pt x="600646" y="3047466"/>
                  </a:lnTo>
                  <a:lnTo>
                    <a:pt x="620547" y="3004591"/>
                  </a:lnTo>
                  <a:lnTo>
                    <a:pt x="651154" y="2993009"/>
                  </a:lnTo>
                  <a:lnTo>
                    <a:pt x="662355" y="2993872"/>
                  </a:lnTo>
                  <a:lnTo>
                    <a:pt x="695782" y="3022079"/>
                  </a:lnTo>
                  <a:lnTo>
                    <a:pt x="707186" y="3072180"/>
                  </a:lnTo>
                  <a:lnTo>
                    <a:pt x="707186" y="2997987"/>
                  </a:lnTo>
                  <a:lnTo>
                    <a:pt x="699604" y="2993009"/>
                  </a:lnTo>
                  <a:lnTo>
                    <a:pt x="694207" y="2989478"/>
                  </a:lnTo>
                  <a:lnTo>
                    <a:pt x="676922" y="2982811"/>
                  </a:lnTo>
                  <a:lnTo>
                    <a:pt x="659384" y="2980461"/>
                  </a:lnTo>
                  <a:lnTo>
                    <a:pt x="642124" y="2981655"/>
                  </a:lnTo>
                  <a:lnTo>
                    <a:pt x="641718" y="2981655"/>
                  </a:lnTo>
                  <a:lnTo>
                    <a:pt x="640562" y="2982036"/>
                  </a:lnTo>
                  <a:lnTo>
                    <a:pt x="633907" y="2983217"/>
                  </a:lnTo>
                  <a:lnTo>
                    <a:pt x="625297" y="2985478"/>
                  </a:lnTo>
                  <a:lnTo>
                    <a:pt x="584784" y="3014840"/>
                  </a:lnTo>
                  <a:lnTo>
                    <a:pt x="568312" y="3050463"/>
                  </a:lnTo>
                  <a:lnTo>
                    <a:pt x="566102" y="3070618"/>
                  </a:lnTo>
                  <a:lnTo>
                    <a:pt x="567817" y="3088017"/>
                  </a:lnTo>
                  <a:lnTo>
                    <a:pt x="594321" y="3132544"/>
                  </a:lnTo>
                  <a:lnTo>
                    <a:pt x="636536" y="3153245"/>
                  </a:lnTo>
                  <a:lnTo>
                    <a:pt x="654278" y="3154464"/>
                  </a:lnTo>
                  <a:lnTo>
                    <a:pt x="663956" y="3153892"/>
                  </a:lnTo>
                  <a:lnTo>
                    <a:pt x="673430" y="3152178"/>
                  </a:lnTo>
                  <a:lnTo>
                    <a:pt x="682548" y="3149358"/>
                  </a:lnTo>
                  <a:lnTo>
                    <a:pt x="691121" y="3145472"/>
                  </a:lnTo>
                  <a:lnTo>
                    <a:pt x="698334" y="3141154"/>
                  </a:lnTo>
                  <a:lnTo>
                    <a:pt x="699617" y="3140392"/>
                  </a:lnTo>
                  <a:lnTo>
                    <a:pt x="728992" y="3111208"/>
                  </a:lnTo>
                  <a:lnTo>
                    <a:pt x="740498" y="3082531"/>
                  </a:lnTo>
                  <a:lnTo>
                    <a:pt x="742061" y="3068256"/>
                  </a:lnTo>
                  <a:close/>
                </a:path>
                <a:path w="1714500" h="3590925">
                  <a:moveTo>
                    <a:pt x="758837" y="1749323"/>
                  </a:moveTo>
                  <a:lnTo>
                    <a:pt x="487845" y="1749323"/>
                  </a:lnTo>
                  <a:lnTo>
                    <a:pt x="487845" y="2231199"/>
                  </a:lnTo>
                  <a:lnTo>
                    <a:pt x="758837" y="2231199"/>
                  </a:lnTo>
                  <a:lnTo>
                    <a:pt x="758837" y="2140280"/>
                  </a:lnTo>
                  <a:lnTo>
                    <a:pt x="578751" y="2140280"/>
                  </a:lnTo>
                  <a:lnTo>
                    <a:pt x="578751" y="2035886"/>
                  </a:lnTo>
                  <a:lnTo>
                    <a:pt x="712025" y="2035886"/>
                  </a:lnTo>
                  <a:lnTo>
                    <a:pt x="712025" y="1944966"/>
                  </a:lnTo>
                  <a:lnTo>
                    <a:pt x="578751" y="1944966"/>
                  </a:lnTo>
                  <a:lnTo>
                    <a:pt x="578751" y="1840242"/>
                  </a:lnTo>
                  <a:lnTo>
                    <a:pt x="758837" y="1840242"/>
                  </a:lnTo>
                  <a:lnTo>
                    <a:pt x="758837" y="1749323"/>
                  </a:lnTo>
                  <a:close/>
                </a:path>
                <a:path w="1714500" h="3590925">
                  <a:moveTo>
                    <a:pt x="779043" y="152590"/>
                  </a:moveTo>
                  <a:lnTo>
                    <a:pt x="771258" y="104444"/>
                  </a:lnTo>
                  <a:lnTo>
                    <a:pt x="749592" y="62572"/>
                  </a:lnTo>
                  <a:lnTo>
                    <a:pt x="716559" y="29527"/>
                  </a:lnTo>
                  <a:lnTo>
                    <a:pt x="688124" y="14782"/>
                  </a:lnTo>
                  <a:lnTo>
                    <a:pt x="688124" y="152590"/>
                  </a:lnTo>
                  <a:lnTo>
                    <a:pt x="688124" y="329260"/>
                  </a:lnTo>
                  <a:lnTo>
                    <a:pt x="683260" y="353250"/>
                  </a:lnTo>
                  <a:lnTo>
                    <a:pt x="670039" y="372859"/>
                  </a:lnTo>
                  <a:lnTo>
                    <a:pt x="650417" y="386105"/>
                  </a:lnTo>
                  <a:lnTo>
                    <a:pt x="626440" y="390956"/>
                  </a:lnTo>
                  <a:lnTo>
                    <a:pt x="610362" y="390956"/>
                  </a:lnTo>
                  <a:lnTo>
                    <a:pt x="586371" y="386105"/>
                  </a:lnTo>
                  <a:lnTo>
                    <a:pt x="566762" y="372859"/>
                  </a:lnTo>
                  <a:lnTo>
                    <a:pt x="553529" y="353250"/>
                  </a:lnTo>
                  <a:lnTo>
                    <a:pt x="548678" y="329260"/>
                  </a:lnTo>
                  <a:lnTo>
                    <a:pt x="548678" y="152590"/>
                  </a:lnTo>
                  <a:lnTo>
                    <a:pt x="553529" y="128612"/>
                  </a:lnTo>
                  <a:lnTo>
                    <a:pt x="566762" y="109004"/>
                  </a:lnTo>
                  <a:lnTo>
                    <a:pt x="586371" y="95770"/>
                  </a:lnTo>
                  <a:lnTo>
                    <a:pt x="610362" y="90906"/>
                  </a:lnTo>
                  <a:lnTo>
                    <a:pt x="626440" y="90906"/>
                  </a:lnTo>
                  <a:lnTo>
                    <a:pt x="650417" y="95770"/>
                  </a:lnTo>
                  <a:lnTo>
                    <a:pt x="670039" y="109004"/>
                  </a:lnTo>
                  <a:lnTo>
                    <a:pt x="683260" y="128612"/>
                  </a:lnTo>
                  <a:lnTo>
                    <a:pt x="688124" y="152590"/>
                  </a:lnTo>
                  <a:lnTo>
                    <a:pt x="688124" y="14782"/>
                  </a:lnTo>
                  <a:lnTo>
                    <a:pt x="674712" y="7823"/>
                  </a:lnTo>
                  <a:lnTo>
                    <a:pt x="626567" y="0"/>
                  </a:lnTo>
                  <a:lnTo>
                    <a:pt x="610235" y="0"/>
                  </a:lnTo>
                  <a:lnTo>
                    <a:pt x="562089" y="7823"/>
                  </a:lnTo>
                  <a:lnTo>
                    <a:pt x="520230" y="29527"/>
                  </a:lnTo>
                  <a:lnTo>
                    <a:pt x="487210" y="62572"/>
                  </a:lnTo>
                  <a:lnTo>
                    <a:pt x="465543" y="104444"/>
                  </a:lnTo>
                  <a:lnTo>
                    <a:pt x="457758" y="152590"/>
                  </a:lnTo>
                  <a:lnTo>
                    <a:pt x="457758" y="329260"/>
                  </a:lnTo>
                  <a:lnTo>
                    <a:pt x="465543" y="377444"/>
                  </a:lnTo>
                  <a:lnTo>
                    <a:pt x="487235" y="419328"/>
                  </a:lnTo>
                  <a:lnTo>
                    <a:pt x="520293" y="452386"/>
                  </a:lnTo>
                  <a:lnTo>
                    <a:pt x="562178" y="474078"/>
                  </a:lnTo>
                  <a:lnTo>
                    <a:pt x="610362" y="481863"/>
                  </a:lnTo>
                  <a:lnTo>
                    <a:pt x="626440" y="481863"/>
                  </a:lnTo>
                  <a:lnTo>
                    <a:pt x="674624" y="474078"/>
                  </a:lnTo>
                  <a:lnTo>
                    <a:pt x="716508" y="452386"/>
                  </a:lnTo>
                  <a:lnTo>
                    <a:pt x="749554" y="419328"/>
                  </a:lnTo>
                  <a:lnTo>
                    <a:pt x="771245" y="377444"/>
                  </a:lnTo>
                  <a:lnTo>
                    <a:pt x="779043" y="329260"/>
                  </a:lnTo>
                  <a:lnTo>
                    <a:pt x="779043" y="152590"/>
                  </a:lnTo>
                  <a:close/>
                </a:path>
                <a:path w="1714500" h="3590925">
                  <a:moveTo>
                    <a:pt x="865568" y="3552952"/>
                  </a:moveTo>
                  <a:lnTo>
                    <a:pt x="864450" y="3545624"/>
                  </a:lnTo>
                  <a:lnTo>
                    <a:pt x="861415" y="3539198"/>
                  </a:lnTo>
                  <a:lnTo>
                    <a:pt x="861009" y="3538740"/>
                  </a:lnTo>
                  <a:lnTo>
                    <a:pt x="856945" y="3534156"/>
                  </a:lnTo>
                  <a:lnTo>
                    <a:pt x="851522" y="3530955"/>
                  </a:lnTo>
                  <a:lnTo>
                    <a:pt x="858850" y="3526739"/>
                  </a:lnTo>
                  <a:lnTo>
                    <a:pt x="859574" y="3525164"/>
                  </a:lnTo>
                  <a:lnTo>
                    <a:pt x="862914" y="3517849"/>
                  </a:lnTo>
                  <a:lnTo>
                    <a:pt x="862914" y="3506774"/>
                  </a:lnTo>
                  <a:lnTo>
                    <a:pt x="860755" y="3494468"/>
                  </a:lnTo>
                  <a:lnTo>
                    <a:pt x="860412" y="3493998"/>
                  </a:lnTo>
                  <a:lnTo>
                    <a:pt x="854392" y="3485921"/>
                  </a:lnTo>
                  <a:lnTo>
                    <a:pt x="849337" y="3483495"/>
                  </a:lnTo>
                  <a:lnTo>
                    <a:pt x="849337" y="3544659"/>
                  </a:lnTo>
                  <a:lnTo>
                    <a:pt x="849337" y="3567900"/>
                  </a:lnTo>
                  <a:lnTo>
                    <a:pt x="842314" y="3573843"/>
                  </a:lnTo>
                  <a:lnTo>
                    <a:pt x="821588" y="3574148"/>
                  </a:lnTo>
                  <a:lnTo>
                    <a:pt x="816914" y="3573208"/>
                  </a:lnTo>
                  <a:lnTo>
                    <a:pt x="808634" y="3571341"/>
                  </a:lnTo>
                  <a:lnTo>
                    <a:pt x="808634" y="3538740"/>
                  </a:lnTo>
                  <a:lnTo>
                    <a:pt x="843737" y="3538740"/>
                  </a:lnTo>
                  <a:lnTo>
                    <a:pt x="849337" y="3544659"/>
                  </a:lnTo>
                  <a:lnTo>
                    <a:pt x="849337" y="3483495"/>
                  </a:lnTo>
                  <a:lnTo>
                    <a:pt x="846696" y="3482225"/>
                  </a:lnTo>
                  <a:lnTo>
                    <a:pt x="846696" y="3520338"/>
                  </a:lnTo>
                  <a:lnTo>
                    <a:pt x="840613" y="3525164"/>
                  </a:lnTo>
                  <a:lnTo>
                    <a:pt x="808634" y="3525164"/>
                  </a:lnTo>
                  <a:lnTo>
                    <a:pt x="808634" y="3493998"/>
                  </a:lnTo>
                  <a:lnTo>
                    <a:pt x="841387" y="3493998"/>
                  </a:lnTo>
                  <a:lnTo>
                    <a:pt x="846213" y="3496957"/>
                  </a:lnTo>
                  <a:lnTo>
                    <a:pt x="846543" y="3508972"/>
                  </a:lnTo>
                  <a:lnTo>
                    <a:pt x="846696" y="3520338"/>
                  </a:lnTo>
                  <a:lnTo>
                    <a:pt x="846696" y="3482225"/>
                  </a:lnTo>
                  <a:lnTo>
                    <a:pt x="844029" y="3480943"/>
                  </a:lnTo>
                  <a:lnTo>
                    <a:pt x="829843" y="3479330"/>
                  </a:lnTo>
                  <a:lnTo>
                    <a:pt x="792429" y="3479330"/>
                  </a:lnTo>
                  <a:lnTo>
                    <a:pt x="792568" y="3583038"/>
                  </a:lnTo>
                  <a:lnTo>
                    <a:pt x="830008" y="3588499"/>
                  </a:lnTo>
                  <a:lnTo>
                    <a:pt x="845032" y="3586454"/>
                  </a:lnTo>
                  <a:lnTo>
                    <a:pt x="856208" y="3580765"/>
                  </a:lnTo>
                  <a:lnTo>
                    <a:pt x="861542" y="3574148"/>
                  </a:lnTo>
                  <a:lnTo>
                    <a:pt x="863168" y="3572129"/>
                  </a:lnTo>
                  <a:lnTo>
                    <a:pt x="865568" y="3561207"/>
                  </a:lnTo>
                  <a:lnTo>
                    <a:pt x="865568" y="3552952"/>
                  </a:lnTo>
                  <a:close/>
                </a:path>
                <a:path w="1714500" h="3590925">
                  <a:moveTo>
                    <a:pt x="894575" y="2553893"/>
                  </a:moveTo>
                  <a:lnTo>
                    <a:pt x="878357" y="2553893"/>
                  </a:lnTo>
                  <a:lnTo>
                    <a:pt x="878357" y="2599271"/>
                  </a:lnTo>
                  <a:lnTo>
                    <a:pt x="837628" y="2599271"/>
                  </a:lnTo>
                  <a:lnTo>
                    <a:pt x="837628" y="2553893"/>
                  </a:lnTo>
                  <a:lnTo>
                    <a:pt x="821436" y="2553893"/>
                  </a:lnTo>
                  <a:lnTo>
                    <a:pt x="821436" y="2663063"/>
                  </a:lnTo>
                  <a:lnTo>
                    <a:pt x="837628" y="2663063"/>
                  </a:lnTo>
                  <a:lnTo>
                    <a:pt x="837628" y="2613926"/>
                  </a:lnTo>
                  <a:lnTo>
                    <a:pt x="878357" y="2613926"/>
                  </a:lnTo>
                  <a:lnTo>
                    <a:pt x="878357" y="2663063"/>
                  </a:lnTo>
                  <a:lnTo>
                    <a:pt x="894575" y="2663063"/>
                  </a:lnTo>
                  <a:lnTo>
                    <a:pt x="894575" y="2613926"/>
                  </a:lnTo>
                  <a:lnTo>
                    <a:pt x="894575" y="2599271"/>
                  </a:lnTo>
                  <a:lnTo>
                    <a:pt x="894575" y="2553893"/>
                  </a:lnTo>
                  <a:close/>
                </a:path>
                <a:path w="1714500" h="3590925">
                  <a:moveTo>
                    <a:pt x="1061389" y="2986735"/>
                  </a:moveTo>
                  <a:lnTo>
                    <a:pt x="1060602" y="2986341"/>
                  </a:lnTo>
                  <a:lnTo>
                    <a:pt x="1046111" y="2986341"/>
                  </a:lnTo>
                  <a:lnTo>
                    <a:pt x="1032776" y="2987141"/>
                  </a:lnTo>
                  <a:lnTo>
                    <a:pt x="1023759" y="2987916"/>
                  </a:lnTo>
                  <a:lnTo>
                    <a:pt x="1014768" y="2987916"/>
                  </a:lnTo>
                  <a:lnTo>
                    <a:pt x="1008862" y="2987141"/>
                  </a:lnTo>
                  <a:lnTo>
                    <a:pt x="1002588" y="2986735"/>
                  </a:lnTo>
                  <a:lnTo>
                    <a:pt x="999083" y="2986341"/>
                  </a:lnTo>
                  <a:lnTo>
                    <a:pt x="987323" y="2986341"/>
                  </a:lnTo>
                  <a:lnTo>
                    <a:pt x="986917" y="2993009"/>
                  </a:lnTo>
                  <a:lnTo>
                    <a:pt x="986917" y="2996158"/>
                  </a:lnTo>
                  <a:lnTo>
                    <a:pt x="988885" y="2997327"/>
                  </a:lnTo>
                  <a:lnTo>
                    <a:pt x="995946" y="2997327"/>
                  </a:lnTo>
                  <a:lnTo>
                    <a:pt x="1006119" y="2997720"/>
                  </a:lnTo>
                  <a:lnTo>
                    <a:pt x="1011555" y="3001581"/>
                  </a:lnTo>
                  <a:lnTo>
                    <a:pt x="1011618" y="3008350"/>
                  </a:lnTo>
                  <a:lnTo>
                    <a:pt x="1010158" y="3014624"/>
                  </a:lnTo>
                  <a:lnTo>
                    <a:pt x="1006386" y="3025394"/>
                  </a:lnTo>
                  <a:lnTo>
                    <a:pt x="1001204" y="3038005"/>
                  </a:lnTo>
                  <a:lnTo>
                    <a:pt x="995553" y="3049828"/>
                  </a:lnTo>
                  <a:lnTo>
                    <a:pt x="988491" y="3065132"/>
                  </a:lnTo>
                  <a:lnTo>
                    <a:pt x="979093" y="3086671"/>
                  </a:lnTo>
                  <a:lnTo>
                    <a:pt x="976731" y="3092564"/>
                  </a:lnTo>
                  <a:lnTo>
                    <a:pt x="974788" y="3096082"/>
                  </a:lnTo>
                  <a:lnTo>
                    <a:pt x="972032" y="3101962"/>
                  </a:lnTo>
                  <a:lnTo>
                    <a:pt x="969289" y="3106280"/>
                  </a:lnTo>
                  <a:lnTo>
                    <a:pt x="968895" y="3107461"/>
                  </a:lnTo>
                  <a:lnTo>
                    <a:pt x="968108" y="3108617"/>
                  </a:lnTo>
                  <a:lnTo>
                    <a:pt x="967333" y="3108617"/>
                  </a:lnTo>
                  <a:lnTo>
                    <a:pt x="966165" y="3105886"/>
                  </a:lnTo>
                  <a:lnTo>
                    <a:pt x="964984" y="3101962"/>
                  </a:lnTo>
                  <a:lnTo>
                    <a:pt x="963028" y="3096082"/>
                  </a:lnTo>
                  <a:lnTo>
                    <a:pt x="962634" y="3094520"/>
                  </a:lnTo>
                  <a:lnTo>
                    <a:pt x="959091" y="3086303"/>
                  </a:lnTo>
                  <a:lnTo>
                    <a:pt x="955967" y="3080016"/>
                  </a:lnTo>
                  <a:lnTo>
                    <a:pt x="954011" y="3074924"/>
                  </a:lnTo>
                  <a:lnTo>
                    <a:pt x="952830" y="3071787"/>
                  </a:lnTo>
                  <a:lnTo>
                    <a:pt x="951636" y="3067875"/>
                  </a:lnTo>
                  <a:lnTo>
                    <a:pt x="950087" y="3064345"/>
                  </a:lnTo>
                  <a:lnTo>
                    <a:pt x="949299" y="3061982"/>
                  </a:lnTo>
                  <a:lnTo>
                    <a:pt x="946175" y="3054553"/>
                  </a:lnTo>
                  <a:lnTo>
                    <a:pt x="945375" y="3052597"/>
                  </a:lnTo>
                  <a:lnTo>
                    <a:pt x="944600" y="3049828"/>
                  </a:lnTo>
                  <a:lnTo>
                    <a:pt x="942644" y="3045129"/>
                  </a:lnTo>
                  <a:lnTo>
                    <a:pt x="940282" y="3038487"/>
                  </a:lnTo>
                  <a:lnTo>
                    <a:pt x="935926" y="3027489"/>
                  </a:lnTo>
                  <a:lnTo>
                    <a:pt x="932459" y="3017520"/>
                  </a:lnTo>
                  <a:lnTo>
                    <a:pt x="930148" y="3009608"/>
                  </a:lnTo>
                  <a:lnTo>
                    <a:pt x="929309" y="3004782"/>
                  </a:lnTo>
                  <a:lnTo>
                    <a:pt x="929309" y="2999282"/>
                  </a:lnTo>
                  <a:lnTo>
                    <a:pt x="933627" y="2997327"/>
                  </a:lnTo>
                  <a:lnTo>
                    <a:pt x="946937" y="2997327"/>
                  </a:lnTo>
                  <a:lnTo>
                    <a:pt x="948524" y="2997720"/>
                  </a:lnTo>
                  <a:lnTo>
                    <a:pt x="949706" y="2998114"/>
                  </a:lnTo>
                  <a:lnTo>
                    <a:pt x="950874" y="2998114"/>
                  </a:lnTo>
                  <a:lnTo>
                    <a:pt x="953604" y="2998495"/>
                  </a:lnTo>
                  <a:lnTo>
                    <a:pt x="954493" y="2997327"/>
                  </a:lnTo>
                  <a:lnTo>
                    <a:pt x="954786" y="2996933"/>
                  </a:lnTo>
                  <a:lnTo>
                    <a:pt x="954786" y="2987522"/>
                  </a:lnTo>
                  <a:lnTo>
                    <a:pt x="954786" y="2987141"/>
                  </a:lnTo>
                  <a:lnTo>
                    <a:pt x="954011" y="2985960"/>
                  </a:lnTo>
                  <a:lnTo>
                    <a:pt x="944994" y="2985960"/>
                  </a:lnTo>
                  <a:lnTo>
                    <a:pt x="933627" y="2986341"/>
                  </a:lnTo>
                  <a:lnTo>
                    <a:pt x="929309" y="2986735"/>
                  </a:lnTo>
                  <a:lnTo>
                    <a:pt x="916393" y="2987522"/>
                  </a:lnTo>
                  <a:lnTo>
                    <a:pt x="903058" y="2987522"/>
                  </a:lnTo>
                  <a:lnTo>
                    <a:pt x="895210" y="2986735"/>
                  </a:lnTo>
                  <a:lnTo>
                    <a:pt x="878763" y="2985960"/>
                  </a:lnTo>
                  <a:lnTo>
                    <a:pt x="865822" y="2985960"/>
                  </a:lnTo>
                  <a:lnTo>
                    <a:pt x="864666" y="2986735"/>
                  </a:lnTo>
                  <a:lnTo>
                    <a:pt x="864666" y="2995752"/>
                  </a:lnTo>
                  <a:lnTo>
                    <a:pt x="866622" y="2996933"/>
                  </a:lnTo>
                  <a:lnTo>
                    <a:pt x="873277" y="2997327"/>
                  </a:lnTo>
                  <a:lnTo>
                    <a:pt x="884580" y="2999041"/>
                  </a:lnTo>
                  <a:lnTo>
                    <a:pt x="893419" y="3006928"/>
                  </a:lnTo>
                  <a:lnTo>
                    <a:pt x="902766" y="3025102"/>
                  </a:lnTo>
                  <a:lnTo>
                    <a:pt x="915593" y="3057677"/>
                  </a:lnTo>
                  <a:lnTo>
                    <a:pt x="917549" y="3063557"/>
                  </a:lnTo>
                  <a:lnTo>
                    <a:pt x="924394" y="3080016"/>
                  </a:lnTo>
                  <a:lnTo>
                    <a:pt x="927112" y="3086671"/>
                  </a:lnTo>
                  <a:lnTo>
                    <a:pt x="930097" y="3094126"/>
                  </a:lnTo>
                  <a:lnTo>
                    <a:pt x="934021" y="3103524"/>
                  </a:lnTo>
                  <a:lnTo>
                    <a:pt x="934796" y="3106280"/>
                  </a:lnTo>
                  <a:lnTo>
                    <a:pt x="937158" y="3111754"/>
                  </a:lnTo>
                  <a:lnTo>
                    <a:pt x="939888" y="3118802"/>
                  </a:lnTo>
                  <a:lnTo>
                    <a:pt x="943025" y="3125470"/>
                  </a:lnTo>
                  <a:lnTo>
                    <a:pt x="945781" y="3132150"/>
                  </a:lnTo>
                  <a:lnTo>
                    <a:pt x="948524" y="3139973"/>
                  </a:lnTo>
                  <a:lnTo>
                    <a:pt x="949706" y="3144685"/>
                  </a:lnTo>
                  <a:lnTo>
                    <a:pt x="950087" y="3145866"/>
                  </a:lnTo>
                  <a:lnTo>
                    <a:pt x="950468" y="3146641"/>
                  </a:lnTo>
                  <a:lnTo>
                    <a:pt x="950468" y="3147034"/>
                  </a:lnTo>
                  <a:lnTo>
                    <a:pt x="933246" y="3184652"/>
                  </a:lnTo>
                  <a:lnTo>
                    <a:pt x="904621" y="3216402"/>
                  </a:lnTo>
                  <a:lnTo>
                    <a:pt x="902271" y="3216402"/>
                  </a:lnTo>
                  <a:lnTo>
                    <a:pt x="901484" y="3216021"/>
                  </a:lnTo>
                  <a:lnTo>
                    <a:pt x="896391" y="3214840"/>
                  </a:lnTo>
                  <a:lnTo>
                    <a:pt x="884631" y="3214840"/>
                  </a:lnTo>
                  <a:lnTo>
                    <a:pt x="877963" y="3221482"/>
                  </a:lnTo>
                  <a:lnTo>
                    <a:pt x="877963" y="3241090"/>
                  </a:lnTo>
                  <a:lnTo>
                    <a:pt x="885024" y="3248139"/>
                  </a:lnTo>
                  <a:lnTo>
                    <a:pt x="895629" y="3248139"/>
                  </a:lnTo>
                  <a:lnTo>
                    <a:pt x="931875" y="3216402"/>
                  </a:lnTo>
                  <a:lnTo>
                    <a:pt x="936739" y="3206585"/>
                  </a:lnTo>
                  <a:lnTo>
                    <a:pt x="940282" y="3200717"/>
                  </a:lnTo>
                  <a:lnTo>
                    <a:pt x="943025" y="3195243"/>
                  </a:lnTo>
                  <a:lnTo>
                    <a:pt x="948131" y="3184271"/>
                  </a:lnTo>
                  <a:lnTo>
                    <a:pt x="952830" y="3174860"/>
                  </a:lnTo>
                  <a:lnTo>
                    <a:pt x="954786" y="3170148"/>
                  </a:lnTo>
                  <a:lnTo>
                    <a:pt x="956741" y="3166478"/>
                  </a:lnTo>
                  <a:lnTo>
                    <a:pt x="960043" y="3159493"/>
                  </a:lnTo>
                  <a:lnTo>
                    <a:pt x="964438" y="3149993"/>
                  </a:lnTo>
                  <a:lnTo>
                    <a:pt x="969670" y="3138817"/>
                  </a:lnTo>
                  <a:lnTo>
                    <a:pt x="982967" y="3108617"/>
                  </a:lnTo>
                  <a:lnTo>
                    <a:pt x="988123" y="3097034"/>
                  </a:lnTo>
                  <a:lnTo>
                    <a:pt x="991971" y="3088627"/>
                  </a:lnTo>
                  <a:lnTo>
                    <a:pt x="994575" y="3083179"/>
                  </a:lnTo>
                  <a:lnTo>
                    <a:pt x="998283" y="3075711"/>
                  </a:lnTo>
                  <a:lnTo>
                    <a:pt x="1001420" y="3069044"/>
                  </a:lnTo>
                  <a:lnTo>
                    <a:pt x="1005738" y="3060027"/>
                  </a:lnTo>
                  <a:lnTo>
                    <a:pt x="1008507" y="3053486"/>
                  </a:lnTo>
                  <a:lnTo>
                    <a:pt x="1012355" y="3045129"/>
                  </a:lnTo>
                  <a:lnTo>
                    <a:pt x="1016533" y="3036557"/>
                  </a:lnTo>
                  <a:lnTo>
                    <a:pt x="1020622" y="3028670"/>
                  </a:lnTo>
                  <a:lnTo>
                    <a:pt x="1022997" y="3024378"/>
                  </a:lnTo>
                  <a:lnTo>
                    <a:pt x="1024953" y="3020441"/>
                  </a:lnTo>
                  <a:lnTo>
                    <a:pt x="1032141" y="3008299"/>
                  </a:lnTo>
                  <a:lnTo>
                    <a:pt x="1037831" y="3001581"/>
                  </a:lnTo>
                  <a:lnTo>
                    <a:pt x="1044067" y="2998571"/>
                  </a:lnTo>
                  <a:lnTo>
                    <a:pt x="1052766" y="2997720"/>
                  </a:lnTo>
                  <a:lnTo>
                    <a:pt x="1059434" y="2997720"/>
                  </a:lnTo>
                  <a:lnTo>
                    <a:pt x="1061389" y="2996933"/>
                  </a:lnTo>
                  <a:lnTo>
                    <a:pt x="1061389" y="2987916"/>
                  </a:lnTo>
                  <a:lnTo>
                    <a:pt x="1061389" y="2986735"/>
                  </a:lnTo>
                  <a:close/>
                </a:path>
                <a:path w="1714500" h="3590925">
                  <a:moveTo>
                    <a:pt x="1079106" y="3552952"/>
                  </a:moveTo>
                  <a:lnTo>
                    <a:pt x="1077988" y="3545624"/>
                  </a:lnTo>
                  <a:lnTo>
                    <a:pt x="1074953" y="3539198"/>
                  </a:lnTo>
                  <a:lnTo>
                    <a:pt x="1074547" y="3538740"/>
                  </a:lnTo>
                  <a:lnTo>
                    <a:pt x="1070483" y="3534156"/>
                  </a:lnTo>
                  <a:lnTo>
                    <a:pt x="1065060" y="3530955"/>
                  </a:lnTo>
                  <a:lnTo>
                    <a:pt x="1072388" y="3526739"/>
                  </a:lnTo>
                  <a:lnTo>
                    <a:pt x="1073111" y="3525164"/>
                  </a:lnTo>
                  <a:lnTo>
                    <a:pt x="1076439" y="3517849"/>
                  </a:lnTo>
                  <a:lnTo>
                    <a:pt x="1076439" y="3506774"/>
                  </a:lnTo>
                  <a:lnTo>
                    <a:pt x="1074280" y="3494468"/>
                  </a:lnTo>
                  <a:lnTo>
                    <a:pt x="1073937" y="3493998"/>
                  </a:lnTo>
                  <a:lnTo>
                    <a:pt x="1067930" y="3485921"/>
                  </a:lnTo>
                  <a:lnTo>
                    <a:pt x="1062875" y="3483495"/>
                  </a:lnTo>
                  <a:lnTo>
                    <a:pt x="1062875" y="3544659"/>
                  </a:lnTo>
                  <a:lnTo>
                    <a:pt x="1062875" y="3567900"/>
                  </a:lnTo>
                  <a:lnTo>
                    <a:pt x="1055852" y="3573843"/>
                  </a:lnTo>
                  <a:lnTo>
                    <a:pt x="1035126" y="3574148"/>
                  </a:lnTo>
                  <a:lnTo>
                    <a:pt x="1030439" y="3573208"/>
                  </a:lnTo>
                  <a:lnTo>
                    <a:pt x="1022159" y="3571341"/>
                  </a:lnTo>
                  <a:lnTo>
                    <a:pt x="1022159" y="3538740"/>
                  </a:lnTo>
                  <a:lnTo>
                    <a:pt x="1057262" y="3538740"/>
                  </a:lnTo>
                  <a:lnTo>
                    <a:pt x="1062875" y="3544659"/>
                  </a:lnTo>
                  <a:lnTo>
                    <a:pt x="1062875" y="3483495"/>
                  </a:lnTo>
                  <a:lnTo>
                    <a:pt x="1060234" y="3482225"/>
                  </a:lnTo>
                  <a:lnTo>
                    <a:pt x="1060234" y="3520338"/>
                  </a:lnTo>
                  <a:lnTo>
                    <a:pt x="1054150" y="3525164"/>
                  </a:lnTo>
                  <a:lnTo>
                    <a:pt x="1022159" y="3525164"/>
                  </a:lnTo>
                  <a:lnTo>
                    <a:pt x="1022159" y="3493998"/>
                  </a:lnTo>
                  <a:lnTo>
                    <a:pt x="1054925" y="3493998"/>
                  </a:lnTo>
                  <a:lnTo>
                    <a:pt x="1059764" y="3496957"/>
                  </a:lnTo>
                  <a:lnTo>
                    <a:pt x="1060069" y="3508972"/>
                  </a:lnTo>
                  <a:lnTo>
                    <a:pt x="1060234" y="3520338"/>
                  </a:lnTo>
                  <a:lnTo>
                    <a:pt x="1060234" y="3482225"/>
                  </a:lnTo>
                  <a:lnTo>
                    <a:pt x="1057567" y="3480943"/>
                  </a:lnTo>
                  <a:lnTo>
                    <a:pt x="1043381" y="3479330"/>
                  </a:lnTo>
                  <a:lnTo>
                    <a:pt x="1005954" y="3479330"/>
                  </a:lnTo>
                  <a:lnTo>
                    <a:pt x="1006106" y="3583038"/>
                  </a:lnTo>
                  <a:lnTo>
                    <a:pt x="1043533" y="3588499"/>
                  </a:lnTo>
                  <a:lnTo>
                    <a:pt x="1058570" y="3586454"/>
                  </a:lnTo>
                  <a:lnTo>
                    <a:pt x="1069746" y="3580765"/>
                  </a:lnTo>
                  <a:lnTo>
                    <a:pt x="1075080" y="3574148"/>
                  </a:lnTo>
                  <a:lnTo>
                    <a:pt x="1076706" y="3572129"/>
                  </a:lnTo>
                  <a:lnTo>
                    <a:pt x="1079106" y="3561207"/>
                  </a:lnTo>
                  <a:lnTo>
                    <a:pt x="1079106" y="3552952"/>
                  </a:lnTo>
                  <a:close/>
                </a:path>
                <a:path w="1714500" h="3590925">
                  <a:moveTo>
                    <a:pt x="1101394" y="2648407"/>
                  </a:moveTo>
                  <a:lnTo>
                    <a:pt x="1053973" y="2648407"/>
                  </a:lnTo>
                  <a:lnTo>
                    <a:pt x="1053973" y="2614714"/>
                  </a:lnTo>
                  <a:lnTo>
                    <a:pt x="1092657" y="2614714"/>
                  </a:lnTo>
                  <a:lnTo>
                    <a:pt x="1092657" y="2600210"/>
                  </a:lnTo>
                  <a:lnTo>
                    <a:pt x="1053973" y="2600210"/>
                  </a:lnTo>
                  <a:lnTo>
                    <a:pt x="1053973" y="2568702"/>
                  </a:lnTo>
                  <a:lnTo>
                    <a:pt x="1100289" y="2568702"/>
                  </a:lnTo>
                  <a:lnTo>
                    <a:pt x="1100289" y="2553893"/>
                  </a:lnTo>
                  <a:lnTo>
                    <a:pt x="1037767" y="2553893"/>
                  </a:lnTo>
                  <a:lnTo>
                    <a:pt x="1037767" y="2663063"/>
                  </a:lnTo>
                  <a:lnTo>
                    <a:pt x="1101394" y="2663063"/>
                  </a:lnTo>
                  <a:lnTo>
                    <a:pt x="1101394" y="2648407"/>
                  </a:lnTo>
                  <a:close/>
                </a:path>
                <a:path w="1714500" h="3590925">
                  <a:moveTo>
                    <a:pt x="1114971" y="1033056"/>
                  </a:moveTo>
                  <a:lnTo>
                    <a:pt x="598982" y="1033056"/>
                  </a:lnTo>
                  <a:lnTo>
                    <a:pt x="604240" y="1094968"/>
                  </a:lnTo>
                  <a:lnTo>
                    <a:pt x="798245" y="1095476"/>
                  </a:lnTo>
                  <a:lnTo>
                    <a:pt x="798182" y="1305750"/>
                  </a:lnTo>
                  <a:lnTo>
                    <a:pt x="703707" y="1305318"/>
                  </a:lnTo>
                  <a:lnTo>
                    <a:pt x="666140" y="1280464"/>
                  </a:lnTo>
                  <a:lnTo>
                    <a:pt x="664946" y="1268577"/>
                  </a:lnTo>
                  <a:lnTo>
                    <a:pt x="671131" y="1253985"/>
                  </a:lnTo>
                  <a:lnTo>
                    <a:pt x="681101" y="1241729"/>
                  </a:lnTo>
                  <a:lnTo>
                    <a:pt x="693432" y="1231430"/>
                  </a:lnTo>
                  <a:lnTo>
                    <a:pt x="706628" y="1222806"/>
                  </a:lnTo>
                  <a:lnTo>
                    <a:pt x="693940" y="1214996"/>
                  </a:lnTo>
                  <a:lnTo>
                    <a:pt x="667270" y="1196314"/>
                  </a:lnTo>
                  <a:lnTo>
                    <a:pt x="635723" y="1173873"/>
                  </a:lnTo>
                  <a:lnTo>
                    <a:pt x="608012" y="1154518"/>
                  </a:lnTo>
                  <a:lnTo>
                    <a:pt x="612190" y="1188923"/>
                  </a:lnTo>
                  <a:lnTo>
                    <a:pt x="627748" y="1313205"/>
                  </a:lnTo>
                  <a:lnTo>
                    <a:pt x="631291" y="1341793"/>
                  </a:lnTo>
                  <a:lnTo>
                    <a:pt x="855167" y="1426641"/>
                  </a:lnTo>
                  <a:lnTo>
                    <a:pt x="858748" y="1426641"/>
                  </a:lnTo>
                  <a:lnTo>
                    <a:pt x="1082662" y="1341793"/>
                  </a:lnTo>
                  <a:lnTo>
                    <a:pt x="1087081" y="1306029"/>
                  </a:lnTo>
                  <a:lnTo>
                    <a:pt x="1101750" y="1188834"/>
                  </a:lnTo>
                  <a:lnTo>
                    <a:pt x="1105928" y="1154404"/>
                  </a:lnTo>
                  <a:lnTo>
                    <a:pt x="1078217" y="1173772"/>
                  </a:lnTo>
                  <a:lnTo>
                    <a:pt x="1046454" y="1196378"/>
                  </a:lnTo>
                  <a:lnTo>
                    <a:pt x="1019860" y="1215034"/>
                  </a:lnTo>
                  <a:lnTo>
                    <a:pt x="1007287" y="1222781"/>
                  </a:lnTo>
                  <a:lnTo>
                    <a:pt x="1020533" y="1231442"/>
                  </a:lnTo>
                  <a:lnTo>
                    <a:pt x="1032840" y="1241729"/>
                  </a:lnTo>
                  <a:lnTo>
                    <a:pt x="1042797" y="1254023"/>
                  </a:lnTo>
                  <a:lnTo>
                    <a:pt x="1048981" y="1268628"/>
                  </a:lnTo>
                  <a:lnTo>
                    <a:pt x="1047788" y="1280515"/>
                  </a:lnTo>
                  <a:lnTo>
                    <a:pt x="1039202" y="1292479"/>
                  </a:lnTo>
                  <a:lnTo>
                    <a:pt x="1025804" y="1301711"/>
                  </a:lnTo>
                  <a:lnTo>
                    <a:pt x="1010221" y="1305433"/>
                  </a:lnTo>
                  <a:lnTo>
                    <a:pt x="915758" y="1306029"/>
                  </a:lnTo>
                  <a:lnTo>
                    <a:pt x="915758" y="1305750"/>
                  </a:lnTo>
                  <a:lnTo>
                    <a:pt x="915695" y="1096022"/>
                  </a:lnTo>
                  <a:lnTo>
                    <a:pt x="1109700" y="1094968"/>
                  </a:lnTo>
                  <a:lnTo>
                    <a:pt x="1114971" y="1033056"/>
                  </a:lnTo>
                  <a:close/>
                </a:path>
                <a:path w="1714500" h="3590925">
                  <a:moveTo>
                    <a:pt x="1135367" y="819797"/>
                  </a:moveTo>
                  <a:lnTo>
                    <a:pt x="1109052" y="838403"/>
                  </a:lnTo>
                  <a:lnTo>
                    <a:pt x="1083513" y="857465"/>
                  </a:lnTo>
                  <a:lnTo>
                    <a:pt x="1057021" y="876935"/>
                  </a:lnTo>
                  <a:lnTo>
                    <a:pt x="1027861" y="896734"/>
                  </a:lnTo>
                  <a:lnTo>
                    <a:pt x="1027861" y="899680"/>
                  </a:lnTo>
                  <a:lnTo>
                    <a:pt x="1065707" y="940384"/>
                  </a:lnTo>
                  <a:lnTo>
                    <a:pt x="1004366" y="982103"/>
                  </a:lnTo>
                  <a:lnTo>
                    <a:pt x="913942" y="941959"/>
                  </a:lnTo>
                  <a:lnTo>
                    <a:pt x="913942" y="939812"/>
                  </a:lnTo>
                  <a:lnTo>
                    <a:pt x="949096" y="895502"/>
                  </a:lnTo>
                  <a:lnTo>
                    <a:pt x="926833" y="873137"/>
                  </a:lnTo>
                  <a:lnTo>
                    <a:pt x="880770" y="828217"/>
                  </a:lnTo>
                  <a:lnTo>
                    <a:pt x="857986" y="805205"/>
                  </a:lnTo>
                  <a:lnTo>
                    <a:pt x="855954" y="805205"/>
                  </a:lnTo>
                  <a:lnTo>
                    <a:pt x="833170" y="828217"/>
                  </a:lnTo>
                  <a:lnTo>
                    <a:pt x="787133" y="873137"/>
                  </a:lnTo>
                  <a:lnTo>
                    <a:pt x="764882" y="895502"/>
                  </a:lnTo>
                  <a:lnTo>
                    <a:pt x="800023" y="939812"/>
                  </a:lnTo>
                  <a:lnTo>
                    <a:pt x="800023" y="941959"/>
                  </a:lnTo>
                  <a:lnTo>
                    <a:pt x="708939" y="982103"/>
                  </a:lnTo>
                  <a:lnTo>
                    <a:pt x="648881" y="940384"/>
                  </a:lnTo>
                  <a:lnTo>
                    <a:pt x="686092" y="899680"/>
                  </a:lnTo>
                  <a:lnTo>
                    <a:pt x="686092" y="896734"/>
                  </a:lnTo>
                  <a:lnTo>
                    <a:pt x="656932" y="876935"/>
                  </a:lnTo>
                  <a:lnTo>
                    <a:pt x="630453" y="857465"/>
                  </a:lnTo>
                  <a:lnTo>
                    <a:pt x="604913" y="838403"/>
                  </a:lnTo>
                  <a:lnTo>
                    <a:pt x="578586" y="819797"/>
                  </a:lnTo>
                  <a:lnTo>
                    <a:pt x="594944" y="1001991"/>
                  </a:lnTo>
                  <a:lnTo>
                    <a:pt x="1119022" y="1001991"/>
                  </a:lnTo>
                  <a:lnTo>
                    <a:pt x="1120800" y="982103"/>
                  </a:lnTo>
                  <a:lnTo>
                    <a:pt x="1135367" y="819797"/>
                  </a:lnTo>
                  <a:close/>
                </a:path>
                <a:path w="1714500" h="3590925">
                  <a:moveTo>
                    <a:pt x="1192860" y="1749323"/>
                  </a:moveTo>
                  <a:lnTo>
                    <a:pt x="921842" y="1749323"/>
                  </a:lnTo>
                  <a:lnTo>
                    <a:pt x="921842" y="2231199"/>
                  </a:lnTo>
                  <a:lnTo>
                    <a:pt x="1192860" y="2231199"/>
                  </a:lnTo>
                  <a:lnTo>
                    <a:pt x="1192860" y="2140280"/>
                  </a:lnTo>
                  <a:lnTo>
                    <a:pt x="1012748" y="2140280"/>
                  </a:lnTo>
                  <a:lnTo>
                    <a:pt x="1012748" y="2035886"/>
                  </a:lnTo>
                  <a:lnTo>
                    <a:pt x="1146035" y="2035886"/>
                  </a:lnTo>
                  <a:lnTo>
                    <a:pt x="1146035" y="1944966"/>
                  </a:lnTo>
                  <a:lnTo>
                    <a:pt x="1012748" y="1944966"/>
                  </a:lnTo>
                  <a:lnTo>
                    <a:pt x="1012748" y="1840242"/>
                  </a:lnTo>
                  <a:lnTo>
                    <a:pt x="1192860" y="1840242"/>
                  </a:lnTo>
                  <a:lnTo>
                    <a:pt x="1192860" y="1749323"/>
                  </a:lnTo>
                  <a:close/>
                </a:path>
                <a:path w="1714500" h="3590925">
                  <a:moveTo>
                    <a:pt x="1276604" y="0"/>
                  </a:moveTo>
                  <a:lnTo>
                    <a:pt x="1185595" y="0"/>
                  </a:lnTo>
                  <a:lnTo>
                    <a:pt x="1108494" y="150279"/>
                  </a:lnTo>
                  <a:lnTo>
                    <a:pt x="1031405" y="0"/>
                  </a:lnTo>
                  <a:lnTo>
                    <a:pt x="940384" y="0"/>
                  </a:lnTo>
                  <a:lnTo>
                    <a:pt x="940384" y="481863"/>
                  </a:lnTo>
                  <a:lnTo>
                    <a:pt x="1031303" y="481863"/>
                  </a:lnTo>
                  <a:lnTo>
                    <a:pt x="1031303" y="193027"/>
                  </a:lnTo>
                  <a:lnTo>
                    <a:pt x="1070978" y="270446"/>
                  </a:lnTo>
                  <a:lnTo>
                    <a:pt x="1146022" y="270446"/>
                  </a:lnTo>
                  <a:lnTo>
                    <a:pt x="1185684" y="193027"/>
                  </a:lnTo>
                  <a:lnTo>
                    <a:pt x="1185684" y="481863"/>
                  </a:lnTo>
                  <a:lnTo>
                    <a:pt x="1276604" y="481863"/>
                  </a:lnTo>
                  <a:lnTo>
                    <a:pt x="1276604" y="193027"/>
                  </a:lnTo>
                  <a:lnTo>
                    <a:pt x="1276604" y="150279"/>
                  </a:lnTo>
                  <a:lnTo>
                    <a:pt x="1276604" y="0"/>
                  </a:lnTo>
                  <a:close/>
                </a:path>
                <a:path w="1714500" h="3590925">
                  <a:moveTo>
                    <a:pt x="1283119" y="3573830"/>
                  </a:moveTo>
                  <a:lnTo>
                    <a:pt x="1235710" y="3573830"/>
                  </a:lnTo>
                  <a:lnTo>
                    <a:pt x="1235710" y="3540150"/>
                  </a:lnTo>
                  <a:lnTo>
                    <a:pt x="1274394" y="3540150"/>
                  </a:lnTo>
                  <a:lnTo>
                    <a:pt x="1274394" y="3525634"/>
                  </a:lnTo>
                  <a:lnTo>
                    <a:pt x="1235710" y="3525634"/>
                  </a:lnTo>
                  <a:lnTo>
                    <a:pt x="1235710" y="3494151"/>
                  </a:lnTo>
                  <a:lnTo>
                    <a:pt x="1282039" y="3494151"/>
                  </a:lnTo>
                  <a:lnTo>
                    <a:pt x="1282039" y="3479317"/>
                  </a:lnTo>
                  <a:lnTo>
                    <a:pt x="1219504" y="3479317"/>
                  </a:lnTo>
                  <a:lnTo>
                    <a:pt x="1219504" y="3588486"/>
                  </a:lnTo>
                  <a:lnTo>
                    <a:pt x="1283119" y="3588486"/>
                  </a:lnTo>
                  <a:lnTo>
                    <a:pt x="1283119" y="3573830"/>
                  </a:lnTo>
                  <a:close/>
                </a:path>
                <a:path w="1714500" h="3590925">
                  <a:moveTo>
                    <a:pt x="1336408" y="3121571"/>
                  </a:moveTo>
                  <a:lnTo>
                    <a:pt x="1333296" y="3119221"/>
                  </a:lnTo>
                  <a:lnTo>
                    <a:pt x="1330159" y="3119221"/>
                  </a:lnTo>
                  <a:lnTo>
                    <a:pt x="1328966" y="3119602"/>
                  </a:lnTo>
                  <a:lnTo>
                    <a:pt x="1328585" y="3120771"/>
                  </a:lnTo>
                  <a:lnTo>
                    <a:pt x="1324267" y="3127832"/>
                  </a:lnTo>
                  <a:lnTo>
                    <a:pt x="1321917" y="3129394"/>
                  </a:lnTo>
                  <a:lnTo>
                    <a:pt x="1316431" y="3129394"/>
                  </a:lnTo>
                  <a:lnTo>
                    <a:pt x="1305471" y="3104718"/>
                  </a:lnTo>
                  <a:lnTo>
                    <a:pt x="1305585" y="3078061"/>
                  </a:lnTo>
                  <a:lnTo>
                    <a:pt x="1305661" y="3071406"/>
                  </a:lnTo>
                  <a:lnTo>
                    <a:pt x="1305852" y="3056102"/>
                  </a:lnTo>
                  <a:lnTo>
                    <a:pt x="1306258" y="3044748"/>
                  </a:lnTo>
                  <a:lnTo>
                    <a:pt x="1306144" y="3037281"/>
                  </a:lnTo>
                  <a:lnTo>
                    <a:pt x="1305852" y="3032214"/>
                  </a:lnTo>
                  <a:lnTo>
                    <a:pt x="1305775" y="3021241"/>
                  </a:lnTo>
                  <a:lnTo>
                    <a:pt x="1304963" y="3014078"/>
                  </a:lnTo>
                  <a:lnTo>
                    <a:pt x="1302524" y="3006090"/>
                  </a:lnTo>
                  <a:lnTo>
                    <a:pt x="1301864" y="3004782"/>
                  </a:lnTo>
                  <a:lnTo>
                    <a:pt x="1298917" y="2998927"/>
                  </a:lnTo>
                  <a:lnTo>
                    <a:pt x="1256855" y="2980486"/>
                  </a:lnTo>
                  <a:lnTo>
                    <a:pt x="1253718" y="2980486"/>
                  </a:lnTo>
                  <a:lnTo>
                    <a:pt x="1252943" y="2980867"/>
                  </a:lnTo>
                  <a:lnTo>
                    <a:pt x="1248244" y="2983598"/>
                  </a:lnTo>
                  <a:lnTo>
                    <a:pt x="1232369" y="2992374"/>
                  </a:lnTo>
                  <a:lnTo>
                    <a:pt x="1198029" y="3016681"/>
                  </a:lnTo>
                  <a:lnTo>
                    <a:pt x="1194155" y="3028289"/>
                  </a:lnTo>
                  <a:lnTo>
                    <a:pt x="1194155" y="3036519"/>
                  </a:lnTo>
                  <a:lnTo>
                    <a:pt x="1195743" y="3040811"/>
                  </a:lnTo>
                  <a:lnTo>
                    <a:pt x="1199248" y="3040811"/>
                  </a:lnTo>
                  <a:lnTo>
                    <a:pt x="1202397" y="3039262"/>
                  </a:lnTo>
                  <a:lnTo>
                    <a:pt x="1203464" y="3038475"/>
                  </a:lnTo>
                  <a:lnTo>
                    <a:pt x="1203972" y="3038094"/>
                  </a:lnTo>
                  <a:lnTo>
                    <a:pt x="1203172" y="3038475"/>
                  </a:lnTo>
                  <a:lnTo>
                    <a:pt x="1204747" y="3037281"/>
                  </a:lnTo>
                  <a:lnTo>
                    <a:pt x="1206309" y="3036519"/>
                  </a:lnTo>
                  <a:lnTo>
                    <a:pt x="1207884" y="3035338"/>
                  </a:lnTo>
                  <a:lnTo>
                    <a:pt x="1209827" y="3034563"/>
                  </a:lnTo>
                  <a:lnTo>
                    <a:pt x="1216888" y="3031032"/>
                  </a:lnTo>
                  <a:lnTo>
                    <a:pt x="1220419" y="3028683"/>
                  </a:lnTo>
                  <a:lnTo>
                    <a:pt x="1220419" y="3026321"/>
                  </a:lnTo>
                  <a:lnTo>
                    <a:pt x="1220012" y="3025546"/>
                  </a:lnTo>
                  <a:lnTo>
                    <a:pt x="1219631" y="3024746"/>
                  </a:lnTo>
                  <a:lnTo>
                    <a:pt x="1219238" y="3023184"/>
                  </a:lnTo>
                  <a:lnTo>
                    <a:pt x="1218857" y="3021241"/>
                  </a:lnTo>
                  <a:lnTo>
                    <a:pt x="1218857" y="3019653"/>
                  </a:lnTo>
                  <a:lnTo>
                    <a:pt x="1221143" y="3013862"/>
                  </a:lnTo>
                  <a:lnTo>
                    <a:pt x="1227378" y="3009138"/>
                  </a:lnTo>
                  <a:lnTo>
                    <a:pt x="1236713" y="3005950"/>
                  </a:lnTo>
                  <a:lnTo>
                    <a:pt x="1248244" y="3004782"/>
                  </a:lnTo>
                  <a:lnTo>
                    <a:pt x="1260614" y="3006852"/>
                  </a:lnTo>
                  <a:lnTo>
                    <a:pt x="1269860" y="3012770"/>
                  </a:lnTo>
                  <a:lnTo>
                    <a:pt x="1275562" y="3022015"/>
                  </a:lnTo>
                  <a:lnTo>
                    <a:pt x="1275651" y="3022244"/>
                  </a:lnTo>
                  <a:lnTo>
                    <a:pt x="1277632" y="3034563"/>
                  </a:lnTo>
                  <a:lnTo>
                    <a:pt x="1277632" y="3060827"/>
                  </a:lnTo>
                  <a:lnTo>
                    <a:pt x="1277632" y="3071799"/>
                  </a:lnTo>
                  <a:lnTo>
                    <a:pt x="1277632" y="3110192"/>
                  </a:lnTo>
                  <a:lnTo>
                    <a:pt x="1265872" y="3120377"/>
                  </a:lnTo>
                  <a:lnTo>
                    <a:pt x="1258760" y="3126270"/>
                  </a:lnTo>
                  <a:lnTo>
                    <a:pt x="1252118" y="3130423"/>
                  </a:lnTo>
                  <a:lnTo>
                    <a:pt x="1245997" y="3132886"/>
                  </a:lnTo>
                  <a:lnTo>
                    <a:pt x="1240409" y="3133699"/>
                  </a:lnTo>
                  <a:lnTo>
                    <a:pt x="1235710" y="3133699"/>
                  </a:lnTo>
                  <a:lnTo>
                    <a:pt x="1229829" y="3131350"/>
                  </a:lnTo>
                  <a:lnTo>
                    <a:pt x="1227467" y="3128213"/>
                  </a:lnTo>
                  <a:lnTo>
                    <a:pt x="1224330" y="3124682"/>
                  </a:lnTo>
                  <a:lnTo>
                    <a:pt x="1221206" y="3113341"/>
                  </a:lnTo>
                  <a:lnTo>
                    <a:pt x="1221206" y="3100806"/>
                  </a:lnTo>
                  <a:lnTo>
                    <a:pt x="1226680" y="3094126"/>
                  </a:lnTo>
                  <a:lnTo>
                    <a:pt x="1248625" y="3083534"/>
                  </a:lnTo>
                  <a:lnTo>
                    <a:pt x="1254518" y="3080397"/>
                  </a:lnTo>
                  <a:lnTo>
                    <a:pt x="1256474" y="3079635"/>
                  </a:lnTo>
                  <a:lnTo>
                    <a:pt x="1259598" y="3078061"/>
                  </a:lnTo>
                  <a:lnTo>
                    <a:pt x="1266266" y="3074911"/>
                  </a:lnTo>
                  <a:lnTo>
                    <a:pt x="1272133" y="3072955"/>
                  </a:lnTo>
                  <a:lnTo>
                    <a:pt x="1273721" y="3071799"/>
                  </a:lnTo>
                  <a:lnTo>
                    <a:pt x="1275283" y="3071406"/>
                  </a:lnTo>
                  <a:lnTo>
                    <a:pt x="1277251" y="3071406"/>
                  </a:lnTo>
                  <a:lnTo>
                    <a:pt x="1277632" y="3071799"/>
                  </a:lnTo>
                  <a:lnTo>
                    <a:pt x="1277632" y="3060827"/>
                  </a:lnTo>
                  <a:lnTo>
                    <a:pt x="1229334" y="3078950"/>
                  </a:lnTo>
                  <a:lnTo>
                    <a:pt x="1206360" y="3089973"/>
                  </a:lnTo>
                  <a:lnTo>
                    <a:pt x="1194930" y="3099739"/>
                  </a:lnTo>
                  <a:lnTo>
                    <a:pt x="1191818" y="3110192"/>
                  </a:lnTo>
                  <a:lnTo>
                    <a:pt x="1192822" y="3118624"/>
                  </a:lnTo>
                  <a:lnTo>
                    <a:pt x="1216507" y="3154476"/>
                  </a:lnTo>
                  <a:lnTo>
                    <a:pt x="1223937" y="3154476"/>
                  </a:lnTo>
                  <a:lnTo>
                    <a:pt x="1236179" y="3152622"/>
                  </a:lnTo>
                  <a:lnTo>
                    <a:pt x="1248892" y="3146945"/>
                  </a:lnTo>
                  <a:lnTo>
                    <a:pt x="1262253" y="3137293"/>
                  </a:lnTo>
                  <a:lnTo>
                    <a:pt x="1265961" y="3133699"/>
                  </a:lnTo>
                  <a:lnTo>
                    <a:pt x="1276477" y="3123527"/>
                  </a:lnTo>
                  <a:lnTo>
                    <a:pt x="1276845" y="3123120"/>
                  </a:lnTo>
                  <a:lnTo>
                    <a:pt x="1277251" y="3122726"/>
                  </a:lnTo>
                  <a:lnTo>
                    <a:pt x="1278432" y="3122726"/>
                  </a:lnTo>
                  <a:lnTo>
                    <a:pt x="1278801" y="3123920"/>
                  </a:lnTo>
                  <a:lnTo>
                    <a:pt x="1279156" y="3129394"/>
                  </a:lnTo>
                  <a:lnTo>
                    <a:pt x="1279271" y="3130423"/>
                  </a:lnTo>
                  <a:lnTo>
                    <a:pt x="1281772" y="3139808"/>
                  </a:lnTo>
                  <a:lnTo>
                    <a:pt x="1287386" y="3147225"/>
                  </a:lnTo>
                  <a:lnTo>
                    <a:pt x="1295577" y="3152000"/>
                  </a:lnTo>
                  <a:lnTo>
                    <a:pt x="1305852" y="3153689"/>
                  </a:lnTo>
                  <a:lnTo>
                    <a:pt x="1313345" y="3152762"/>
                  </a:lnTo>
                  <a:lnTo>
                    <a:pt x="1336408" y="3123920"/>
                  </a:lnTo>
                  <a:lnTo>
                    <a:pt x="1336408" y="3121571"/>
                  </a:lnTo>
                  <a:close/>
                </a:path>
                <a:path w="1714500" h="3590925">
                  <a:moveTo>
                    <a:pt x="1503667" y="3588486"/>
                  </a:moveTo>
                  <a:lnTo>
                    <a:pt x="1495285" y="3565271"/>
                  </a:lnTo>
                  <a:lnTo>
                    <a:pt x="1490421" y="3551834"/>
                  </a:lnTo>
                  <a:lnTo>
                    <a:pt x="1476121" y="3512248"/>
                  </a:lnTo>
                  <a:lnTo>
                    <a:pt x="1473263" y="3504349"/>
                  </a:lnTo>
                  <a:lnTo>
                    <a:pt x="1473263" y="3551834"/>
                  </a:lnTo>
                  <a:lnTo>
                    <a:pt x="1444726" y="3551834"/>
                  </a:lnTo>
                  <a:lnTo>
                    <a:pt x="1459687" y="3512248"/>
                  </a:lnTo>
                  <a:lnTo>
                    <a:pt x="1473263" y="3551834"/>
                  </a:lnTo>
                  <a:lnTo>
                    <a:pt x="1473263" y="3504349"/>
                  </a:lnTo>
                  <a:lnTo>
                    <a:pt x="1464221" y="3479317"/>
                  </a:lnTo>
                  <a:lnTo>
                    <a:pt x="1447838" y="3479317"/>
                  </a:lnTo>
                  <a:lnTo>
                    <a:pt x="1452206" y="3492601"/>
                  </a:lnTo>
                  <a:lnTo>
                    <a:pt x="1413230" y="3588486"/>
                  </a:lnTo>
                  <a:lnTo>
                    <a:pt x="1430997" y="3588486"/>
                  </a:lnTo>
                  <a:lnTo>
                    <a:pt x="1439735" y="3565271"/>
                  </a:lnTo>
                  <a:lnTo>
                    <a:pt x="1477772" y="3565271"/>
                  </a:lnTo>
                  <a:lnTo>
                    <a:pt x="1485734" y="3588486"/>
                  </a:lnTo>
                  <a:lnTo>
                    <a:pt x="1503667" y="3588486"/>
                  </a:lnTo>
                  <a:close/>
                </a:path>
                <a:path w="1714500" h="3590925">
                  <a:moveTo>
                    <a:pt x="1577746" y="3138005"/>
                  </a:moveTo>
                  <a:lnTo>
                    <a:pt x="1576578" y="3137230"/>
                  </a:lnTo>
                  <a:lnTo>
                    <a:pt x="1569529" y="3136836"/>
                  </a:lnTo>
                  <a:lnTo>
                    <a:pt x="1558899" y="3135071"/>
                  </a:lnTo>
                  <a:lnTo>
                    <a:pt x="1552714" y="3131210"/>
                  </a:lnTo>
                  <a:lnTo>
                    <a:pt x="1549844" y="3123895"/>
                  </a:lnTo>
                  <a:lnTo>
                    <a:pt x="1549133" y="3111766"/>
                  </a:lnTo>
                  <a:lnTo>
                    <a:pt x="1549196" y="3106686"/>
                  </a:lnTo>
                  <a:lnTo>
                    <a:pt x="1549552" y="3100006"/>
                  </a:lnTo>
                  <a:lnTo>
                    <a:pt x="1549920" y="3091383"/>
                  </a:lnTo>
                  <a:lnTo>
                    <a:pt x="1549514" y="3073755"/>
                  </a:lnTo>
                  <a:lnTo>
                    <a:pt x="1550314" y="3037687"/>
                  </a:lnTo>
                  <a:lnTo>
                    <a:pt x="1550314" y="3002026"/>
                  </a:lnTo>
                  <a:lnTo>
                    <a:pt x="1551101" y="2972638"/>
                  </a:lnTo>
                  <a:lnTo>
                    <a:pt x="1551101" y="2967151"/>
                  </a:lnTo>
                  <a:lnTo>
                    <a:pt x="1550708" y="2960878"/>
                  </a:lnTo>
                  <a:lnTo>
                    <a:pt x="1550708" y="2950692"/>
                  </a:lnTo>
                  <a:lnTo>
                    <a:pt x="1551089" y="2931490"/>
                  </a:lnTo>
                  <a:lnTo>
                    <a:pt x="1551178" y="2902178"/>
                  </a:lnTo>
                  <a:lnTo>
                    <a:pt x="1551343" y="2894647"/>
                  </a:lnTo>
                  <a:lnTo>
                    <a:pt x="1551863" y="2878582"/>
                  </a:lnTo>
                  <a:lnTo>
                    <a:pt x="1552194" y="2870327"/>
                  </a:lnTo>
                  <a:lnTo>
                    <a:pt x="1552282" y="2857411"/>
                  </a:lnTo>
                  <a:lnTo>
                    <a:pt x="1551101" y="2855849"/>
                  </a:lnTo>
                  <a:lnTo>
                    <a:pt x="1549133" y="2855442"/>
                  </a:lnTo>
                  <a:lnTo>
                    <a:pt x="1547964" y="2855442"/>
                  </a:lnTo>
                  <a:lnTo>
                    <a:pt x="1547177" y="2855849"/>
                  </a:lnTo>
                  <a:lnTo>
                    <a:pt x="1531454" y="2862669"/>
                  </a:lnTo>
                  <a:lnTo>
                    <a:pt x="1513078" y="2870327"/>
                  </a:lnTo>
                  <a:lnTo>
                    <a:pt x="1499349" y="2875051"/>
                  </a:lnTo>
                  <a:lnTo>
                    <a:pt x="1499044" y="2878582"/>
                  </a:lnTo>
                  <a:lnTo>
                    <a:pt x="1498968" y="2882112"/>
                  </a:lnTo>
                  <a:lnTo>
                    <a:pt x="1500936" y="2884068"/>
                  </a:lnTo>
                  <a:lnTo>
                    <a:pt x="1506016" y="2886418"/>
                  </a:lnTo>
                  <a:lnTo>
                    <a:pt x="1514983" y="2891586"/>
                  </a:lnTo>
                  <a:lnTo>
                    <a:pt x="1519796" y="2898368"/>
                  </a:lnTo>
                  <a:lnTo>
                    <a:pt x="1521739" y="2910446"/>
                  </a:lnTo>
                  <a:lnTo>
                    <a:pt x="1522095" y="2931490"/>
                  </a:lnTo>
                  <a:lnTo>
                    <a:pt x="1521307" y="2979699"/>
                  </a:lnTo>
                  <a:lnTo>
                    <a:pt x="1521714" y="3012605"/>
                  </a:lnTo>
                  <a:lnTo>
                    <a:pt x="1521714" y="3026714"/>
                  </a:lnTo>
                  <a:lnTo>
                    <a:pt x="1521307" y="3043974"/>
                  </a:lnTo>
                  <a:lnTo>
                    <a:pt x="1522095" y="3067862"/>
                  </a:lnTo>
                  <a:lnTo>
                    <a:pt x="1521650" y="3078734"/>
                  </a:lnTo>
                  <a:lnTo>
                    <a:pt x="1521409" y="3085706"/>
                  </a:lnTo>
                  <a:lnTo>
                    <a:pt x="1521307" y="3106686"/>
                  </a:lnTo>
                  <a:lnTo>
                    <a:pt x="1520913" y="3108617"/>
                  </a:lnTo>
                  <a:lnTo>
                    <a:pt x="1520126" y="3121964"/>
                  </a:lnTo>
                  <a:lnTo>
                    <a:pt x="1519364" y="3125076"/>
                  </a:lnTo>
                  <a:lnTo>
                    <a:pt x="1517777" y="3132925"/>
                  </a:lnTo>
                  <a:lnTo>
                    <a:pt x="1509928" y="3137624"/>
                  </a:lnTo>
                  <a:lnTo>
                    <a:pt x="1498587" y="3137624"/>
                  </a:lnTo>
                  <a:lnTo>
                    <a:pt x="1492719" y="3138005"/>
                  </a:lnTo>
                  <a:lnTo>
                    <a:pt x="1491119" y="3139186"/>
                  </a:lnTo>
                  <a:lnTo>
                    <a:pt x="1491157" y="3148253"/>
                  </a:lnTo>
                  <a:lnTo>
                    <a:pt x="1492313" y="3149790"/>
                  </a:lnTo>
                  <a:lnTo>
                    <a:pt x="1495437" y="3149790"/>
                  </a:lnTo>
                  <a:lnTo>
                    <a:pt x="1504467" y="3149384"/>
                  </a:lnTo>
                  <a:lnTo>
                    <a:pt x="1516418" y="3148253"/>
                  </a:lnTo>
                  <a:lnTo>
                    <a:pt x="1523657" y="3147682"/>
                  </a:lnTo>
                  <a:lnTo>
                    <a:pt x="1529156" y="3147466"/>
                  </a:lnTo>
                  <a:lnTo>
                    <a:pt x="1539125" y="3147466"/>
                  </a:lnTo>
                  <a:lnTo>
                    <a:pt x="1544142" y="3147504"/>
                  </a:lnTo>
                  <a:lnTo>
                    <a:pt x="1551546" y="3147733"/>
                  </a:lnTo>
                  <a:lnTo>
                    <a:pt x="1558137" y="3148101"/>
                  </a:lnTo>
                  <a:lnTo>
                    <a:pt x="1564017" y="3148609"/>
                  </a:lnTo>
                  <a:lnTo>
                    <a:pt x="1569529" y="3148990"/>
                  </a:lnTo>
                  <a:lnTo>
                    <a:pt x="1577352" y="3148990"/>
                  </a:lnTo>
                  <a:lnTo>
                    <a:pt x="1577746" y="3148609"/>
                  </a:lnTo>
                  <a:lnTo>
                    <a:pt x="1577746" y="3147428"/>
                  </a:lnTo>
                  <a:lnTo>
                    <a:pt x="1577746" y="3138005"/>
                  </a:lnTo>
                  <a:close/>
                </a:path>
                <a:path w="1714500" h="3590925">
                  <a:moveTo>
                    <a:pt x="1702765" y="2231199"/>
                  </a:moveTo>
                  <a:lnTo>
                    <a:pt x="1569237" y="2035289"/>
                  </a:lnTo>
                  <a:lnTo>
                    <a:pt x="1518119" y="1960283"/>
                  </a:lnTo>
                  <a:lnTo>
                    <a:pt x="1558328" y="1908937"/>
                  </a:lnTo>
                  <a:lnTo>
                    <a:pt x="1683321" y="1749336"/>
                  </a:lnTo>
                  <a:lnTo>
                    <a:pt x="1569072" y="1749336"/>
                  </a:lnTo>
                  <a:lnTo>
                    <a:pt x="1444536" y="1908937"/>
                  </a:lnTo>
                  <a:lnTo>
                    <a:pt x="1444536" y="1749336"/>
                  </a:lnTo>
                  <a:lnTo>
                    <a:pt x="1353616" y="1749336"/>
                  </a:lnTo>
                  <a:lnTo>
                    <a:pt x="1353616" y="2231199"/>
                  </a:lnTo>
                  <a:lnTo>
                    <a:pt x="1444536" y="2231199"/>
                  </a:lnTo>
                  <a:lnTo>
                    <a:pt x="1444536" y="2054250"/>
                  </a:lnTo>
                  <a:lnTo>
                    <a:pt x="1459344" y="2035289"/>
                  </a:lnTo>
                  <a:lnTo>
                    <a:pt x="1592872" y="2231199"/>
                  </a:lnTo>
                  <a:lnTo>
                    <a:pt x="1702765" y="2231199"/>
                  </a:lnTo>
                  <a:close/>
                </a:path>
                <a:path w="1714500" h="3590925">
                  <a:moveTo>
                    <a:pt x="1708950" y="0"/>
                  </a:moveTo>
                  <a:lnTo>
                    <a:pt x="1437944" y="0"/>
                  </a:lnTo>
                  <a:lnTo>
                    <a:pt x="1437944" y="481850"/>
                  </a:lnTo>
                  <a:lnTo>
                    <a:pt x="1708950" y="481850"/>
                  </a:lnTo>
                  <a:lnTo>
                    <a:pt x="1708950" y="390956"/>
                  </a:lnTo>
                  <a:lnTo>
                    <a:pt x="1528851" y="390956"/>
                  </a:lnTo>
                  <a:lnTo>
                    <a:pt x="1528851" y="286537"/>
                  </a:lnTo>
                  <a:lnTo>
                    <a:pt x="1662150" y="286537"/>
                  </a:lnTo>
                  <a:lnTo>
                    <a:pt x="1662150" y="195618"/>
                  </a:lnTo>
                  <a:lnTo>
                    <a:pt x="1528851" y="195618"/>
                  </a:lnTo>
                  <a:lnTo>
                    <a:pt x="1528851" y="90906"/>
                  </a:lnTo>
                  <a:lnTo>
                    <a:pt x="1708950" y="90906"/>
                  </a:lnTo>
                  <a:lnTo>
                    <a:pt x="1708950" y="0"/>
                  </a:lnTo>
                  <a:close/>
                </a:path>
                <a:path w="1714500" h="3590925">
                  <a:moveTo>
                    <a:pt x="1713928" y="3479330"/>
                  </a:moveTo>
                  <a:lnTo>
                    <a:pt x="1697875" y="3479330"/>
                  </a:lnTo>
                  <a:lnTo>
                    <a:pt x="1698193" y="3556368"/>
                  </a:lnTo>
                  <a:lnTo>
                    <a:pt x="1672285" y="3511766"/>
                  </a:lnTo>
                  <a:lnTo>
                    <a:pt x="1653438" y="3479330"/>
                  </a:lnTo>
                  <a:lnTo>
                    <a:pt x="1638147" y="3479330"/>
                  </a:lnTo>
                  <a:lnTo>
                    <a:pt x="1638147" y="3588499"/>
                  </a:lnTo>
                  <a:lnTo>
                    <a:pt x="1654213" y="3588499"/>
                  </a:lnTo>
                  <a:lnTo>
                    <a:pt x="1653743" y="3511766"/>
                  </a:lnTo>
                  <a:lnTo>
                    <a:pt x="1698510" y="3588499"/>
                  </a:lnTo>
                  <a:lnTo>
                    <a:pt x="1713928" y="3588499"/>
                  </a:lnTo>
                  <a:lnTo>
                    <a:pt x="1713928" y="3556368"/>
                  </a:lnTo>
                  <a:lnTo>
                    <a:pt x="1713928" y="3479330"/>
                  </a:lnTo>
                  <a:close/>
                </a:path>
                <a:path w="1714500" h="3590925">
                  <a:moveTo>
                    <a:pt x="1713953" y="3479317"/>
                  </a:moveTo>
                  <a:lnTo>
                    <a:pt x="1713941" y="3588499"/>
                  </a:lnTo>
                  <a:lnTo>
                    <a:pt x="1713953" y="34793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981803" y="4535190"/>
              <a:ext cx="3292475" cy="0"/>
            </a:xfrm>
            <a:custGeom>
              <a:avLst/>
              <a:gdLst/>
              <a:ahLst/>
              <a:cxnLst/>
              <a:rect l="l" t="t" r="r" b="b"/>
              <a:pathLst>
                <a:path w="3292475">
                  <a:moveTo>
                    <a:pt x="0" y="0"/>
                  </a:moveTo>
                  <a:lnTo>
                    <a:pt x="3292233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937392" y="4528845"/>
              <a:ext cx="3362325" cy="12700"/>
            </a:xfrm>
            <a:custGeom>
              <a:avLst/>
              <a:gdLst/>
              <a:ahLst/>
              <a:cxnLst/>
              <a:rect l="l" t="t" r="r" b="b"/>
              <a:pathLst>
                <a:path w="3362325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3362325" h="12700">
                  <a:moveTo>
                    <a:pt x="3362020" y="6350"/>
                  </a:moveTo>
                  <a:lnTo>
                    <a:pt x="3360153" y="1866"/>
                  </a:lnTo>
                  <a:lnTo>
                    <a:pt x="3355670" y="0"/>
                  </a:lnTo>
                  <a:lnTo>
                    <a:pt x="3351174" y="1866"/>
                  </a:lnTo>
                  <a:lnTo>
                    <a:pt x="3349320" y="6350"/>
                  </a:lnTo>
                  <a:lnTo>
                    <a:pt x="3351174" y="10845"/>
                  </a:lnTo>
                  <a:lnTo>
                    <a:pt x="3355670" y="12700"/>
                  </a:lnTo>
                  <a:lnTo>
                    <a:pt x="3360153" y="10845"/>
                  </a:lnTo>
                  <a:lnTo>
                    <a:pt x="3362020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461918" y="863645"/>
              <a:ext cx="0" cy="8342630"/>
            </a:xfrm>
            <a:custGeom>
              <a:avLst/>
              <a:gdLst/>
              <a:ahLst/>
              <a:cxnLst/>
              <a:rect l="l" t="t" r="r" b="b"/>
              <a:pathLst>
                <a:path h="8342630">
                  <a:moveTo>
                    <a:pt x="0" y="834250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455562" y="838199"/>
              <a:ext cx="12700" cy="8413115"/>
            </a:xfrm>
            <a:custGeom>
              <a:avLst/>
              <a:gdLst/>
              <a:ahLst/>
              <a:cxnLst/>
              <a:rect l="l" t="t" r="r" b="b"/>
              <a:pathLst>
                <a:path w="12700" h="8413115">
                  <a:moveTo>
                    <a:pt x="12700" y="8406143"/>
                  </a:moveTo>
                  <a:lnTo>
                    <a:pt x="10845" y="8401647"/>
                  </a:lnTo>
                  <a:lnTo>
                    <a:pt x="6350" y="8399793"/>
                  </a:lnTo>
                  <a:lnTo>
                    <a:pt x="1854" y="8401647"/>
                  </a:lnTo>
                  <a:lnTo>
                    <a:pt x="0" y="8406143"/>
                  </a:lnTo>
                  <a:lnTo>
                    <a:pt x="1854" y="8410626"/>
                  </a:lnTo>
                  <a:lnTo>
                    <a:pt x="6350" y="8412493"/>
                  </a:lnTo>
                  <a:lnTo>
                    <a:pt x="10845" y="8410626"/>
                  </a:lnTo>
                  <a:lnTo>
                    <a:pt x="12700" y="8406143"/>
                  </a:lnTo>
                  <a:close/>
                </a:path>
                <a:path w="12700" h="8413115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810527" y="6431595"/>
              <a:ext cx="1155065" cy="77470"/>
            </a:xfrm>
            <a:custGeom>
              <a:avLst/>
              <a:gdLst/>
              <a:ahLst/>
              <a:cxnLst/>
              <a:rect l="l" t="t" r="r" b="b"/>
              <a:pathLst>
                <a:path w="1155065" h="77470">
                  <a:moveTo>
                    <a:pt x="1113916" y="1473"/>
                  </a:moveTo>
                  <a:lnTo>
                    <a:pt x="1103617" y="1473"/>
                  </a:lnTo>
                  <a:lnTo>
                    <a:pt x="1103617" y="75006"/>
                  </a:lnTo>
                  <a:lnTo>
                    <a:pt x="1114437" y="75006"/>
                  </a:lnTo>
                  <a:lnTo>
                    <a:pt x="1114120" y="23329"/>
                  </a:lnTo>
                  <a:lnTo>
                    <a:pt x="1126612" y="23329"/>
                  </a:lnTo>
                  <a:lnTo>
                    <a:pt x="1113916" y="1473"/>
                  </a:lnTo>
                  <a:close/>
                </a:path>
                <a:path w="1155065" h="77470">
                  <a:moveTo>
                    <a:pt x="1126612" y="23329"/>
                  </a:moveTo>
                  <a:lnTo>
                    <a:pt x="1114120" y="23329"/>
                  </a:lnTo>
                  <a:lnTo>
                    <a:pt x="1144282" y="75006"/>
                  </a:lnTo>
                  <a:lnTo>
                    <a:pt x="1154671" y="75006"/>
                  </a:lnTo>
                  <a:lnTo>
                    <a:pt x="1154671" y="53378"/>
                  </a:lnTo>
                  <a:lnTo>
                    <a:pt x="1144066" y="53378"/>
                  </a:lnTo>
                  <a:lnTo>
                    <a:pt x="1126612" y="23329"/>
                  </a:lnTo>
                  <a:close/>
                </a:path>
                <a:path w="1155065" h="77470">
                  <a:moveTo>
                    <a:pt x="1154671" y="1473"/>
                  </a:moveTo>
                  <a:lnTo>
                    <a:pt x="1143863" y="1473"/>
                  </a:lnTo>
                  <a:lnTo>
                    <a:pt x="1144066" y="53378"/>
                  </a:lnTo>
                  <a:lnTo>
                    <a:pt x="1154671" y="53378"/>
                  </a:lnTo>
                  <a:lnTo>
                    <a:pt x="1154671" y="1473"/>
                  </a:lnTo>
                  <a:close/>
                </a:path>
                <a:path w="1155065" h="77470">
                  <a:moveTo>
                    <a:pt x="986447" y="1473"/>
                  </a:moveTo>
                  <a:lnTo>
                    <a:pt x="975410" y="1473"/>
                  </a:lnTo>
                  <a:lnTo>
                    <a:pt x="978369" y="10401"/>
                  </a:lnTo>
                  <a:lnTo>
                    <a:pt x="952093" y="75018"/>
                  </a:lnTo>
                  <a:lnTo>
                    <a:pt x="964056" y="75018"/>
                  </a:lnTo>
                  <a:lnTo>
                    <a:pt x="969949" y="59372"/>
                  </a:lnTo>
                  <a:lnTo>
                    <a:pt x="1007373" y="59372"/>
                  </a:lnTo>
                  <a:lnTo>
                    <a:pt x="1004100" y="50317"/>
                  </a:lnTo>
                  <a:lnTo>
                    <a:pt x="973302" y="50317"/>
                  </a:lnTo>
                  <a:lnTo>
                    <a:pt x="983399" y="23647"/>
                  </a:lnTo>
                  <a:lnTo>
                    <a:pt x="994461" y="23647"/>
                  </a:lnTo>
                  <a:lnTo>
                    <a:pt x="986447" y="1473"/>
                  </a:lnTo>
                  <a:close/>
                </a:path>
                <a:path w="1155065" h="77470">
                  <a:moveTo>
                    <a:pt x="1007373" y="59372"/>
                  </a:moveTo>
                  <a:lnTo>
                    <a:pt x="995578" y="59372"/>
                  </a:lnTo>
                  <a:lnTo>
                    <a:pt x="1000937" y="75018"/>
                  </a:lnTo>
                  <a:lnTo>
                    <a:pt x="1013028" y="75018"/>
                  </a:lnTo>
                  <a:lnTo>
                    <a:pt x="1007373" y="59372"/>
                  </a:lnTo>
                  <a:close/>
                </a:path>
                <a:path w="1155065" h="77470">
                  <a:moveTo>
                    <a:pt x="994461" y="23647"/>
                  </a:moveTo>
                  <a:lnTo>
                    <a:pt x="983399" y="23647"/>
                  </a:lnTo>
                  <a:lnTo>
                    <a:pt x="992543" y="50317"/>
                  </a:lnTo>
                  <a:lnTo>
                    <a:pt x="1004100" y="50317"/>
                  </a:lnTo>
                  <a:lnTo>
                    <a:pt x="994461" y="23647"/>
                  </a:lnTo>
                  <a:close/>
                </a:path>
                <a:path w="1155065" h="77470">
                  <a:moveTo>
                    <a:pt x="863701" y="1460"/>
                  </a:moveTo>
                  <a:lnTo>
                    <a:pt x="821575" y="1460"/>
                  </a:lnTo>
                  <a:lnTo>
                    <a:pt x="821575" y="75018"/>
                  </a:lnTo>
                  <a:lnTo>
                    <a:pt x="864450" y="75018"/>
                  </a:lnTo>
                  <a:lnTo>
                    <a:pt x="864450" y="65138"/>
                  </a:lnTo>
                  <a:lnTo>
                    <a:pt x="832497" y="65138"/>
                  </a:lnTo>
                  <a:lnTo>
                    <a:pt x="832497" y="42443"/>
                  </a:lnTo>
                  <a:lnTo>
                    <a:pt x="858558" y="42443"/>
                  </a:lnTo>
                  <a:lnTo>
                    <a:pt x="858558" y="32664"/>
                  </a:lnTo>
                  <a:lnTo>
                    <a:pt x="832497" y="32664"/>
                  </a:lnTo>
                  <a:lnTo>
                    <a:pt x="832497" y="11455"/>
                  </a:lnTo>
                  <a:lnTo>
                    <a:pt x="863701" y="11455"/>
                  </a:lnTo>
                  <a:lnTo>
                    <a:pt x="863701" y="1460"/>
                  </a:lnTo>
                  <a:close/>
                </a:path>
                <a:path w="1155065" h="77470">
                  <a:moveTo>
                    <a:pt x="702932" y="1473"/>
                  </a:moveTo>
                  <a:lnTo>
                    <a:pt x="677710" y="1473"/>
                  </a:lnTo>
                  <a:lnTo>
                    <a:pt x="677811" y="71335"/>
                  </a:lnTo>
                  <a:lnTo>
                    <a:pt x="684000" y="73020"/>
                  </a:lnTo>
                  <a:lnTo>
                    <a:pt x="689949" y="74163"/>
                  </a:lnTo>
                  <a:lnTo>
                    <a:pt x="696131" y="74813"/>
                  </a:lnTo>
                  <a:lnTo>
                    <a:pt x="703021" y="75018"/>
                  </a:lnTo>
                  <a:lnTo>
                    <a:pt x="713152" y="73636"/>
                  </a:lnTo>
                  <a:lnTo>
                    <a:pt x="720680" y="69800"/>
                  </a:lnTo>
                  <a:lnTo>
                    <a:pt x="724261" y="65354"/>
                  </a:lnTo>
                  <a:lnTo>
                    <a:pt x="697356" y="65354"/>
                  </a:lnTo>
                  <a:lnTo>
                    <a:pt x="694207" y="64706"/>
                  </a:lnTo>
                  <a:lnTo>
                    <a:pt x="688632" y="63449"/>
                  </a:lnTo>
                  <a:lnTo>
                    <a:pt x="688632" y="41490"/>
                  </a:lnTo>
                  <a:lnTo>
                    <a:pt x="725049" y="41490"/>
                  </a:lnTo>
                  <a:lnTo>
                    <a:pt x="722680" y="38150"/>
                  </a:lnTo>
                  <a:lnTo>
                    <a:pt x="717537" y="36245"/>
                  </a:lnTo>
                  <a:lnTo>
                    <a:pt x="722464" y="33413"/>
                  </a:lnTo>
                  <a:lnTo>
                    <a:pt x="722945" y="32359"/>
                  </a:lnTo>
                  <a:lnTo>
                    <a:pt x="688632" y="32359"/>
                  </a:lnTo>
                  <a:lnTo>
                    <a:pt x="688632" y="11341"/>
                  </a:lnTo>
                  <a:lnTo>
                    <a:pt x="723494" y="11341"/>
                  </a:lnTo>
                  <a:lnTo>
                    <a:pt x="719454" y="5913"/>
                  </a:lnTo>
                  <a:lnTo>
                    <a:pt x="712475" y="2560"/>
                  </a:lnTo>
                  <a:lnTo>
                    <a:pt x="702932" y="1473"/>
                  </a:lnTo>
                  <a:close/>
                </a:path>
                <a:path w="1155065" h="77470">
                  <a:moveTo>
                    <a:pt x="725049" y="41490"/>
                  </a:moveTo>
                  <a:lnTo>
                    <a:pt x="712279" y="41490"/>
                  </a:lnTo>
                  <a:lnTo>
                    <a:pt x="716064" y="45491"/>
                  </a:lnTo>
                  <a:lnTo>
                    <a:pt x="716064" y="61150"/>
                  </a:lnTo>
                  <a:lnTo>
                    <a:pt x="711339" y="65138"/>
                  </a:lnTo>
                  <a:lnTo>
                    <a:pt x="697356" y="65354"/>
                  </a:lnTo>
                  <a:lnTo>
                    <a:pt x="724261" y="65354"/>
                  </a:lnTo>
                  <a:lnTo>
                    <a:pt x="725370" y="63976"/>
                  </a:lnTo>
                  <a:lnTo>
                    <a:pt x="726986" y="56629"/>
                  </a:lnTo>
                  <a:lnTo>
                    <a:pt x="726986" y="44221"/>
                  </a:lnTo>
                  <a:lnTo>
                    <a:pt x="725049" y="41490"/>
                  </a:lnTo>
                  <a:close/>
                </a:path>
                <a:path w="1155065" h="77470">
                  <a:moveTo>
                    <a:pt x="723494" y="11341"/>
                  </a:moveTo>
                  <a:lnTo>
                    <a:pt x="710704" y="11341"/>
                  </a:lnTo>
                  <a:lnTo>
                    <a:pt x="713968" y="13334"/>
                  </a:lnTo>
                  <a:lnTo>
                    <a:pt x="714171" y="21437"/>
                  </a:lnTo>
                  <a:lnTo>
                    <a:pt x="714273" y="29108"/>
                  </a:lnTo>
                  <a:lnTo>
                    <a:pt x="710171" y="32359"/>
                  </a:lnTo>
                  <a:lnTo>
                    <a:pt x="722945" y="32359"/>
                  </a:lnTo>
                  <a:lnTo>
                    <a:pt x="725195" y="27419"/>
                  </a:lnTo>
                  <a:lnTo>
                    <a:pt x="725195" y="19964"/>
                  </a:lnTo>
                  <a:lnTo>
                    <a:pt x="723738" y="11669"/>
                  </a:lnTo>
                  <a:lnTo>
                    <a:pt x="723494" y="11341"/>
                  </a:lnTo>
                  <a:close/>
                </a:path>
                <a:path w="1155065" h="77470">
                  <a:moveTo>
                    <a:pt x="559066" y="1473"/>
                  </a:moveTo>
                  <a:lnTo>
                    <a:pt x="533857" y="1473"/>
                  </a:lnTo>
                  <a:lnTo>
                    <a:pt x="533958" y="71335"/>
                  </a:lnTo>
                  <a:lnTo>
                    <a:pt x="540141" y="73020"/>
                  </a:lnTo>
                  <a:lnTo>
                    <a:pt x="546088" y="74163"/>
                  </a:lnTo>
                  <a:lnTo>
                    <a:pt x="552277" y="74813"/>
                  </a:lnTo>
                  <a:lnTo>
                    <a:pt x="559180" y="75018"/>
                  </a:lnTo>
                  <a:lnTo>
                    <a:pt x="569302" y="73636"/>
                  </a:lnTo>
                  <a:lnTo>
                    <a:pt x="576822" y="69800"/>
                  </a:lnTo>
                  <a:lnTo>
                    <a:pt x="580398" y="65354"/>
                  </a:lnTo>
                  <a:lnTo>
                    <a:pt x="553491" y="65354"/>
                  </a:lnTo>
                  <a:lnTo>
                    <a:pt x="550354" y="64706"/>
                  </a:lnTo>
                  <a:lnTo>
                    <a:pt x="544779" y="63449"/>
                  </a:lnTo>
                  <a:lnTo>
                    <a:pt x="544779" y="41490"/>
                  </a:lnTo>
                  <a:lnTo>
                    <a:pt x="581184" y="41490"/>
                  </a:lnTo>
                  <a:lnTo>
                    <a:pt x="578815" y="38150"/>
                  </a:lnTo>
                  <a:lnTo>
                    <a:pt x="573671" y="36245"/>
                  </a:lnTo>
                  <a:lnTo>
                    <a:pt x="578611" y="33413"/>
                  </a:lnTo>
                  <a:lnTo>
                    <a:pt x="579092" y="32359"/>
                  </a:lnTo>
                  <a:lnTo>
                    <a:pt x="544779" y="32359"/>
                  </a:lnTo>
                  <a:lnTo>
                    <a:pt x="544779" y="11341"/>
                  </a:lnTo>
                  <a:lnTo>
                    <a:pt x="579641" y="11341"/>
                  </a:lnTo>
                  <a:lnTo>
                    <a:pt x="575600" y="5913"/>
                  </a:lnTo>
                  <a:lnTo>
                    <a:pt x="568617" y="2560"/>
                  </a:lnTo>
                  <a:lnTo>
                    <a:pt x="559066" y="1473"/>
                  </a:lnTo>
                  <a:close/>
                </a:path>
                <a:path w="1155065" h="77470">
                  <a:moveTo>
                    <a:pt x="581184" y="41490"/>
                  </a:moveTo>
                  <a:lnTo>
                    <a:pt x="568426" y="41490"/>
                  </a:lnTo>
                  <a:lnTo>
                    <a:pt x="572198" y="45491"/>
                  </a:lnTo>
                  <a:lnTo>
                    <a:pt x="572198" y="61150"/>
                  </a:lnTo>
                  <a:lnTo>
                    <a:pt x="567474" y="65138"/>
                  </a:lnTo>
                  <a:lnTo>
                    <a:pt x="553491" y="65354"/>
                  </a:lnTo>
                  <a:lnTo>
                    <a:pt x="580398" y="65354"/>
                  </a:lnTo>
                  <a:lnTo>
                    <a:pt x="581507" y="63976"/>
                  </a:lnTo>
                  <a:lnTo>
                    <a:pt x="583120" y="56629"/>
                  </a:lnTo>
                  <a:lnTo>
                    <a:pt x="583120" y="44221"/>
                  </a:lnTo>
                  <a:lnTo>
                    <a:pt x="581184" y="41490"/>
                  </a:lnTo>
                  <a:close/>
                </a:path>
                <a:path w="1155065" h="77470">
                  <a:moveTo>
                    <a:pt x="579641" y="11341"/>
                  </a:moveTo>
                  <a:lnTo>
                    <a:pt x="566839" y="11341"/>
                  </a:lnTo>
                  <a:lnTo>
                    <a:pt x="570102" y="13334"/>
                  </a:lnTo>
                  <a:lnTo>
                    <a:pt x="570306" y="21437"/>
                  </a:lnTo>
                  <a:lnTo>
                    <a:pt x="570407" y="29108"/>
                  </a:lnTo>
                  <a:lnTo>
                    <a:pt x="566318" y="32359"/>
                  </a:lnTo>
                  <a:lnTo>
                    <a:pt x="579092" y="32359"/>
                  </a:lnTo>
                  <a:lnTo>
                    <a:pt x="581342" y="27419"/>
                  </a:lnTo>
                  <a:lnTo>
                    <a:pt x="581342" y="19964"/>
                  </a:lnTo>
                  <a:lnTo>
                    <a:pt x="579885" y="11669"/>
                  </a:lnTo>
                  <a:lnTo>
                    <a:pt x="579641" y="11341"/>
                  </a:lnTo>
                  <a:close/>
                </a:path>
                <a:path w="1155065" h="77470">
                  <a:moveTo>
                    <a:pt x="437362" y="1447"/>
                  </a:moveTo>
                  <a:lnTo>
                    <a:pt x="426440" y="1447"/>
                  </a:lnTo>
                  <a:lnTo>
                    <a:pt x="426440" y="75006"/>
                  </a:lnTo>
                  <a:lnTo>
                    <a:pt x="437362" y="75006"/>
                  </a:lnTo>
                  <a:lnTo>
                    <a:pt x="437362" y="1447"/>
                  </a:lnTo>
                  <a:close/>
                </a:path>
                <a:path w="1155065" h="77470">
                  <a:moveTo>
                    <a:pt x="317449" y="45072"/>
                  </a:moveTo>
                  <a:lnTo>
                    <a:pt x="293281" y="45072"/>
                  </a:lnTo>
                  <a:lnTo>
                    <a:pt x="297167" y="46227"/>
                  </a:lnTo>
                  <a:lnTo>
                    <a:pt x="301167" y="46545"/>
                  </a:lnTo>
                  <a:lnTo>
                    <a:pt x="305473" y="46545"/>
                  </a:lnTo>
                  <a:lnTo>
                    <a:pt x="315048" y="65138"/>
                  </a:lnTo>
                  <a:lnTo>
                    <a:pt x="320611" y="76276"/>
                  </a:lnTo>
                  <a:lnTo>
                    <a:pt x="325856" y="77012"/>
                  </a:lnTo>
                  <a:lnTo>
                    <a:pt x="336054" y="75437"/>
                  </a:lnTo>
                  <a:lnTo>
                    <a:pt x="336054" y="68287"/>
                  </a:lnTo>
                  <a:lnTo>
                    <a:pt x="329120" y="68287"/>
                  </a:lnTo>
                  <a:lnTo>
                    <a:pt x="316712" y="45288"/>
                  </a:lnTo>
                  <a:lnTo>
                    <a:pt x="317449" y="45072"/>
                  </a:lnTo>
                  <a:close/>
                </a:path>
                <a:path w="1155065" h="77470">
                  <a:moveTo>
                    <a:pt x="308419" y="1473"/>
                  </a:moveTo>
                  <a:lnTo>
                    <a:pt x="282359" y="1473"/>
                  </a:lnTo>
                  <a:lnTo>
                    <a:pt x="282359" y="75006"/>
                  </a:lnTo>
                  <a:lnTo>
                    <a:pt x="293281" y="75006"/>
                  </a:lnTo>
                  <a:lnTo>
                    <a:pt x="293281" y="45072"/>
                  </a:lnTo>
                  <a:lnTo>
                    <a:pt x="317449" y="45072"/>
                  </a:lnTo>
                  <a:lnTo>
                    <a:pt x="326072" y="42544"/>
                  </a:lnTo>
                  <a:lnTo>
                    <a:pt x="330318" y="36880"/>
                  </a:lnTo>
                  <a:lnTo>
                    <a:pt x="302640" y="36880"/>
                  </a:lnTo>
                  <a:lnTo>
                    <a:pt x="298018" y="36563"/>
                  </a:lnTo>
                  <a:lnTo>
                    <a:pt x="293281" y="35293"/>
                  </a:lnTo>
                  <a:lnTo>
                    <a:pt x="293281" y="11455"/>
                  </a:lnTo>
                  <a:lnTo>
                    <a:pt x="328312" y="11455"/>
                  </a:lnTo>
                  <a:lnTo>
                    <a:pt x="325435" y="7408"/>
                  </a:lnTo>
                  <a:lnTo>
                    <a:pt x="318090" y="3052"/>
                  </a:lnTo>
                  <a:lnTo>
                    <a:pt x="308419" y="1473"/>
                  </a:lnTo>
                  <a:close/>
                </a:path>
                <a:path w="1155065" h="77470">
                  <a:moveTo>
                    <a:pt x="336054" y="66916"/>
                  </a:moveTo>
                  <a:lnTo>
                    <a:pt x="332993" y="67754"/>
                  </a:lnTo>
                  <a:lnTo>
                    <a:pt x="329120" y="68287"/>
                  </a:lnTo>
                  <a:lnTo>
                    <a:pt x="336054" y="68287"/>
                  </a:lnTo>
                  <a:lnTo>
                    <a:pt x="336054" y="66916"/>
                  </a:lnTo>
                  <a:close/>
                </a:path>
                <a:path w="1155065" h="77470">
                  <a:moveTo>
                    <a:pt x="328312" y="11455"/>
                  </a:moveTo>
                  <a:lnTo>
                    <a:pt x="316306" y="11455"/>
                  </a:lnTo>
                  <a:lnTo>
                    <a:pt x="320713" y="16395"/>
                  </a:lnTo>
                  <a:lnTo>
                    <a:pt x="320713" y="31521"/>
                  </a:lnTo>
                  <a:lnTo>
                    <a:pt x="316306" y="36880"/>
                  </a:lnTo>
                  <a:lnTo>
                    <a:pt x="330318" y="36880"/>
                  </a:lnTo>
                  <a:lnTo>
                    <a:pt x="331736" y="34988"/>
                  </a:lnTo>
                  <a:lnTo>
                    <a:pt x="331736" y="22174"/>
                  </a:lnTo>
                  <a:lnTo>
                    <a:pt x="330102" y="13972"/>
                  </a:lnTo>
                  <a:lnTo>
                    <a:pt x="328312" y="11455"/>
                  </a:lnTo>
                  <a:close/>
                </a:path>
                <a:path w="1155065" h="77470">
                  <a:moveTo>
                    <a:pt x="165188" y="1473"/>
                  </a:moveTo>
                  <a:lnTo>
                    <a:pt x="154152" y="1473"/>
                  </a:lnTo>
                  <a:lnTo>
                    <a:pt x="157111" y="10401"/>
                  </a:lnTo>
                  <a:lnTo>
                    <a:pt x="130835" y="75018"/>
                  </a:lnTo>
                  <a:lnTo>
                    <a:pt x="142798" y="75018"/>
                  </a:lnTo>
                  <a:lnTo>
                    <a:pt x="148691" y="59372"/>
                  </a:lnTo>
                  <a:lnTo>
                    <a:pt x="186115" y="59372"/>
                  </a:lnTo>
                  <a:lnTo>
                    <a:pt x="182842" y="50317"/>
                  </a:lnTo>
                  <a:lnTo>
                    <a:pt x="152044" y="50317"/>
                  </a:lnTo>
                  <a:lnTo>
                    <a:pt x="162140" y="23647"/>
                  </a:lnTo>
                  <a:lnTo>
                    <a:pt x="173203" y="23647"/>
                  </a:lnTo>
                  <a:lnTo>
                    <a:pt x="165188" y="1473"/>
                  </a:lnTo>
                  <a:close/>
                </a:path>
                <a:path w="1155065" h="77470">
                  <a:moveTo>
                    <a:pt x="186115" y="59372"/>
                  </a:moveTo>
                  <a:lnTo>
                    <a:pt x="174320" y="59372"/>
                  </a:lnTo>
                  <a:lnTo>
                    <a:pt x="179679" y="75018"/>
                  </a:lnTo>
                  <a:lnTo>
                    <a:pt x="191769" y="75018"/>
                  </a:lnTo>
                  <a:lnTo>
                    <a:pt x="186115" y="59372"/>
                  </a:lnTo>
                  <a:close/>
                </a:path>
                <a:path w="1155065" h="77470">
                  <a:moveTo>
                    <a:pt x="173203" y="23647"/>
                  </a:moveTo>
                  <a:lnTo>
                    <a:pt x="162140" y="23647"/>
                  </a:lnTo>
                  <a:lnTo>
                    <a:pt x="171284" y="50317"/>
                  </a:lnTo>
                  <a:lnTo>
                    <a:pt x="182842" y="50317"/>
                  </a:lnTo>
                  <a:lnTo>
                    <a:pt x="173203" y="23647"/>
                  </a:lnTo>
                  <a:close/>
                </a:path>
                <a:path w="1155065" h="77470">
                  <a:moveTo>
                    <a:pt x="34035" y="0"/>
                  </a:moveTo>
                  <a:lnTo>
                    <a:pt x="24574" y="0"/>
                  </a:lnTo>
                  <a:lnTo>
                    <a:pt x="14755" y="1650"/>
                  </a:lnTo>
                  <a:lnTo>
                    <a:pt x="6972" y="6353"/>
                  </a:lnTo>
                  <a:lnTo>
                    <a:pt x="1846" y="13737"/>
                  </a:lnTo>
                  <a:lnTo>
                    <a:pt x="0" y="23431"/>
                  </a:lnTo>
                  <a:lnTo>
                    <a:pt x="0" y="53060"/>
                  </a:lnTo>
                  <a:lnTo>
                    <a:pt x="1846" y="62749"/>
                  </a:lnTo>
                  <a:lnTo>
                    <a:pt x="6972" y="70134"/>
                  </a:lnTo>
                  <a:lnTo>
                    <a:pt x="14755" y="74840"/>
                  </a:lnTo>
                  <a:lnTo>
                    <a:pt x="24574" y="76492"/>
                  </a:lnTo>
                  <a:lnTo>
                    <a:pt x="34035" y="76492"/>
                  </a:lnTo>
                  <a:lnTo>
                    <a:pt x="39395" y="73659"/>
                  </a:lnTo>
                  <a:lnTo>
                    <a:pt x="45072" y="69443"/>
                  </a:lnTo>
                  <a:lnTo>
                    <a:pt x="43443" y="66713"/>
                  </a:lnTo>
                  <a:lnTo>
                    <a:pt x="16586" y="66713"/>
                  </a:lnTo>
                  <a:lnTo>
                    <a:pt x="11023" y="61264"/>
                  </a:lnTo>
                  <a:lnTo>
                    <a:pt x="11023" y="15443"/>
                  </a:lnTo>
                  <a:lnTo>
                    <a:pt x="16484" y="9778"/>
                  </a:lnTo>
                  <a:lnTo>
                    <a:pt x="43436" y="9778"/>
                  </a:lnTo>
                  <a:lnTo>
                    <a:pt x="45072" y="7035"/>
                  </a:lnTo>
                  <a:lnTo>
                    <a:pt x="39395" y="2844"/>
                  </a:lnTo>
                  <a:lnTo>
                    <a:pt x="34035" y="0"/>
                  </a:lnTo>
                  <a:close/>
                </a:path>
                <a:path w="1155065" h="77470">
                  <a:moveTo>
                    <a:pt x="40436" y="61671"/>
                  </a:moveTo>
                  <a:lnTo>
                    <a:pt x="35496" y="64719"/>
                  </a:lnTo>
                  <a:lnTo>
                    <a:pt x="31927" y="66713"/>
                  </a:lnTo>
                  <a:lnTo>
                    <a:pt x="43443" y="66713"/>
                  </a:lnTo>
                  <a:lnTo>
                    <a:pt x="40436" y="61671"/>
                  </a:lnTo>
                  <a:close/>
                </a:path>
                <a:path w="1155065" h="77470">
                  <a:moveTo>
                    <a:pt x="43436" y="9778"/>
                  </a:moveTo>
                  <a:lnTo>
                    <a:pt x="31927" y="9778"/>
                  </a:lnTo>
                  <a:lnTo>
                    <a:pt x="35496" y="11772"/>
                  </a:lnTo>
                  <a:lnTo>
                    <a:pt x="40436" y="14808"/>
                  </a:lnTo>
                  <a:lnTo>
                    <a:pt x="43436" y="97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06527" y="6380913"/>
              <a:ext cx="615556" cy="20656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488745" y="6009144"/>
              <a:ext cx="2305050" cy="2976880"/>
            </a:xfrm>
            <a:custGeom>
              <a:avLst/>
              <a:gdLst/>
              <a:ahLst/>
              <a:cxnLst/>
              <a:rect l="l" t="t" r="r" b="b"/>
              <a:pathLst>
                <a:path w="2305050" h="2976879">
                  <a:moveTo>
                    <a:pt x="49695" y="423938"/>
                  </a:moveTo>
                  <a:lnTo>
                    <a:pt x="0" y="423938"/>
                  </a:lnTo>
                  <a:lnTo>
                    <a:pt x="0" y="433806"/>
                  </a:lnTo>
                  <a:lnTo>
                    <a:pt x="19329" y="433806"/>
                  </a:lnTo>
                  <a:lnTo>
                    <a:pt x="19329" y="497484"/>
                  </a:lnTo>
                  <a:lnTo>
                    <a:pt x="30353" y="497484"/>
                  </a:lnTo>
                  <a:lnTo>
                    <a:pt x="30353" y="433806"/>
                  </a:lnTo>
                  <a:lnTo>
                    <a:pt x="49695" y="433806"/>
                  </a:lnTo>
                  <a:lnTo>
                    <a:pt x="49695" y="423938"/>
                  </a:lnTo>
                  <a:close/>
                </a:path>
                <a:path w="2305050" h="2976879">
                  <a:moveTo>
                    <a:pt x="189979" y="423926"/>
                  </a:moveTo>
                  <a:lnTo>
                    <a:pt x="179057" y="423926"/>
                  </a:lnTo>
                  <a:lnTo>
                    <a:pt x="179057" y="454507"/>
                  </a:lnTo>
                  <a:lnTo>
                    <a:pt x="151638" y="454507"/>
                  </a:lnTo>
                  <a:lnTo>
                    <a:pt x="151638" y="423926"/>
                  </a:lnTo>
                  <a:lnTo>
                    <a:pt x="140703" y="423926"/>
                  </a:lnTo>
                  <a:lnTo>
                    <a:pt x="140703" y="497484"/>
                  </a:lnTo>
                  <a:lnTo>
                    <a:pt x="151638" y="497484"/>
                  </a:lnTo>
                  <a:lnTo>
                    <a:pt x="151638" y="464388"/>
                  </a:lnTo>
                  <a:lnTo>
                    <a:pt x="179057" y="464388"/>
                  </a:lnTo>
                  <a:lnTo>
                    <a:pt x="179057" y="497484"/>
                  </a:lnTo>
                  <a:lnTo>
                    <a:pt x="189979" y="497484"/>
                  </a:lnTo>
                  <a:lnTo>
                    <a:pt x="189979" y="464388"/>
                  </a:lnTo>
                  <a:lnTo>
                    <a:pt x="189979" y="454507"/>
                  </a:lnTo>
                  <a:lnTo>
                    <a:pt x="189979" y="423926"/>
                  </a:lnTo>
                  <a:close/>
                </a:path>
                <a:path w="2305050" h="2976879">
                  <a:moveTo>
                    <a:pt x="329336" y="487603"/>
                  </a:moveTo>
                  <a:lnTo>
                    <a:pt x="297383" y="487603"/>
                  </a:lnTo>
                  <a:lnTo>
                    <a:pt x="297383" y="464908"/>
                  </a:lnTo>
                  <a:lnTo>
                    <a:pt x="323443" y="464908"/>
                  </a:lnTo>
                  <a:lnTo>
                    <a:pt x="323443" y="455129"/>
                  </a:lnTo>
                  <a:lnTo>
                    <a:pt x="297383" y="455129"/>
                  </a:lnTo>
                  <a:lnTo>
                    <a:pt x="297383" y="433920"/>
                  </a:lnTo>
                  <a:lnTo>
                    <a:pt x="328587" y="433920"/>
                  </a:lnTo>
                  <a:lnTo>
                    <a:pt x="328587" y="423926"/>
                  </a:lnTo>
                  <a:lnTo>
                    <a:pt x="286461" y="423926"/>
                  </a:lnTo>
                  <a:lnTo>
                    <a:pt x="286461" y="497484"/>
                  </a:lnTo>
                  <a:lnTo>
                    <a:pt x="329336" y="497484"/>
                  </a:lnTo>
                  <a:lnTo>
                    <a:pt x="329336" y="487603"/>
                  </a:lnTo>
                  <a:close/>
                </a:path>
                <a:path w="2305050" h="2976879">
                  <a:moveTo>
                    <a:pt x="352526" y="35941"/>
                  </a:moveTo>
                  <a:lnTo>
                    <a:pt x="285419" y="35941"/>
                  </a:lnTo>
                  <a:lnTo>
                    <a:pt x="256730" y="41744"/>
                  </a:lnTo>
                  <a:lnTo>
                    <a:pt x="233273" y="57569"/>
                  </a:lnTo>
                  <a:lnTo>
                    <a:pt x="217449" y="81026"/>
                  </a:lnTo>
                  <a:lnTo>
                    <a:pt x="211645" y="109715"/>
                  </a:lnTo>
                  <a:lnTo>
                    <a:pt x="211645" y="195135"/>
                  </a:lnTo>
                  <a:lnTo>
                    <a:pt x="217449" y="223824"/>
                  </a:lnTo>
                  <a:lnTo>
                    <a:pt x="233273" y="247281"/>
                  </a:lnTo>
                  <a:lnTo>
                    <a:pt x="256730" y="263105"/>
                  </a:lnTo>
                  <a:lnTo>
                    <a:pt x="285419" y="268909"/>
                  </a:lnTo>
                  <a:lnTo>
                    <a:pt x="352526" y="268909"/>
                  </a:lnTo>
                  <a:lnTo>
                    <a:pt x="352526" y="224955"/>
                  </a:lnTo>
                  <a:lnTo>
                    <a:pt x="285419" y="224955"/>
                  </a:lnTo>
                  <a:lnTo>
                    <a:pt x="273824" y="222605"/>
                  </a:lnTo>
                  <a:lnTo>
                    <a:pt x="264350" y="216217"/>
                  </a:lnTo>
                  <a:lnTo>
                    <a:pt x="257949" y="206730"/>
                  </a:lnTo>
                  <a:lnTo>
                    <a:pt x="255600" y="195135"/>
                  </a:lnTo>
                  <a:lnTo>
                    <a:pt x="255600" y="109715"/>
                  </a:lnTo>
                  <a:lnTo>
                    <a:pt x="257949" y="98120"/>
                  </a:lnTo>
                  <a:lnTo>
                    <a:pt x="264350" y="88646"/>
                  </a:lnTo>
                  <a:lnTo>
                    <a:pt x="273824" y="82245"/>
                  </a:lnTo>
                  <a:lnTo>
                    <a:pt x="285419" y="79895"/>
                  </a:lnTo>
                  <a:lnTo>
                    <a:pt x="352526" y="79895"/>
                  </a:lnTo>
                  <a:lnTo>
                    <a:pt x="352526" y="35941"/>
                  </a:lnTo>
                  <a:close/>
                </a:path>
                <a:path w="2305050" h="2976879">
                  <a:moveTo>
                    <a:pt x="585876" y="109728"/>
                  </a:moveTo>
                  <a:lnTo>
                    <a:pt x="580072" y="81026"/>
                  </a:lnTo>
                  <a:lnTo>
                    <a:pt x="579310" y="79895"/>
                  </a:lnTo>
                  <a:lnTo>
                    <a:pt x="564248" y="57569"/>
                  </a:lnTo>
                  <a:lnTo>
                    <a:pt x="541921" y="42494"/>
                  </a:lnTo>
                  <a:lnTo>
                    <a:pt x="541921" y="109728"/>
                  </a:lnTo>
                  <a:lnTo>
                    <a:pt x="541921" y="195122"/>
                  </a:lnTo>
                  <a:lnTo>
                    <a:pt x="539572" y="206717"/>
                  </a:lnTo>
                  <a:lnTo>
                    <a:pt x="533184" y="216204"/>
                  </a:lnTo>
                  <a:lnTo>
                    <a:pt x="523697" y="222605"/>
                  </a:lnTo>
                  <a:lnTo>
                    <a:pt x="512114" y="224955"/>
                  </a:lnTo>
                  <a:lnTo>
                    <a:pt x="504329" y="224955"/>
                  </a:lnTo>
                  <a:lnTo>
                    <a:pt x="492734" y="222605"/>
                  </a:lnTo>
                  <a:lnTo>
                    <a:pt x="483247" y="216204"/>
                  </a:lnTo>
                  <a:lnTo>
                    <a:pt x="476846" y="206717"/>
                  </a:lnTo>
                  <a:lnTo>
                    <a:pt x="474497" y="195122"/>
                  </a:lnTo>
                  <a:lnTo>
                    <a:pt x="474497" y="109728"/>
                  </a:lnTo>
                  <a:lnTo>
                    <a:pt x="476846" y="98120"/>
                  </a:lnTo>
                  <a:lnTo>
                    <a:pt x="483247" y="88633"/>
                  </a:lnTo>
                  <a:lnTo>
                    <a:pt x="492734" y="82245"/>
                  </a:lnTo>
                  <a:lnTo>
                    <a:pt x="504329" y="79895"/>
                  </a:lnTo>
                  <a:lnTo>
                    <a:pt x="512114" y="79895"/>
                  </a:lnTo>
                  <a:lnTo>
                    <a:pt x="523697" y="82245"/>
                  </a:lnTo>
                  <a:lnTo>
                    <a:pt x="533184" y="88633"/>
                  </a:lnTo>
                  <a:lnTo>
                    <a:pt x="539572" y="98120"/>
                  </a:lnTo>
                  <a:lnTo>
                    <a:pt x="541921" y="109728"/>
                  </a:lnTo>
                  <a:lnTo>
                    <a:pt x="541921" y="42494"/>
                  </a:lnTo>
                  <a:lnTo>
                    <a:pt x="540804" y="41732"/>
                  </a:lnTo>
                  <a:lnTo>
                    <a:pt x="512114" y="35928"/>
                  </a:lnTo>
                  <a:lnTo>
                    <a:pt x="504329" y="35928"/>
                  </a:lnTo>
                  <a:lnTo>
                    <a:pt x="475640" y="41732"/>
                  </a:lnTo>
                  <a:lnTo>
                    <a:pt x="452183" y="57569"/>
                  </a:lnTo>
                  <a:lnTo>
                    <a:pt x="436346" y="81026"/>
                  </a:lnTo>
                  <a:lnTo>
                    <a:pt x="430542" y="109728"/>
                  </a:lnTo>
                  <a:lnTo>
                    <a:pt x="430542" y="195122"/>
                  </a:lnTo>
                  <a:lnTo>
                    <a:pt x="436346" y="223812"/>
                  </a:lnTo>
                  <a:lnTo>
                    <a:pt x="452183" y="247269"/>
                  </a:lnTo>
                  <a:lnTo>
                    <a:pt x="475640" y="263105"/>
                  </a:lnTo>
                  <a:lnTo>
                    <a:pt x="504329" y="268909"/>
                  </a:lnTo>
                  <a:lnTo>
                    <a:pt x="512114" y="268909"/>
                  </a:lnTo>
                  <a:lnTo>
                    <a:pt x="564248" y="247269"/>
                  </a:lnTo>
                  <a:lnTo>
                    <a:pt x="585876" y="195122"/>
                  </a:lnTo>
                  <a:lnTo>
                    <a:pt x="585876" y="109728"/>
                  </a:lnTo>
                  <a:close/>
                </a:path>
                <a:path w="2305050" h="2976879">
                  <a:moveTo>
                    <a:pt x="825588" y="35941"/>
                  </a:moveTo>
                  <a:lnTo>
                    <a:pt x="781583" y="35941"/>
                  </a:lnTo>
                  <a:lnTo>
                    <a:pt x="744308" y="108597"/>
                  </a:lnTo>
                  <a:lnTo>
                    <a:pt x="707034" y="35941"/>
                  </a:lnTo>
                  <a:lnTo>
                    <a:pt x="663041" y="35941"/>
                  </a:lnTo>
                  <a:lnTo>
                    <a:pt x="663041" y="268909"/>
                  </a:lnTo>
                  <a:lnTo>
                    <a:pt x="706983" y="268909"/>
                  </a:lnTo>
                  <a:lnTo>
                    <a:pt x="706983" y="129260"/>
                  </a:lnTo>
                  <a:lnTo>
                    <a:pt x="726173" y="166700"/>
                  </a:lnTo>
                  <a:lnTo>
                    <a:pt x="762457" y="166700"/>
                  </a:lnTo>
                  <a:lnTo>
                    <a:pt x="781646" y="129260"/>
                  </a:lnTo>
                  <a:lnTo>
                    <a:pt x="781646" y="268909"/>
                  </a:lnTo>
                  <a:lnTo>
                    <a:pt x="825588" y="268909"/>
                  </a:lnTo>
                  <a:lnTo>
                    <a:pt x="825588" y="129260"/>
                  </a:lnTo>
                  <a:lnTo>
                    <a:pt x="825588" y="108597"/>
                  </a:lnTo>
                  <a:lnTo>
                    <a:pt x="825588" y="35941"/>
                  </a:lnTo>
                  <a:close/>
                </a:path>
                <a:path w="2305050" h="2976879">
                  <a:moveTo>
                    <a:pt x="829805" y="2924911"/>
                  </a:moveTo>
                  <a:lnTo>
                    <a:pt x="825601" y="2921787"/>
                  </a:lnTo>
                  <a:lnTo>
                    <a:pt x="821613" y="2919679"/>
                  </a:lnTo>
                  <a:lnTo>
                    <a:pt x="804075" y="2919679"/>
                  </a:lnTo>
                  <a:lnTo>
                    <a:pt x="796353" y="2926461"/>
                  </a:lnTo>
                  <a:lnTo>
                    <a:pt x="796353" y="2969641"/>
                  </a:lnTo>
                  <a:lnTo>
                    <a:pt x="804075" y="2976422"/>
                  </a:lnTo>
                  <a:lnTo>
                    <a:pt x="821613" y="2976422"/>
                  </a:lnTo>
                  <a:lnTo>
                    <a:pt x="825601" y="2974327"/>
                  </a:lnTo>
                  <a:lnTo>
                    <a:pt x="829805" y="2971203"/>
                  </a:lnTo>
                  <a:lnTo>
                    <a:pt x="828586" y="2969171"/>
                  </a:lnTo>
                  <a:lnTo>
                    <a:pt x="826376" y="2965437"/>
                  </a:lnTo>
                  <a:lnTo>
                    <a:pt x="822706" y="2967698"/>
                  </a:lnTo>
                  <a:lnTo>
                    <a:pt x="820051" y="2969171"/>
                  </a:lnTo>
                  <a:lnTo>
                    <a:pt x="808672" y="2969171"/>
                  </a:lnTo>
                  <a:lnTo>
                    <a:pt x="804545" y="2965119"/>
                  </a:lnTo>
                  <a:lnTo>
                    <a:pt x="804545" y="2931134"/>
                  </a:lnTo>
                  <a:lnTo>
                    <a:pt x="808596" y="2926931"/>
                  </a:lnTo>
                  <a:lnTo>
                    <a:pt x="820051" y="2926931"/>
                  </a:lnTo>
                  <a:lnTo>
                    <a:pt x="822706" y="2928416"/>
                  </a:lnTo>
                  <a:lnTo>
                    <a:pt x="826376" y="2930677"/>
                  </a:lnTo>
                  <a:lnTo>
                    <a:pt x="828598" y="2926931"/>
                  </a:lnTo>
                  <a:lnTo>
                    <a:pt x="829805" y="2924911"/>
                  </a:lnTo>
                  <a:close/>
                </a:path>
                <a:path w="2305050" h="2976879">
                  <a:moveTo>
                    <a:pt x="938644" y="2975330"/>
                  </a:moveTo>
                  <a:lnTo>
                    <a:pt x="934440" y="2963722"/>
                  </a:lnTo>
                  <a:lnTo>
                    <a:pt x="932014" y="2957017"/>
                  </a:lnTo>
                  <a:lnTo>
                    <a:pt x="924864" y="2937218"/>
                  </a:lnTo>
                  <a:lnTo>
                    <a:pt x="923442" y="2933293"/>
                  </a:lnTo>
                  <a:lnTo>
                    <a:pt x="923442" y="2957017"/>
                  </a:lnTo>
                  <a:lnTo>
                    <a:pt x="909167" y="2957017"/>
                  </a:lnTo>
                  <a:lnTo>
                    <a:pt x="916660" y="2937218"/>
                  </a:lnTo>
                  <a:lnTo>
                    <a:pt x="923442" y="2957017"/>
                  </a:lnTo>
                  <a:lnTo>
                    <a:pt x="923442" y="2933293"/>
                  </a:lnTo>
                  <a:lnTo>
                    <a:pt x="918921" y="2920771"/>
                  </a:lnTo>
                  <a:lnTo>
                    <a:pt x="910729" y="2920771"/>
                  </a:lnTo>
                  <a:lnTo>
                    <a:pt x="912914" y="2927400"/>
                  </a:lnTo>
                  <a:lnTo>
                    <a:pt x="893432" y="2975330"/>
                  </a:lnTo>
                  <a:lnTo>
                    <a:pt x="902322" y="2975330"/>
                  </a:lnTo>
                  <a:lnTo>
                    <a:pt x="906678" y="2963722"/>
                  </a:lnTo>
                  <a:lnTo>
                    <a:pt x="925703" y="2963722"/>
                  </a:lnTo>
                  <a:lnTo>
                    <a:pt x="929678" y="2975330"/>
                  </a:lnTo>
                  <a:lnTo>
                    <a:pt x="938644" y="2975330"/>
                  </a:lnTo>
                  <a:close/>
                </a:path>
                <a:path w="2305050" h="2976879">
                  <a:moveTo>
                    <a:pt x="1033780" y="35941"/>
                  </a:moveTo>
                  <a:lnTo>
                    <a:pt x="902741" y="35941"/>
                  </a:lnTo>
                  <a:lnTo>
                    <a:pt x="902741" y="268909"/>
                  </a:lnTo>
                  <a:lnTo>
                    <a:pt x="1033780" y="268909"/>
                  </a:lnTo>
                  <a:lnTo>
                    <a:pt x="1033780" y="224955"/>
                  </a:lnTo>
                  <a:lnTo>
                    <a:pt x="946696" y="224955"/>
                  </a:lnTo>
                  <a:lnTo>
                    <a:pt x="946696" y="174472"/>
                  </a:lnTo>
                  <a:lnTo>
                    <a:pt x="1011135" y="174472"/>
                  </a:lnTo>
                  <a:lnTo>
                    <a:pt x="1011135" y="130517"/>
                  </a:lnTo>
                  <a:lnTo>
                    <a:pt x="946696" y="130517"/>
                  </a:lnTo>
                  <a:lnTo>
                    <a:pt x="946696" y="79895"/>
                  </a:lnTo>
                  <a:lnTo>
                    <a:pt x="1033780" y="79895"/>
                  </a:lnTo>
                  <a:lnTo>
                    <a:pt x="1033780" y="35941"/>
                  </a:lnTo>
                  <a:close/>
                </a:path>
                <a:path w="2305050" h="2976879">
                  <a:moveTo>
                    <a:pt x="1045692" y="2969336"/>
                  </a:moveTo>
                  <a:lnTo>
                    <a:pt x="1043432" y="2969958"/>
                  </a:lnTo>
                  <a:lnTo>
                    <a:pt x="1040549" y="2970352"/>
                  </a:lnTo>
                  <a:lnTo>
                    <a:pt x="1031354" y="2953283"/>
                  </a:lnTo>
                  <a:lnTo>
                    <a:pt x="1031913" y="2953118"/>
                  </a:lnTo>
                  <a:lnTo>
                    <a:pt x="1038288" y="2951251"/>
                  </a:lnTo>
                  <a:lnTo>
                    <a:pt x="1041450" y="2947035"/>
                  </a:lnTo>
                  <a:lnTo>
                    <a:pt x="1042492" y="2945650"/>
                  </a:lnTo>
                  <a:lnTo>
                    <a:pt x="1042492" y="2928175"/>
                  </a:lnTo>
                  <a:lnTo>
                    <a:pt x="1042492" y="2927400"/>
                  </a:lnTo>
                  <a:lnTo>
                    <a:pt x="1035799" y="2920771"/>
                  </a:lnTo>
                  <a:lnTo>
                    <a:pt x="1034313" y="2920771"/>
                  </a:lnTo>
                  <a:lnTo>
                    <a:pt x="1034313" y="2931833"/>
                  </a:lnTo>
                  <a:lnTo>
                    <a:pt x="1034313" y="2943060"/>
                  </a:lnTo>
                  <a:lnTo>
                    <a:pt x="1031049" y="2947035"/>
                  </a:lnTo>
                  <a:lnTo>
                    <a:pt x="1020902" y="2947035"/>
                  </a:lnTo>
                  <a:lnTo>
                    <a:pt x="1017485" y="2946806"/>
                  </a:lnTo>
                  <a:lnTo>
                    <a:pt x="1013968" y="2945879"/>
                  </a:lnTo>
                  <a:lnTo>
                    <a:pt x="1013968" y="2928175"/>
                  </a:lnTo>
                  <a:lnTo>
                    <a:pt x="1031049" y="2928175"/>
                  </a:lnTo>
                  <a:lnTo>
                    <a:pt x="1034313" y="2931833"/>
                  </a:lnTo>
                  <a:lnTo>
                    <a:pt x="1034313" y="2920771"/>
                  </a:lnTo>
                  <a:lnTo>
                    <a:pt x="1005865" y="2920771"/>
                  </a:lnTo>
                  <a:lnTo>
                    <a:pt x="1005865" y="2975343"/>
                  </a:lnTo>
                  <a:lnTo>
                    <a:pt x="1013968" y="2975343"/>
                  </a:lnTo>
                  <a:lnTo>
                    <a:pt x="1013968" y="2953118"/>
                  </a:lnTo>
                  <a:lnTo>
                    <a:pt x="1016850" y="2953982"/>
                  </a:lnTo>
                  <a:lnTo>
                    <a:pt x="1019810" y="2954210"/>
                  </a:lnTo>
                  <a:lnTo>
                    <a:pt x="1023010" y="2954210"/>
                  </a:lnTo>
                  <a:lnTo>
                    <a:pt x="1030109" y="2968015"/>
                  </a:lnTo>
                  <a:lnTo>
                    <a:pt x="1034237" y="2976270"/>
                  </a:lnTo>
                  <a:lnTo>
                    <a:pt x="1038136" y="2976816"/>
                  </a:lnTo>
                  <a:lnTo>
                    <a:pt x="1045692" y="2975648"/>
                  </a:lnTo>
                  <a:lnTo>
                    <a:pt x="1045692" y="2970352"/>
                  </a:lnTo>
                  <a:lnTo>
                    <a:pt x="1045692" y="2969336"/>
                  </a:lnTo>
                  <a:close/>
                </a:path>
                <a:path w="2305050" h="2976879">
                  <a:moveTo>
                    <a:pt x="1120863" y="2920758"/>
                  </a:moveTo>
                  <a:lnTo>
                    <a:pt x="1112761" y="2920758"/>
                  </a:lnTo>
                  <a:lnTo>
                    <a:pt x="1112761" y="2975330"/>
                  </a:lnTo>
                  <a:lnTo>
                    <a:pt x="1120863" y="2975330"/>
                  </a:lnTo>
                  <a:lnTo>
                    <a:pt x="1120863" y="2920758"/>
                  </a:lnTo>
                  <a:close/>
                </a:path>
                <a:path w="2305050" h="2976879">
                  <a:moveTo>
                    <a:pt x="1229017" y="2952496"/>
                  </a:moveTo>
                  <a:lnTo>
                    <a:pt x="1227569" y="2950464"/>
                  </a:lnTo>
                  <a:lnTo>
                    <a:pt x="1225816" y="2947974"/>
                  </a:lnTo>
                  <a:lnTo>
                    <a:pt x="1221994" y="2946577"/>
                  </a:lnTo>
                  <a:lnTo>
                    <a:pt x="1225664" y="2944469"/>
                  </a:lnTo>
                  <a:lnTo>
                    <a:pt x="1226019" y="2943682"/>
                  </a:lnTo>
                  <a:lnTo>
                    <a:pt x="1227683" y="2940024"/>
                  </a:lnTo>
                  <a:lnTo>
                    <a:pt x="1227683" y="2928099"/>
                  </a:lnTo>
                  <a:lnTo>
                    <a:pt x="1227683" y="2924975"/>
                  </a:lnTo>
                  <a:lnTo>
                    <a:pt x="1221841" y="2920771"/>
                  </a:lnTo>
                  <a:lnTo>
                    <a:pt x="1220914" y="2920771"/>
                  </a:lnTo>
                  <a:lnTo>
                    <a:pt x="1220914" y="2953435"/>
                  </a:lnTo>
                  <a:lnTo>
                    <a:pt x="1220914" y="2965043"/>
                  </a:lnTo>
                  <a:lnTo>
                    <a:pt x="1217396" y="2968015"/>
                  </a:lnTo>
                  <a:lnTo>
                    <a:pt x="1211160" y="2968079"/>
                  </a:lnTo>
                  <a:lnTo>
                    <a:pt x="1207033" y="2968167"/>
                  </a:lnTo>
                  <a:lnTo>
                    <a:pt x="1204696" y="2967698"/>
                  </a:lnTo>
                  <a:lnTo>
                    <a:pt x="1200556" y="2966758"/>
                  </a:lnTo>
                  <a:lnTo>
                    <a:pt x="1200556" y="2950464"/>
                  </a:lnTo>
                  <a:lnTo>
                    <a:pt x="1218107" y="2950464"/>
                  </a:lnTo>
                  <a:lnTo>
                    <a:pt x="1220914" y="2953435"/>
                  </a:lnTo>
                  <a:lnTo>
                    <a:pt x="1220914" y="2920771"/>
                  </a:lnTo>
                  <a:lnTo>
                    <a:pt x="1219581" y="2920771"/>
                  </a:lnTo>
                  <a:lnTo>
                    <a:pt x="1219581" y="2941269"/>
                  </a:lnTo>
                  <a:lnTo>
                    <a:pt x="1216545" y="2943682"/>
                  </a:lnTo>
                  <a:lnTo>
                    <a:pt x="1200556" y="2943682"/>
                  </a:lnTo>
                  <a:lnTo>
                    <a:pt x="1200556" y="2928099"/>
                  </a:lnTo>
                  <a:lnTo>
                    <a:pt x="1216926" y="2928099"/>
                  </a:lnTo>
                  <a:lnTo>
                    <a:pt x="1219352" y="2929585"/>
                  </a:lnTo>
                  <a:lnTo>
                    <a:pt x="1219504" y="2935579"/>
                  </a:lnTo>
                  <a:lnTo>
                    <a:pt x="1219581" y="2941269"/>
                  </a:lnTo>
                  <a:lnTo>
                    <a:pt x="1219581" y="2920771"/>
                  </a:lnTo>
                  <a:lnTo>
                    <a:pt x="1192453" y="2920771"/>
                  </a:lnTo>
                  <a:lnTo>
                    <a:pt x="1192530" y="2972612"/>
                  </a:lnTo>
                  <a:lnTo>
                    <a:pt x="1198918" y="2974556"/>
                  </a:lnTo>
                  <a:lnTo>
                    <a:pt x="1203921" y="2975343"/>
                  </a:lnTo>
                  <a:lnTo>
                    <a:pt x="1222463" y="2975343"/>
                  </a:lnTo>
                  <a:lnTo>
                    <a:pt x="1229017" y="2969577"/>
                  </a:lnTo>
                  <a:lnTo>
                    <a:pt x="1229017" y="2968167"/>
                  </a:lnTo>
                  <a:lnTo>
                    <a:pt x="1229017" y="2952496"/>
                  </a:lnTo>
                  <a:close/>
                </a:path>
                <a:path w="2305050" h="2976879">
                  <a:moveTo>
                    <a:pt x="1335747" y="2952496"/>
                  </a:moveTo>
                  <a:lnTo>
                    <a:pt x="1334312" y="2950464"/>
                  </a:lnTo>
                  <a:lnTo>
                    <a:pt x="1332560" y="2947974"/>
                  </a:lnTo>
                  <a:lnTo>
                    <a:pt x="1328724" y="2946577"/>
                  </a:lnTo>
                  <a:lnTo>
                    <a:pt x="1332395" y="2944469"/>
                  </a:lnTo>
                  <a:lnTo>
                    <a:pt x="1332750" y="2943682"/>
                  </a:lnTo>
                  <a:lnTo>
                    <a:pt x="1334427" y="2940024"/>
                  </a:lnTo>
                  <a:lnTo>
                    <a:pt x="1334427" y="2928099"/>
                  </a:lnTo>
                  <a:lnTo>
                    <a:pt x="1334427" y="2924975"/>
                  </a:lnTo>
                  <a:lnTo>
                    <a:pt x="1328585" y="2920771"/>
                  </a:lnTo>
                  <a:lnTo>
                    <a:pt x="1327645" y="2920771"/>
                  </a:lnTo>
                  <a:lnTo>
                    <a:pt x="1327645" y="2953435"/>
                  </a:lnTo>
                  <a:lnTo>
                    <a:pt x="1327645" y="2965043"/>
                  </a:lnTo>
                  <a:lnTo>
                    <a:pt x="1324127" y="2968015"/>
                  </a:lnTo>
                  <a:lnTo>
                    <a:pt x="1317891" y="2968079"/>
                  </a:lnTo>
                  <a:lnTo>
                    <a:pt x="1313776" y="2968167"/>
                  </a:lnTo>
                  <a:lnTo>
                    <a:pt x="1311427" y="2967698"/>
                  </a:lnTo>
                  <a:lnTo>
                    <a:pt x="1307287" y="2966758"/>
                  </a:lnTo>
                  <a:lnTo>
                    <a:pt x="1307287" y="2950464"/>
                  </a:lnTo>
                  <a:lnTo>
                    <a:pt x="1324838" y="2950464"/>
                  </a:lnTo>
                  <a:lnTo>
                    <a:pt x="1327645" y="2953435"/>
                  </a:lnTo>
                  <a:lnTo>
                    <a:pt x="1327645" y="2920771"/>
                  </a:lnTo>
                  <a:lnTo>
                    <a:pt x="1326324" y="2920771"/>
                  </a:lnTo>
                  <a:lnTo>
                    <a:pt x="1326324" y="2941269"/>
                  </a:lnTo>
                  <a:lnTo>
                    <a:pt x="1323276" y="2943682"/>
                  </a:lnTo>
                  <a:lnTo>
                    <a:pt x="1307287" y="2943682"/>
                  </a:lnTo>
                  <a:lnTo>
                    <a:pt x="1307287" y="2928099"/>
                  </a:lnTo>
                  <a:lnTo>
                    <a:pt x="1323670" y="2928099"/>
                  </a:lnTo>
                  <a:lnTo>
                    <a:pt x="1326083" y="2929585"/>
                  </a:lnTo>
                  <a:lnTo>
                    <a:pt x="1326235" y="2935579"/>
                  </a:lnTo>
                  <a:lnTo>
                    <a:pt x="1326324" y="2941269"/>
                  </a:lnTo>
                  <a:lnTo>
                    <a:pt x="1326324" y="2920771"/>
                  </a:lnTo>
                  <a:lnTo>
                    <a:pt x="1299197" y="2920771"/>
                  </a:lnTo>
                  <a:lnTo>
                    <a:pt x="1299260" y="2972612"/>
                  </a:lnTo>
                  <a:lnTo>
                    <a:pt x="1305661" y="2974556"/>
                  </a:lnTo>
                  <a:lnTo>
                    <a:pt x="1310652" y="2975343"/>
                  </a:lnTo>
                  <a:lnTo>
                    <a:pt x="1329194" y="2975343"/>
                  </a:lnTo>
                  <a:lnTo>
                    <a:pt x="1335747" y="2969577"/>
                  </a:lnTo>
                  <a:lnTo>
                    <a:pt x="1335747" y="2968167"/>
                  </a:lnTo>
                  <a:lnTo>
                    <a:pt x="1335747" y="2952496"/>
                  </a:lnTo>
                  <a:close/>
                </a:path>
                <a:path w="2305050" h="2976879">
                  <a:moveTo>
                    <a:pt x="1372362" y="118033"/>
                  </a:moveTo>
                  <a:lnTo>
                    <a:pt x="1120876" y="118033"/>
                  </a:lnTo>
                  <a:lnTo>
                    <a:pt x="1123442" y="148209"/>
                  </a:lnTo>
                  <a:lnTo>
                    <a:pt x="1217980" y="148450"/>
                  </a:lnTo>
                  <a:lnTo>
                    <a:pt x="1217968" y="250926"/>
                  </a:lnTo>
                  <a:lnTo>
                    <a:pt x="1171905" y="250710"/>
                  </a:lnTo>
                  <a:lnTo>
                    <a:pt x="1153020" y="232829"/>
                  </a:lnTo>
                  <a:lnTo>
                    <a:pt x="1156030" y="225717"/>
                  </a:lnTo>
                  <a:lnTo>
                    <a:pt x="1160894" y="219735"/>
                  </a:lnTo>
                  <a:lnTo>
                    <a:pt x="1166914" y="214718"/>
                  </a:lnTo>
                  <a:lnTo>
                    <a:pt x="1173340" y="210515"/>
                  </a:lnTo>
                  <a:lnTo>
                    <a:pt x="1167155" y="206705"/>
                  </a:lnTo>
                  <a:lnTo>
                    <a:pt x="1154150" y="197599"/>
                  </a:lnTo>
                  <a:lnTo>
                    <a:pt x="1138707" y="186613"/>
                  </a:lnTo>
                  <a:lnTo>
                    <a:pt x="1125270" y="177241"/>
                  </a:lnTo>
                  <a:lnTo>
                    <a:pt x="1127760" y="197637"/>
                  </a:lnTo>
                  <a:lnTo>
                    <a:pt x="1134884" y="254571"/>
                  </a:lnTo>
                  <a:lnTo>
                    <a:pt x="1136611" y="268490"/>
                  </a:lnTo>
                  <a:lnTo>
                    <a:pt x="1245730" y="309854"/>
                  </a:lnTo>
                  <a:lnTo>
                    <a:pt x="1247482" y="309854"/>
                  </a:lnTo>
                  <a:lnTo>
                    <a:pt x="1356614" y="268490"/>
                  </a:lnTo>
                  <a:lnTo>
                    <a:pt x="1358760" y="251066"/>
                  </a:lnTo>
                  <a:lnTo>
                    <a:pt x="1365910" y="193954"/>
                  </a:lnTo>
                  <a:lnTo>
                    <a:pt x="1367955" y="177177"/>
                  </a:lnTo>
                  <a:lnTo>
                    <a:pt x="1354378" y="186664"/>
                  </a:lnTo>
                  <a:lnTo>
                    <a:pt x="1338961" y="197637"/>
                  </a:lnTo>
                  <a:lnTo>
                    <a:pt x="1326007" y="206730"/>
                  </a:lnTo>
                  <a:lnTo>
                    <a:pt x="1319872" y="210502"/>
                  </a:lnTo>
                  <a:lnTo>
                    <a:pt x="1326324" y="214718"/>
                  </a:lnTo>
                  <a:lnTo>
                    <a:pt x="1332318" y="219735"/>
                  </a:lnTo>
                  <a:lnTo>
                    <a:pt x="1337170" y="225729"/>
                  </a:lnTo>
                  <a:lnTo>
                    <a:pt x="1340192" y="232841"/>
                  </a:lnTo>
                  <a:lnTo>
                    <a:pt x="1339608" y="238633"/>
                  </a:lnTo>
                  <a:lnTo>
                    <a:pt x="1335417" y="244462"/>
                  </a:lnTo>
                  <a:lnTo>
                    <a:pt x="1328902" y="248970"/>
                  </a:lnTo>
                  <a:lnTo>
                    <a:pt x="1321308" y="250774"/>
                  </a:lnTo>
                  <a:lnTo>
                    <a:pt x="1275257" y="251066"/>
                  </a:lnTo>
                  <a:lnTo>
                    <a:pt x="1275257" y="250926"/>
                  </a:lnTo>
                  <a:lnTo>
                    <a:pt x="1275232" y="148717"/>
                  </a:lnTo>
                  <a:lnTo>
                    <a:pt x="1369783" y="148209"/>
                  </a:lnTo>
                  <a:lnTo>
                    <a:pt x="1372362" y="118033"/>
                  </a:lnTo>
                  <a:close/>
                </a:path>
                <a:path w="2305050" h="2976879">
                  <a:moveTo>
                    <a:pt x="1382306" y="7124"/>
                  </a:moveTo>
                  <a:lnTo>
                    <a:pt x="1369479" y="16179"/>
                  </a:lnTo>
                  <a:lnTo>
                    <a:pt x="1357020" y="25463"/>
                  </a:lnTo>
                  <a:lnTo>
                    <a:pt x="1344117" y="34950"/>
                  </a:lnTo>
                  <a:lnTo>
                    <a:pt x="1329905" y="44602"/>
                  </a:lnTo>
                  <a:lnTo>
                    <a:pt x="1329905" y="46037"/>
                  </a:lnTo>
                  <a:lnTo>
                    <a:pt x="1348333" y="65874"/>
                  </a:lnTo>
                  <a:lnTo>
                    <a:pt x="1318450" y="86194"/>
                  </a:lnTo>
                  <a:lnTo>
                    <a:pt x="1274381" y="66636"/>
                  </a:lnTo>
                  <a:lnTo>
                    <a:pt x="1274381" y="65608"/>
                  </a:lnTo>
                  <a:lnTo>
                    <a:pt x="1291501" y="43992"/>
                  </a:lnTo>
                  <a:lnTo>
                    <a:pt x="1280655" y="33096"/>
                  </a:lnTo>
                  <a:lnTo>
                    <a:pt x="1258201" y="11214"/>
                  </a:lnTo>
                  <a:lnTo>
                    <a:pt x="1247101" y="0"/>
                  </a:lnTo>
                  <a:lnTo>
                    <a:pt x="1246111" y="0"/>
                  </a:lnTo>
                  <a:lnTo>
                    <a:pt x="1235011" y="11214"/>
                  </a:lnTo>
                  <a:lnTo>
                    <a:pt x="1212557" y="33096"/>
                  </a:lnTo>
                  <a:lnTo>
                    <a:pt x="1201724" y="43992"/>
                  </a:lnTo>
                  <a:lnTo>
                    <a:pt x="1218857" y="65608"/>
                  </a:lnTo>
                  <a:lnTo>
                    <a:pt x="1218857" y="66636"/>
                  </a:lnTo>
                  <a:lnTo>
                    <a:pt x="1174457" y="86194"/>
                  </a:lnTo>
                  <a:lnTo>
                    <a:pt x="1145184" y="65874"/>
                  </a:lnTo>
                  <a:lnTo>
                    <a:pt x="1163332" y="46037"/>
                  </a:lnTo>
                  <a:lnTo>
                    <a:pt x="1163332" y="44602"/>
                  </a:lnTo>
                  <a:lnTo>
                    <a:pt x="1149121" y="34950"/>
                  </a:lnTo>
                  <a:lnTo>
                    <a:pt x="1136205" y="25463"/>
                  </a:lnTo>
                  <a:lnTo>
                    <a:pt x="1123772" y="16179"/>
                  </a:lnTo>
                  <a:lnTo>
                    <a:pt x="1110945" y="7124"/>
                  </a:lnTo>
                  <a:lnTo>
                    <a:pt x="1118908" y="95897"/>
                  </a:lnTo>
                  <a:lnTo>
                    <a:pt x="1374330" y="95897"/>
                  </a:lnTo>
                  <a:lnTo>
                    <a:pt x="1375194" y="86194"/>
                  </a:lnTo>
                  <a:lnTo>
                    <a:pt x="1382306" y="7124"/>
                  </a:lnTo>
                  <a:close/>
                </a:path>
                <a:path w="2305050" h="2976879">
                  <a:moveTo>
                    <a:pt x="1437728" y="2968002"/>
                  </a:moveTo>
                  <a:lnTo>
                    <a:pt x="1414030" y="2968002"/>
                  </a:lnTo>
                  <a:lnTo>
                    <a:pt x="1414030" y="2951162"/>
                  </a:lnTo>
                  <a:lnTo>
                    <a:pt x="1433372" y="2951162"/>
                  </a:lnTo>
                  <a:lnTo>
                    <a:pt x="1433372" y="2943910"/>
                  </a:lnTo>
                  <a:lnTo>
                    <a:pt x="1414030" y="2943910"/>
                  </a:lnTo>
                  <a:lnTo>
                    <a:pt x="1414030" y="2928175"/>
                  </a:lnTo>
                  <a:lnTo>
                    <a:pt x="1437195" y="2928175"/>
                  </a:lnTo>
                  <a:lnTo>
                    <a:pt x="1437195" y="2920758"/>
                  </a:lnTo>
                  <a:lnTo>
                    <a:pt x="1405928" y="2920758"/>
                  </a:lnTo>
                  <a:lnTo>
                    <a:pt x="1405928" y="2975330"/>
                  </a:lnTo>
                  <a:lnTo>
                    <a:pt x="1437728" y="2975330"/>
                  </a:lnTo>
                  <a:lnTo>
                    <a:pt x="1437728" y="2968002"/>
                  </a:lnTo>
                  <a:close/>
                </a:path>
                <a:path w="2305050" h="2976879">
                  <a:moveTo>
                    <a:pt x="1547977" y="2975330"/>
                  </a:moveTo>
                  <a:lnTo>
                    <a:pt x="1543773" y="2963722"/>
                  </a:lnTo>
                  <a:lnTo>
                    <a:pt x="1541348" y="2957017"/>
                  </a:lnTo>
                  <a:lnTo>
                    <a:pt x="1534198" y="2937218"/>
                  </a:lnTo>
                  <a:lnTo>
                    <a:pt x="1532775" y="2933293"/>
                  </a:lnTo>
                  <a:lnTo>
                    <a:pt x="1532775" y="2957017"/>
                  </a:lnTo>
                  <a:lnTo>
                    <a:pt x="1518513" y="2957017"/>
                  </a:lnTo>
                  <a:lnTo>
                    <a:pt x="1525993" y="2937218"/>
                  </a:lnTo>
                  <a:lnTo>
                    <a:pt x="1532775" y="2957017"/>
                  </a:lnTo>
                  <a:lnTo>
                    <a:pt x="1532775" y="2933293"/>
                  </a:lnTo>
                  <a:lnTo>
                    <a:pt x="1528254" y="2920771"/>
                  </a:lnTo>
                  <a:lnTo>
                    <a:pt x="1520075" y="2920771"/>
                  </a:lnTo>
                  <a:lnTo>
                    <a:pt x="1522247" y="2927400"/>
                  </a:lnTo>
                  <a:lnTo>
                    <a:pt x="1502765" y="2975330"/>
                  </a:lnTo>
                  <a:lnTo>
                    <a:pt x="1511642" y="2975330"/>
                  </a:lnTo>
                  <a:lnTo>
                    <a:pt x="1516011" y="2963722"/>
                  </a:lnTo>
                  <a:lnTo>
                    <a:pt x="1535023" y="2963722"/>
                  </a:lnTo>
                  <a:lnTo>
                    <a:pt x="1539011" y="2975330"/>
                  </a:lnTo>
                  <a:lnTo>
                    <a:pt x="1547977" y="2975330"/>
                  </a:lnTo>
                  <a:close/>
                </a:path>
                <a:path w="2305050" h="2976879">
                  <a:moveTo>
                    <a:pt x="1602232" y="205409"/>
                  </a:moveTo>
                  <a:lnTo>
                    <a:pt x="1586814" y="163664"/>
                  </a:lnTo>
                  <a:lnTo>
                    <a:pt x="1522349" y="121158"/>
                  </a:lnTo>
                  <a:lnTo>
                    <a:pt x="1512277" y="114617"/>
                  </a:lnTo>
                  <a:lnTo>
                    <a:pt x="1506740" y="109004"/>
                  </a:lnTo>
                  <a:lnTo>
                    <a:pt x="1504391" y="104051"/>
                  </a:lnTo>
                  <a:lnTo>
                    <a:pt x="1503908" y="99441"/>
                  </a:lnTo>
                  <a:lnTo>
                    <a:pt x="1507274" y="88544"/>
                  </a:lnTo>
                  <a:lnTo>
                    <a:pt x="1514995" y="82689"/>
                  </a:lnTo>
                  <a:lnTo>
                    <a:pt x="1523530" y="80327"/>
                  </a:lnTo>
                  <a:lnTo>
                    <a:pt x="1529295" y="79883"/>
                  </a:lnTo>
                  <a:lnTo>
                    <a:pt x="1542745" y="81978"/>
                  </a:lnTo>
                  <a:lnTo>
                    <a:pt x="1553375" y="86601"/>
                  </a:lnTo>
                  <a:lnTo>
                    <a:pt x="1560398" y="91236"/>
                  </a:lnTo>
                  <a:lnTo>
                    <a:pt x="1562976" y="93383"/>
                  </a:lnTo>
                  <a:lnTo>
                    <a:pt x="1570748" y="101041"/>
                  </a:lnTo>
                  <a:lnTo>
                    <a:pt x="1590281" y="79883"/>
                  </a:lnTo>
                  <a:lnTo>
                    <a:pt x="1599819" y="69570"/>
                  </a:lnTo>
                  <a:lnTo>
                    <a:pt x="1593443" y="62395"/>
                  </a:lnTo>
                  <a:lnTo>
                    <a:pt x="1588643" y="57810"/>
                  </a:lnTo>
                  <a:lnTo>
                    <a:pt x="1576057" y="48768"/>
                  </a:lnTo>
                  <a:lnTo>
                    <a:pt x="1556143" y="39928"/>
                  </a:lnTo>
                  <a:lnTo>
                    <a:pt x="1529422" y="35941"/>
                  </a:lnTo>
                  <a:lnTo>
                    <a:pt x="1501305" y="40627"/>
                  </a:lnTo>
                  <a:lnTo>
                    <a:pt x="1479334" y="53746"/>
                  </a:lnTo>
                  <a:lnTo>
                    <a:pt x="1465046" y="73914"/>
                  </a:lnTo>
                  <a:lnTo>
                    <a:pt x="1459953" y="99720"/>
                  </a:lnTo>
                  <a:lnTo>
                    <a:pt x="1462468" y="117779"/>
                  </a:lnTo>
                  <a:lnTo>
                    <a:pt x="1470215" y="133667"/>
                  </a:lnTo>
                  <a:lnTo>
                    <a:pt x="1483499" y="147815"/>
                  </a:lnTo>
                  <a:lnTo>
                    <a:pt x="1502613" y="160629"/>
                  </a:lnTo>
                  <a:lnTo>
                    <a:pt x="1536649" y="179527"/>
                  </a:lnTo>
                  <a:lnTo>
                    <a:pt x="1546580" y="185801"/>
                  </a:lnTo>
                  <a:lnTo>
                    <a:pt x="1553286" y="191935"/>
                  </a:lnTo>
                  <a:lnTo>
                    <a:pt x="1557083" y="198285"/>
                  </a:lnTo>
                  <a:lnTo>
                    <a:pt x="1558277" y="205257"/>
                  </a:lnTo>
                  <a:lnTo>
                    <a:pt x="1554505" y="216039"/>
                  </a:lnTo>
                  <a:lnTo>
                    <a:pt x="1545691" y="221957"/>
                  </a:lnTo>
                  <a:lnTo>
                    <a:pt x="1535531" y="224447"/>
                  </a:lnTo>
                  <a:lnTo>
                    <a:pt x="1527746" y="224955"/>
                  </a:lnTo>
                  <a:lnTo>
                    <a:pt x="1514221" y="223520"/>
                  </a:lnTo>
                  <a:lnTo>
                    <a:pt x="1502816" y="219976"/>
                  </a:lnTo>
                  <a:lnTo>
                    <a:pt x="1493939" y="215468"/>
                  </a:lnTo>
                  <a:lnTo>
                    <a:pt x="1488033" y="211150"/>
                  </a:lnTo>
                  <a:lnTo>
                    <a:pt x="1480286" y="204152"/>
                  </a:lnTo>
                  <a:lnTo>
                    <a:pt x="1450124" y="236715"/>
                  </a:lnTo>
                  <a:lnTo>
                    <a:pt x="1499616" y="265150"/>
                  </a:lnTo>
                  <a:lnTo>
                    <a:pt x="1527200" y="268909"/>
                  </a:lnTo>
                  <a:lnTo>
                    <a:pt x="1554162" y="265125"/>
                  </a:lnTo>
                  <a:lnTo>
                    <a:pt x="1578254" y="253517"/>
                  </a:lnTo>
                  <a:lnTo>
                    <a:pt x="1595577" y="233743"/>
                  </a:lnTo>
                  <a:lnTo>
                    <a:pt x="1597647" y="224955"/>
                  </a:lnTo>
                  <a:lnTo>
                    <a:pt x="1602232" y="205409"/>
                  </a:lnTo>
                  <a:close/>
                </a:path>
                <a:path w="2305050" h="2976879">
                  <a:moveTo>
                    <a:pt x="1653095" y="2920771"/>
                  </a:moveTo>
                  <a:lnTo>
                    <a:pt x="1645043" y="2920771"/>
                  </a:lnTo>
                  <a:lnTo>
                    <a:pt x="1645208" y="2959277"/>
                  </a:lnTo>
                  <a:lnTo>
                    <a:pt x="1632254" y="2936989"/>
                  </a:lnTo>
                  <a:lnTo>
                    <a:pt x="1622831" y="2920771"/>
                  </a:lnTo>
                  <a:lnTo>
                    <a:pt x="1615198" y="2920771"/>
                  </a:lnTo>
                  <a:lnTo>
                    <a:pt x="1615198" y="2975330"/>
                  </a:lnTo>
                  <a:lnTo>
                    <a:pt x="1623225" y="2975330"/>
                  </a:lnTo>
                  <a:lnTo>
                    <a:pt x="1622983" y="2936989"/>
                  </a:lnTo>
                  <a:lnTo>
                    <a:pt x="1645361" y="2975330"/>
                  </a:lnTo>
                  <a:lnTo>
                    <a:pt x="1653082" y="2975330"/>
                  </a:lnTo>
                  <a:lnTo>
                    <a:pt x="1653095" y="2920771"/>
                  </a:lnTo>
                  <a:close/>
                </a:path>
                <a:path w="2305050" h="2976879">
                  <a:moveTo>
                    <a:pt x="1810410" y="35928"/>
                  </a:moveTo>
                  <a:lnTo>
                    <a:pt x="1679384" y="35928"/>
                  </a:lnTo>
                  <a:lnTo>
                    <a:pt x="1679384" y="268909"/>
                  </a:lnTo>
                  <a:lnTo>
                    <a:pt x="1810410" y="268909"/>
                  </a:lnTo>
                  <a:lnTo>
                    <a:pt x="1810410" y="224955"/>
                  </a:lnTo>
                  <a:lnTo>
                    <a:pt x="1723339" y="224955"/>
                  </a:lnTo>
                  <a:lnTo>
                    <a:pt x="1723339" y="174472"/>
                  </a:lnTo>
                  <a:lnTo>
                    <a:pt x="1787779" y="174472"/>
                  </a:lnTo>
                  <a:lnTo>
                    <a:pt x="1787779" y="130517"/>
                  </a:lnTo>
                  <a:lnTo>
                    <a:pt x="1723339" y="130517"/>
                  </a:lnTo>
                  <a:lnTo>
                    <a:pt x="1723339" y="79895"/>
                  </a:lnTo>
                  <a:lnTo>
                    <a:pt x="1810410" y="79895"/>
                  </a:lnTo>
                  <a:lnTo>
                    <a:pt x="1810410" y="35928"/>
                  </a:lnTo>
                  <a:close/>
                </a:path>
                <a:path w="2305050" h="2976879">
                  <a:moveTo>
                    <a:pt x="2018868" y="35928"/>
                  </a:moveTo>
                  <a:lnTo>
                    <a:pt x="1887829" y="35928"/>
                  </a:lnTo>
                  <a:lnTo>
                    <a:pt x="1887829" y="268909"/>
                  </a:lnTo>
                  <a:lnTo>
                    <a:pt x="2018868" y="268909"/>
                  </a:lnTo>
                  <a:lnTo>
                    <a:pt x="2018868" y="224955"/>
                  </a:lnTo>
                  <a:lnTo>
                    <a:pt x="1931784" y="224955"/>
                  </a:lnTo>
                  <a:lnTo>
                    <a:pt x="1931784" y="174472"/>
                  </a:lnTo>
                  <a:lnTo>
                    <a:pt x="1996224" y="174472"/>
                  </a:lnTo>
                  <a:lnTo>
                    <a:pt x="1996224" y="130517"/>
                  </a:lnTo>
                  <a:lnTo>
                    <a:pt x="1931784" y="130517"/>
                  </a:lnTo>
                  <a:lnTo>
                    <a:pt x="1931784" y="79895"/>
                  </a:lnTo>
                  <a:lnTo>
                    <a:pt x="2018868" y="79895"/>
                  </a:lnTo>
                  <a:lnTo>
                    <a:pt x="2018868" y="35928"/>
                  </a:lnTo>
                  <a:close/>
                </a:path>
                <a:path w="2305050" h="2976879">
                  <a:moveTo>
                    <a:pt x="2264816" y="268909"/>
                  </a:moveTo>
                  <a:lnTo>
                    <a:pt x="2200249" y="174180"/>
                  </a:lnTo>
                  <a:lnTo>
                    <a:pt x="2175548" y="137922"/>
                  </a:lnTo>
                  <a:lnTo>
                    <a:pt x="2194991" y="113093"/>
                  </a:lnTo>
                  <a:lnTo>
                    <a:pt x="2255418" y="35941"/>
                  </a:lnTo>
                  <a:lnTo>
                    <a:pt x="2200173" y="35941"/>
                  </a:lnTo>
                  <a:lnTo>
                    <a:pt x="2139975" y="113093"/>
                  </a:lnTo>
                  <a:lnTo>
                    <a:pt x="2139975" y="35941"/>
                  </a:lnTo>
                  <a:lnTo>
                    <a:pt x="2096008" y="35941"/>
                  </a:lnTo>
                  <a:lnTo>
                    <a:pt x="2096008" y="268909"/>
                  </a:lnTo>
                  <a:lnTo>
                    <a:pt x="2139975" y="268909"/>
                  </a:lnTo>
                  <a:lnTo>
                    <a:pt x="2139975" y="183349"/>
                  </a:lnTo>
                  <a:lnTo>
                    <a:pt x="2147138" y="174180"/>
                  </a:lnTo>
                  <a:lnTo>
                    <a:pt x="2211679" y="268909"/>
                  </a:lnTo>
                  <a:lnTo>
                    <a:pt x="2264816" y="268909"/>
                  </a:lnTo>
                  <a:close/>
                </a:path>
                <a:path w="2305050" h="2976879">
                  <a:moveTo>
                    <a:pt x="2297569" y="64985"/>
                  </a:moveTo>
                  <a:lnTo>
                    <a:pt x="2293048" y="57175"/>
                  </a:lnTo>
                  <a:lnTo>
                    <a:pt x="2292731" y="56616"/>
                  </a:lnTo>
                  <a:lnTo>
                    <a:pt x="2295321" y="55714"/>
                  </a:lnTo>
                  <a:lnTo>
                    <a:pt x="2296858" y="53530"/>
                  </a:lnTo>
                  <a:lnTo>
                    <a:pt x="2296896" y="45999"/>
                  </a:lnTo>
                  <a:lnTo>
                    <a:pt x="2296896" y="44538"/>
                  </a:lnTo>
                  <a:lnTo>
                    <a:pt x="2293975" y="42189"/>
                  </a:lnTo>
                  <a:lnTo>
                    <a:pt x="2292566" y="42189"/>
                  </a:lnTo>
                  <a:lnTo>
                    <a:pt x="2292566" y="46850"/>
                  </a:lnTo>
                  <a:lnTo>
                    <a:pt x="2292566" y="52578"/>
                  </a:lnTo>
                  <a:lnTo>
                    <a:pt x="2291334" y="53530"/>
                  </a:lnTo>
                  <a:lnTo>
                    <a:pt x="2285149" y="53530"/>
                  </a:lnTo>
                  <a:lnTo>
                    <a:pt x="2285149" y="45999"/>
                  </a:lnTo>
                  <a:lnTo>
                    <a:pt x="2291334" y="45999"/>
                  </a:lnTo>
                  <a:lnTo>
                    <a:pt x="2292566" y="46850"/>
                  </a:lnTo>
                  <a:lnTo>
                    <a:pt x="2292566" y="42189"/>
                  </a:lnTo>
                  <a:lnTo>
                    <a:pt x="2280882" y="42189"/>
                  </a:lnTo>
                  <a:lnTo>
                    <a:pt x="2280882" y="64985"/>
                  </a:lnTo>
                  <a:lnTo>
                    <a:pt x="2285149" y="64985"/>
                  </a:lnTo>
                  <a:lnTo>
                    <a:pt x="2285149" y="57175"/>
                  </a:lnTo>
                  <a:lnTo>
                    <a:pt x="2288070" y="57175"/>
                  </a:lnTo>
                  <a:lnTo>
                    <a:pt x="2292400" y="64985"/>
                  </a:lnTo>
                  <a:lnTo>
                    <a:pt x="2297569" y="64985"/>
                  </a:lnTo>
                  <a:close/>
                </a:path>
                <a:path w="2305050" h="2976879">
                  <a:moveTo>
                    <a:pt x="2304694" y="37922"/>
                  </a:moveTo>
                  <a:lnTo>
                    <a:pt x="2303754" y="37350"/>
                  </a:lnTo>
                  <a:lnTo>
                    <a:pt x="2300592" y="35420"/>
                  </a:lnTo>
                  <a:lnTo>
                    <a:pt x="2300592" y="40271"/>
                  </a:lnTo>
                  <a:lnTo>
                    <a:pt x="2300592" y="67005"/>
                  </a:lnTo>
                  <a:lnTo>
                    <a:pt x="2294534" y="69875"/>
                  </a:lnTo>
                  <a:lnTo>
                    <a:pt x="2282736" y="69875"/>
                  </a:lnTo>
                  <a:lnTo>
                    <a:pt x="2276614" y="67005"/>
                  </a:lnTo>
                  <a:lnTo>
                    <a:pt x="2276614" y="40271"/>
                  </a:lnTo>
                  <a:lnTo>
                    <a:pt x="2282736" y="37350"/>
                  </a:lnTo>
                  <a:lnTo>
                    <a:pt x="2294534" y="37350"/>
                  </a:lnTo>
                  <a:lnTo>
                    <a:pt x="2300592" y="40271"/>
                  </a:lnTo>
                  <a:lnTo>
                    <a:pt x="2300592" y="35420"/>
                  </a:lnTo>
                  <a:lnTo>
                    <a:pt x="2297176" y="33312"/>
                  </a:lnTo>
                  <a:lnTo>
                    <a:pt x="2280094" y="33312"/>
                  </a:lnTo>
                  <a:lnTo>
                    <a:pt x="2272512" y="37922"/>
                  </a:lnTo>
                  <a:lnTo>
                    <a:pt x="2272512" y="69367"/>
                  </a:lnTo>
                  <a:lnTo>
                    <a:pt x="2280094" y="73977"/>
                  </a:lnTo>
                  <a:lnTo>
                    <a:pt x="2297176" y="73977"/>
                  </a:lnTo>
                  <a:lnTo>
                    <a:pt x="2303856" y="69875"/>
                  </a:lnTo>
                  <a:lnTo>
                    <a:pt x="2304694" y="69367"/>
                  </a:lnTo>
                  <a:lnTo>
                    <a:pt x="2304694" y="379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353617" y="8618057"/>
              <a:ext cx="720140" cy="24165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8287601" y="7190752"/>
              <a:ext cx="881380" cy="1331595"/>
            </a:xfrm>
            <a:custGeom>
              <a:avLst/>
              <a:gdLst/>
              <a:ahLst/>
              <a:cxnLst/>
              <a:rect l="l" t="t" r="r" b="b"/>
              <a:pathLst>
                <a:path w="881379" h="1331595">
                  <a:moveTo>
                    <a:pt x="145656" y="0"/>
                  </a:moveTo>
                  <a:lnTo>
                    <a:pt x="76212" y="0"/>
                  </a:lnTo>
                  <a:lnTo>
                    <a:pt x="46570" y="6019"/>
                  </a:lnTo>
                  <a:lnTo>
                    <a:pt x="22352" y="22390"/>
                  </a:lnTo>
                  <a:lnTo>
                    <a:pt x="5994" y="46634"/>
                  </a:lnTo>
                  <a:lnTo>
                    <a:pt x="0" y="76276"/>
                  </a:lnTo>
                  <a:lnTo>
                    <a:pt x="0" y="164579"/>
                  </a:lnTo>
                  <a:lnTo>
                    <a:pt x="6007" y="194246"/>
                  </a:lnTo>
                  <a:lnTo>
                    <a:pt x="22364" y="218490"/>
                  </a:lnTo>
                  <a:lnTo>
                    <a:pt x="46609" y="234861"/>
                  </a:lnTo>
                  <a:lnTo>
                    <a:pt x="76276" y="240855"/>
                  </a:lnTo>
                  <a:lnTo>
                    <a:pt x="145656" y="240855"/>
                  </a:lnTo>
                  <a:lnTo>
                    <a:pt x="145656" y="195414"/>
                  </a:lnTo>
                  <a:lnTo>
                    <a:pt x="76276" y="195414"/>
                  </a:lnTo>
                  <a:lnTo>
                    <a:pt x="64287" y="192989"/>
                  </a:lnTo>
                  <a:lnTo>
                    <a:pt x="54483" y="186372"/>
                  </a:lnTo>
                  <a:lnTo>
                    <a:pt x="47866" y="176568"/>
                  </a:lnTo>
                  <a:lnTo>
                    <a:pt x="45440" y="164579"/>
                  </a:lnTo>
                  <a:lnTo>
                    <a:pt x="45440" y="76276"/>
                  </a:lnTo>
                  <a:lnTo>
                    <a:pt x="47866" y="64287"/>
                  </a:lnTo>
                  <a:lnTo>
                    <a:pt x="54483" y="54483"/>
                  </a:lnTo>
                  <a:lnTo>
                    <a:pt x="64287" y="47866"/>
                  </a:lnTo>
                  <a:lnTo>
                    <a:pt x="76276" y="45440"/>
                  </a:lnTo>
                  <a:lnTo>
                    <a:pt x="145656" y="45440"/>
                  </a:lnTo>
                  <a:lnTo>
                    <a:pt x="145656" y="0"/>
                  </a:lnTo>
                  <a:close/>
                </a:path>
                <a:path w="881379" h="1331595">
                  <a:moveTo>
                    <a:pt x="160337" y="1049629"/>
                  </a:moveTo>
                  <a:lnTo>
                    <a:pt x="144411" y="1006475"/>
                  </a:lnTo>
                  <a:lnTo>
                    <a:pt x="113385" y="982497"/>
                  </a:lnTo>
                  <a:lnTo>
                    <a:pt x="77762" y="962533"/>
                  </a:lnTo>
                  <a:lnTo>
                    <a:pt x="67348" y="955751"/>
                  </a:lnTo>
                  <a:lnTo>
                    <a:pt x="61620" y="949960"/>
                  </a:lnTo>
                  <a:lnTo>
                    <a:pt x="59194" y="944829"/>
                  </a:lnTo>
                  <a:lnTo>
                    <a:pt x="58686" y="940066"/>
                  </a:lnTo>
                  <a:lnTo>
                    <a:pt x="62166" y="928789"/>
                  </a:lnTo>
                  <a:lnTo>
                    <a:pt x="70167" y="922743"/>
                  </a:lnTo>
                  <a:lnTo>
                    <a:pt x="78981" y="920305"/>
                  </a:lnTo>
                  <a:lnTo>
                    <a:pt x="84924" y="919848"/>
                  </a:lnTo>
                  <a:lnTo>
                    <a:pt x="98831" y="922007"/>
                  </a:lnTo>
                  <a:lnTo>
                    <a:pt x="109829" y="926782"/>
                  </a:lnTo>
                  <a:lnTo>
                    <a:pt x="117094" y="931583"/>
                  </a:lnTo>
                  <a:lnTo>
                    <a:pt x="119748" y="933805"/>
                  </a:lnTo>
                  <a:lnTo>
                    <a:pt x="127800" y="941717"/>
                  </a:lnTo>
                  <a:lnTo>
                    <a:pt x="148018" y="919848"/>
                  </a:lnTo>
                  <a:lnTo>
                    <a:pt x="157861" y="909193"/>
                  </a:lnTo>
                  <a:lnTo>
                    <a:pt x="151257" y="901776"/>
                  </a:lnTo>
                  <a:lnTo>
                    <a:pt x="146304" y="897026"/>
                  </a:lnTo>
                  <a:lnTo>
                    <a:pt x="133286" y="887666"/>
                  </a:lnTo>
                  <a:lnTo>
                    <a:pt x="112712" y="878522"/>
                  </a:lnTo>
                  <a:lnTo>
                    <a:pt x="85064" y="874407"/>
                  </a:lnTo>
                  <a:lnTo>
                    <a:pt x="56007" y="879246"/>
                  </a:lnTo>
                  <a:lnTo>
                    <a:pt x="33299" y="892822"/>
                  </a:lnTo>
                  <a:lnTo>
                    <a:pt x="18529" y="913676"/>
                  </a:lnTo>
                  <a:lnTo>
                    <a:pt x="13246" y="940358"/>
                  </a:lnTo>
                  <a:lnTo>
                    <a:pt x="15849" y="959027"/>
                  </a:lnTo>
                  <a:lnTo>
                    <a:pt x="23863" y="975461"/>
                  </a:lnTo>
                  <a:lnTo>
                    <a:pt x="37592" y="990079"/>
                  </a:lnTo>
                  <a:lnTo>
                    <a:pt x="57353" y="1003350"/>
                  </a:lnTo>
                  <a:lnTo>
                    <a:pt x="92532" y="1022870"/>
                  </a:lnTo>
                  <a:lnTo>
                    <a:pt x="102819" y="1029347"/>
                  </a:lnTo>
                  <a:lnTo>
                    <a:pt x="109753" y="1035685"/>
                  </a:lnTo>
                  <a:lnTo>
                    <a:pt x="113665" y="1042263"/>
                  </a:lnTo>
                  <a:lnTo>
                    <a:pt x="114896" y="1049489"/>
                  </a:lnTo>
                  <a:lnTo>
                    <a:pt x="111010" y="1060627"/>
                  </a:lnTo>
                  <a:lnTo>
                    <a:pt x="101892" y="1066736"/>
                  </a:lnTo>
                  <a:lnTo>
                    <a:pt x="91401" y="1069314"/>
                  </a:lnTo>
                  <a:lnTo>
                    <a:pt x="83350" y="1069835"/>
                  </a:lnTo>
                  <a:lnTo>
                    <a:pt x="69367" y="1068349"/>
                  </a:lnTo>
                  <a:lnTo>
                    <a:pt x="57569" y="1064679"/>
                  </a:lnTo>
                  <a:lnTo>
                    <a:pt x="48387" y="1060018"/>
                  </a:lnTo>
                  <a:lnTo>
                    <a:pt x="42278" y="1055560"/>
                  </a:lnTo>
                  <a:lnTo>
                    <a:pt x="34264" y="1048346"/>
                  </a:lnTo>
                  <a:lnTo>
                    <a:pt x="3086" y="1081989"/>
                  </a:lnTo>
                  <a:lnTo>
                    <a:pt x="54267" y="1111377"/>
                  </a:lnTo>
                  <a:lnTo>
                    <a:pt x="82778" y="1115275"/>
                  </a:lnTo>
                  <a:lnTo>
                    <a:pt x="110655" y="1111364"/>
                  </a:lnTo>
                  <a:lnTo>
                    <a:pt x="135572" y="1099362"/>
                  </a:lnTo>
                  <a:lnTo>
                    <a:pt x="153479" y="1078915"/>
                  </a:lnTo>
                  <a:lnTo>
                    <a:pt x="155600" y="1069835"/>
                  </a:lnTo>
                  <a:lnTo>
                    <a:pt x="160337" y="1049629"/>
                  </a:lnTo>
                  <a:close/>
                </a:path>
                <a:path w="881379" h="1331595">
                  <a:moveTo>
                    <a:pt x="340563" y="1276565"/>
                  </a:moveTo>
                  <a:lnTo>
                    <a:pt x="303695" y="1276565"/>
                  </a:lnTo>
                  <a:lnTo>
                    <a:pt x="303695" y="1283893"/>
                  </a:lnTo>
                  <a:lnTo>
                    <a:pt x="318033" y="1283893"/>
                  </a:lnTo>
                  <a:lnTo>
                    <a:pt x="318033" y="1331137"/>
                  </a:lnTo>
                  <a:lnTo>
                    <a:pt x="326212" y="1331137"/>
                  </a:lnTo>
                  <a:lnTo>
                    <a:pt x="326212" y="1283893"/>
                  </a:lnTo>
                  <a:lnTo>
                    <a:pt x="340563" y="1283893"/>
                  </a:lnTo>
                  <a:lnTo>
                    <a:pt x="340563" y="1276565"/>
                  </a:lnTo>
                  <a:close/>
                </a:path>
                <a:path w="881379" h="1331595">
                  <a:moveTo>
                    <a:pt x="376809" y="874407"/>
                  </a:moveTo>
                  <a:lnTo>
                    <a:pt x="241350" y="874407"/>
                  </a:lnTo>
                  <a:lnTo>
                    <a:pt x="241350" y="1115275"/>
                  </a:lnTo>
                  <a:lnTo>
                    <a:pt x="376809" y="1115275"/>
                  </a:lnTo>
                  <a:lnTo>
                    <a:pt x="376809" y="1069835"/>
                  </a:lnTo>
                  <a:lnTo>
                    <a:pt x="286791" y="1069835"/>
                  </a:lnTo>
                  <a:lnTo>
                    <a:pt x="286791" y="1017638"/>
                  </a:lnTo>
                  <a:lnTo>
                    <a:pt x="353402" y="1017638"/>
                  </a:lnTo>
                  <a:lnTo>
                    <a:pt x="353402" y="972197"/>
                  </a:lnTo>
                  <a:lnTo>
                    <a:pt x="286791" y="972197"/>
                  </a:lnTo>
                  <a:lnTo>
                    <a:pt x="286791" y="919848"/>
                  </a:lnTo>
                  <a:lnTo>
                    <a:pt x="376809" y="919848"/>
                  </a:lnTo>
                  <a:lnTo>
                    <a:pt x="376809" y="874407"/>
                  </a:lnTo>
                  <a:close/>
                </a:path>
                <a:path w="881379" h="1331595">
                  <a:moveTo>
                    <a:pt x="386905" y="76276"/>
                  </a:moveTo>
                  <a:lnTo>
                    <a:pt x="380911" y="46634"/>
                  </a:lnTo>
                  <a:lnTo>
                    <a:pt x="380111" y="45440"/>
                  </a:lnTo>
                  <a:lnTo>
                    <a:pt x="364553" y="22390"/>
                  </a:lnTo>
                  <a:lnTo>
                    <a:pt x="341464" y="6794"/>
                  </a:lnTo>
                  <a:lnTo>
                    <a:pt x="341464" y="76276"/>
                  </a:lnTo>
                  <a:lnTo>
                    <a:pt x="341464" y="164579"/>
                  </a:lnTo>
                  <a:lnTo>
                    <a:pt x="339039" y="176568"/>
                  </a:lnTo>
                  <a:lnTo>
                    <a:pt x="332422" y="186372"/>
                  </a:lnTo>
                  <a:lnTo>
                    <a:pt x="322618" y="192989"/>
                  </a:lnTo>
                  <a:lnTo>
                    <a:pt x="310629" y="195414"/>
                  </a:lnTo>
                  <a:lnTo>
                    <a:pt x="302590" y="195414"/>
                  </a:lnTo>
                  <a:lnTo>
                    <a:pt x="290601" y="192989"/>
                  </a:lnTo>
                  <a:lnTo>
                    <a:pt x="280797" y="186372"/>
                  </a:lnTo>
                  <a:lnTo>
                    <a:pt x="274180" y="176568"/>
                  </a:lnTo>
                  <a:lnTo>
                    <a:pt x="271754" y="164579"/>
                  </a:lnTo>
                  <a:lnTo>
                    <a:pt x="271754" y="76276"/>
                  </a:lnTo>
                  <a:lnTo>
                    <a:pt x="274180" y="64287"/>
                  </a:lnTo>
                  <a:lnTo>
                    <a:pt x="280797" y="54483"/>
                  </a:lnTo>
                  <a:lnTo>
                    <a:pt x="290601" y="47866"/>
                  </a:lnTo>
                  <a:lnTo>
                    <a:pt x="302590" y="45440"/>
                  </a:lnTo>
                  <a:lnTo>
                    <a:pt x="310629" y="45440"/>
                  </a:lnTo>
                  <a:lnTo>
                    <a:pt x="322618" y="47866"/>
                  </a:lnTo>
                  <a:lnTo>
                    <a:pt x="332422" y="54483"/>
                  </a:lnTo>
                  <a:lnTo>
                    <a:pt x="339039" y="64287"/>
                  </a:lnTo>
                  <a:lnTo>
                    <a:pt x="341464" y="76276"/>
                  </a:lnTo>
                  <a:lnTo>
                    <a:pt x="341464" y="6794"/>
                  </a:lnTo>
                  <a:lnTo>
                    <a:pt x="340334" y="6019"/>
                  </a:lnTo>
                  <a:lnTo>
                    <a:pt x="310692" y="0"/>
                  </a:lnTo>
                  <a:lnTo>
                    <a:pt x="302526" y="0"/>
                  </a:lnTo>
                  <a:lnTo>
                    <a:pt x="272884" y="6019"/>
                  </a:lnTo>
                  <a:lnTo>
                    <a:pt x="248653" y="22390"/>
                  </a:lnTo>
                  <a:lnTo>
                    <a:pt x="232308" y="46634"/>
                  </a:lnTo>
                  <a:lnTo>
                    <a:pt x="226314" y="76276"/>
                  </a:lnTo>
                  <a:lnTo>
                    <a:pt x="226314" y="164579"/>
                  </a:lnTo>
                  <a:lnTo>
                    <a:pt x="232321" y="194246"/>
                  </a:lnTo>
                  <a:lnTo>
                    <a:pt x="248678" y="218490"/>
                  </a:lnTo>
                  <a:lnTo>
                    <a:pt x="272923" y="234861"/>
                  </a:lnTo>
                  <a:lnTo>
                    <a:pt x="302590" y="240855"/>
                  </a:lnTo>
                  <a:lnTo>
                    <a:pt x="310629" y="240855"/>
                  </a:lnTo>
                  <a:lnTo>
                    <a:pt x="364540" y="218490"/>
                  </a:lnTo>
                  <a:lnTo>
                    <a:pt x="386905" y="164579"/>
                  </a:lnTo>
                  <a:lnTo>
                    <a:pt x="386905" y="76276"/>
                  </a:lnTo>
                  <a:close/>
                </a:path>
                <a:path w="881379" h="1331595">
                  <a:moveTo>
                    <a:pt x="444652" y="1276565"/>
                  </a:moveTo>
                  <a:lnTo>
                    <a:pt x="436549" y="1276565"/>
                  </a:lnTo>
                  <a:lnTo>
                    <a:pt x="436549" y="1299248"/>
                  </a:lnTo>
                  <a:lnTo>
                    <a:pt x="416191" y="1299248"/>
                  </a:lnTo>
                  <a:lnTo>
                    <a:pt x="416191" y="1276565"/>
                  </a:lnTo>
                  <a:lnTo>
                    <a:pt x="408089" y="1276565"/>
                  </a:lnTo>
                  <a:lnTo>
                    <a:pt x="408089" y="1331137"/>
                  </a:lnTo>
                  <a:lnTo>
                    <a:pt x="416191" y="1331137"/>
                  </a:lnTo>
                  <a:lnTo>
                    <a:pt x="416191" y="1306576"/>
                  </a:lnTo>
                  <a:lnTo>
                    <a:pt x="436549" y="1306576"/>
                  </a:lnTo>
                  <a:lnTo>
                    <a:pt x="436549" y="1331137"/>
                  </a:lnTo>
                  <a:lnTo>
                    <a:pt x="444652" y="1331137"/>
                  </a:lnTo>
                  <a:lnTo>
                    <a:pt x="444652" y="1306576"/>
                  </a:lnTo>
                  <a:lnTo>
                    <a:pt x="444652" y="1299248"/>
                  </a:lnTo>
                  <a:lnTo>
                    <a:pt x="444652" y="1276565"/>
                  </a:lnTo>
                  <a:close/>
                </a:path>
                <a:path w="881379" h="1331595">
                  <a:moveTo>
                    <a:pt x="548030" y="1323809"/>
                  </a:moveTo>
                  <a:lnTo>
                    <a:pt x="524332" y="1323809"/>
                  </a:lnTo>
                  <a:lnTo>
                    <a:pt x="524332" y="1306969"/>
                  </a:lnTo>
                  <a:lnTo>
                    <a:pt x="543674" y="1306969"/>
                  </a:lnTo>
                  <a:lnTo>
                    <a:pt x="543674" y="1299718"/>
                  </a:lnTo>
                  <a:lnTo>
                    <a:pt x="524332" y="1299718"/>
                  </a:lnTo>
                  <a:lnTo>
                    <a:pt x="524332" y="1283970"/>
                  </a:lnTo>
                  <a:lnTo>
                    <a:pt x="547484" y="1283970"/>
                  </a:lnTo>
                  <a:lnTo>
                    <a:pt x="547484" y="1276565"/>
                  </a:lnTo>
                  <a:lnTo>
                    <a:pt x="516229" y="1276565"/>
                  </a:lnTo>
                  <a:lnTo>
                    <a:pt x="516229" y="1331137"/>
                  </a:lnTo>
                  <a:lnTo>
                    <a:pt x="548030" y="1331137"/>
                  </a:lnTo>
                  <a:lnTo>
                    <a:pt x="548030" y="1323809"/>
                  </a:lnTo>
                  <a:close/>
                </a:path>
                <a:path w="881379" h="1331595">
                  <a:moveTo>
                    <a:pt x="554824" y="516382"/>
                  </a:moveTo>
                  <a:lnTo>
                    <a:pt x="296900" y="516382"/>
                  </a:lnTo>
                  <a:lnTo>
                    <a:pt x="299529" y="547331"/>
                  </a:lnTo>
                  <a:lnTo>
                    <a:pt x="396506" y="547585"/>
                  </a:lnTo>
                  <a:lnTo>
                    <a:pt x="396468" y="652691"/>
                  </a:lnTo>
                  <a:lnTo>
                    <a:pt x="349237" y="652475"/>
                  </a:lnTo>
                  <a:lnTo>
                    <a:pt x="329869" y="634111"/>
                  </a:lnTo>
                  <a:lnTo>
                    <a:pt x="332968" y="626808"/>
                  </a:lnTo>
                  <a:lnTo>
                    <a:pt x="337947" y="620687"/>
                  </a:lnTo>
                  <a:lnTo>
                    <a:pt x="344106" y="615543"/>
                  </a:lnTo>
                  <a:lnTo>
                    <a:pt x="350710" y="611238"/>
                  </a:lnTo>
                  <a:lnTo>
                    <a:pt x="344360" y="607326"/>
                  </a:lnTo>
                  <a:lnTo>
                    <a:pt x="331025" y="597979"/>
                  </a:lnTo>
                  <a:lnTo>
                    <a:pt x="315175" y="586714"/>
                  </a:lnTo>
                  <a:lnTo>
                    <a:pt x="301409" y="577100"/>
                  </a:lnTo>
                  <a:lnTo>
                    <a:pt x="303974" y="598017"/>
                  </a:lnTo>
                  <a:lnTo>
                    <a:pt x="311289" y="656424"/>
                  </a:lnTo>
                  <a:lnTo>
                    <a:pt x="313055" y="670712"/>
                  </a:lnTo>
                  <a:lnTo>
                    <a:pt x="424954" y="713117"/>
                  </a:lnTo>
                  <a:lnTo>
                    <a:pt x="426745" y="713117"/>
                  </a:lnTo>
                  <a:lnTo>
                    <a:pt x="538670" y="670712"/>
                  </a:lnTo>
                  <a:lnTo>
                    <a:pt x="540880" y="652830"/>
                  </a:lnTo>
                  <a:lnTo>
                    <a:pt x="548220" y="594245"/>
                  </a:lnTo>
                  <a:lnTo>
                    <a:pt x="550303" y="577037"/>
                  </a:lnTo>
                  <a:lnTo>
                    <a:pt x="536371" y="586765"/>
                  </a:lnTo>
                  <a:lnTo>
                    <a:pt x="520573" y="598017"/>
                  </a:lnTo>
                  <a:lnTo>
                    <a:pt x="507276" y="607339"/>
                  </a:lnTo>
                  <a:lnTo>
                    <a:pt x="500989" y="611225"/>
                  </a:lnTo>
                  <a:lnTo>
                    <a:pt x="507619" y="615543"/>
                  </a:lnTo>
                  <a:lnTo>
                    <a:pt x="513765" y="620687"/>
                  </a:lnTo>
                  <a:lnTo>
                    <a:pt x="518744" y="626833"/>
                  </a:lnTo>
                  <a:lnTo>
                    <a:pt x="521830" y="634136"/>
                  </a:lnTo>
                  <a:lnTo>
                    <a:pt x="521246" y="640080"/>
                  </a:lnTo>
                  <a:lnTo>
                    <a:pt x="516953" y="646049"/>
                  </a:lnTo>
                  <a:lnTo>
                    <a:pt x="510247" y="650671"/>
                  </a:lnTo>
                  <a:lnTo>
                    <a:pt x="502462" y="652538"/>
                  </a:lnTo>
                  <a:lnTo>
                    <a:pt x="455244" y="652830"/>
                  </a:lnTo>
                  <a:lnTo>
                    <a:pt x="455244" y="652691"/>
                  </a:lnTo>
                  <a:lnTo>
                    <a:pt x="455218" y="547865"/>
                  </a:lnTo>
                  <a:lnTo>
                    <a:pt x="552183" y="547331"/>
                  </a:lnTo>
                  <a:lnTo>
                    <a:pt x="554824" y="516382"/>
                  </a:lnTo>
                  <a:close/>
                </a:path>
                <a:path w="881379" h="1331595">
                  <a:moveTo>
                    <a:pt x="565010" y="409790"/>
                  </a:moveTo>
                  <a:lnTo>
                    <a:pt x="551865" y="419074"/>
                  </a:lnTo>
                  <a:lnTo>
                    <a:pt x="539102" y="428612"/>
                  </a:lnTo>
                  <a:lnTo>
                    <a:pt x="525856" y="438340"/>
                  </a:lnTo>
                  <a:lnTo>
                    <a:pt x="511276" y="448246"/>
                  </a:lnTo>
                  <a:lnTo>
                    <a:pt x="511276" y="449719"/>
                  </a:lnTo>
                  <a:lnTo>
                    <a:pt x="530199" y="470065"/>
                  </a:lnTo>
                  <a:lnTo>
                    <a:pt x="499529" y="490918"/>
                  </a:lnTo>
                  <a:lnTo>
                    <a:pt x="454329" y="470852"/>
                  </a:lnTo>
                  <a:lnTo>
                    <a:pt x="454329" y="469773"/>
                  </a:lnTo>
                  <a:lnTo>
                    <a:pt x="471906" y="447624"/>
                  </a:lnTo>
                  <a:lnTo>
                    <a:pt x="460781" y="436435"/>
                  </a:lnTo>
                  <a:lnTo>
                    <a:pt x="437756" y="413981"/>
                  </a:lnTo>
                  <a:lnTo>
                    <a:pt x="426364" y="402488"/>
                  </a:lnTo>
                  <a:lnTo>
                    <a:pt x="425348" y="402488"/>
                  </a:lnTo>
                  <a:lnTo>
                    <a:pt x="413956" y="413981"/>
                  </a:lnTo>
                  <a:lnTo>
                    <a:pt x="390944" y="436435"/>
                  </a:lnTo>
                  <a:lnTo>
                    <a:pt x="379831" y="447624"/>
                  </a:lnTo>
                  <a:lnTo>
                    <a:pt x="397395" y="469773"/>
                  </a:lnTo>
                  <a:lnTo>
                    <a:pt x="397395" y="470852"/>
                  </a:lnTo>
                  <a:lnTo>
                    <a:pt x="351866" y="490918"/>
                  </a:lnTo>
                  <a:lnTo>
                    <a:pt x="321843" y="470065"/>
                  </a:lnTo>
                  <a:lnTo>
                    <a:pt x="340448" y="449719"/>
                  </a:lnTo>
                  <a:lnTo>
                    <a:pt x="340448" y="448246"/>
                  </a:lnTo>
                  <a:lnTo>
                    <a:pt x="325869" y="438340"/>
                  </a:lnTo>
                  <a:lnTo>
                    <a:pt x="312635" y="428612"/>
                  </a:lnTo>
                  <a:lnTo>
                    <a:pt x="299859" y="419074"/>
                  </a:lnTo>
                  <a:lnTo>
                    <a:pt x="286715" y="409790"/>
                  </a:lnTo>
                  <a:lnTo>
                    <a:pt x="294881" y="500862"/>
                  </a:lnTo>
                  <a:lnTo>
                    <a:pt x="556844" y="500862"/>
                  </a:lnTo>
                  <a:lnTo>
                    <a:pt x="557733" y="490918"/>
                  </a:lnTo>
                  <a:lnTo>
                    <a:pt x="565010" y="409790"/>
                  </a:lnTo>
                  <a:close/>
                </a:path>
                <a:path w="881379" h="1331595">
                  <a:moveTo>
                    <a:pt x="593750" y="874407"/>
                  </a:moveTo>
                  <a:lnTo>
                    <a:pt x="458279" y="874407"/>
                  </a:lnTo>
                  <a:lnTo>
                    <a:pt x="458279" y="1115275"/>
                  </a:lnTo>
                  <a:lnTo>
                    <a:pt x="593750" y="1115275"/>
                  </a:lnTo>
                  <a:lnTo>
                    <a:pt x="593750" y="1069835"/>
                  </a:lnTo>
                  <a:lnTo>
                    <a:pt x="503720" y="1069835"/>
                  </a:lnTo>
                  <a:lnTo>
                    <a:pt x="503720" y="1017638"/>
                  </a:lnTo>
                  <a:lnTo>
                    <a:pt x="570344" y="1017638"/>
                  </a:lnTo>
                  <a:lnTo>
                    <a:pt x="570344" y="972197"/>
                  </a:lnTo>
                  <a:lnTo>
                    <a:pt x="503720" y="972197"/>
                  </a:lnTo>
                  <a:lnTo>
                    <a:pt x="503720" y="919848"/>
                  </a:lnTo>
                  <a:lnTo>
                    <a:pt x="593750" y="919848"/>
                  </a:lnTo>
                  <a:lnTo>
                    <a:pt x="593750" y="874407"/>
                  </a:lnTo>
                  <a:close/>
                </a:path>
                <a:path w="881379" h="1331595">
                  <a:moveTo>
                    <a:pt x="635609" y="0"/>
                  </a:moveTo>
                  <a:lnTo>
                    <a:pt x="590118" y="0"/>
                  </a:lnTo>
                  <a:lnTo>
                    <a:pt x="551586" y="75120"/>
                  </a:lnTo>
                  <a:lnTo>
                    <a:pt x="513041" y="0"/>
                  </a:lnTo>
                  <a:lnTo>
                    <a:pt x="467550" y="0"/>
                  </a:lnTo>
                  <a:lnTo>
                    <a:pt x="467550" y="240855"/>
                  </a:lnTo>
                  <a:lnTo>
                    <a:pt x="513003" y="240855"/>
                  </a:lnTo>
                  <a:lnTo>
                    <a:pt x="513003" y="96481"/>
                  </a:lnTo>
                  <a:lnTo>
                    <a:pt x="532828" y="135178"/>
                  </a:lnTo>
                  <a:lnTo>
                    <a:pt x="570344" y="135178"/>
                  </a:lnTo>
                  <a:lnTo>
                    <a:pt x="590169" y="96481"/>
                  </a:lnTo>
                  <a:lnTo>
                    <a:pt x="590169" y="240855"/>
                  </a:lnTo>
                  <a:lnTo>
                    <a:pt x="635609" y="240855"/>
                  </a:lnTo>
                  <a:lnTo>
                    <a:pt x="635609" y="96481"/>
                  </a:lnTo>
                  <a:lnTo>
                    <a:pt x="635609" y="75120"/>
                  </a:lnTo>
                  <a:lnTo>
                    <a:pt x="635609" y="0"/>
                  </a:lnTo>
                  <a:close/>
                </a:path>
                <a:path w="881379" h="1331595">
                  <a:moveTo>
                    <a:pt x="848626" y="1115275"/>
                  </a:moveTo>
                  <a:lnTo>
                    <a:pt x="781888" y="1017346"/>
                  </a:lnTo>
                  <a:lnTo>
                    <a:pt x="756335" y="979855"/>
                  </a:lnTo>
                  <a:lnTo>
                    <a:pt x="776439" y="954189"/>
                  </a:lnTo>
                  <a:lnTo>
                    <a:pt x="838911" y="874420"/>
                  </a:lnTo>
                  <a:lnTo>
                    <a:pt x="781799" y="874420"/>
                  </a:lnTo>
                  <a:lnTo>
                    <a:pt x="719556" y="954189"/>
                  </a:lnTo>
                  <a:lnTo>
                    <a:pt x="719556" y="874420"/>
                  </a:lnTo>
                  <a:lnTo>
                    <a:pt x="674103" y="874420"/>
                  </a:lnTo>
                  <a:lnTo>
                    <a:pt x="674103" y="1115275"/>
                  </a:lnTo>
                  <a:lnTo>
                    <a:pt x="719556" y="1115275"/>
                  </a:lnTo>
                  <a:lnTo>
                    <a:pt x="719556" y="1026833"/>
                  </a:lnTo>
                  <a:lnTo>
                    <a:pt x="726960" y="1017346"/>
                  </a:lnTo>
                  <a:lnTo>
                    <a:pt x="793699" y="1115275"/>
                  </a:lnTo>
                  <a:lnTo>
                    <a:pt x="848626" y="1115275"/>
                  </a:lnTo>
                  <a:close/>
                </a:path>
                <a:path w="881379" h="1331595">
                  <a:moveTo>
                    <a:pt x="851725" y="0"/>
                  </a:moveTo>
                  <a:lnTo>
                    <a:pt x="716254" y="0"/>
                  </a:lnTo>
                  <a:lnTo>
                    <a:pt x="716254" y="240855"/>
                  </a:lnTo>
                  <a:lnTo>
                    <a:pt x="851725" y="240855"/>
                  </a:lnTo>
                  <a:lnTo>
                    <a:pt x="851725" y="195414"/>
                  </a:lnTo>
                  <a:lnTo>
                    <a:pt x="761695" y="195414"/>
                  </a:lnTo>
                  <a:lnTo>
                    <a:pt x="761695" y="143230"/>
                  </a:lnTo>
                  <a:lnTo>
                    <a:pt x="828332" y="143230"/>
                  </a:lnTo>
                  <a:lnTo>
                    <a:pt x="828332" y="97777"/>
                  </a:lnTo>
                  <a:lnTo>
                    <a:pt x="761695" y="97777"/>
                  </a:lnTo>
                  <a:lnTo>
                    <a:pt x="761695" y="45440"/>
                  </a:lnTo>
                  <a:lnTo>
                    <a:pt x="851725" y="45440"/>
                  </a:lnTo>
                  <a:lnTo>
                    <a:pt x="851725" y="0"/>
                  </a:lnTo>
                  <a:close/>
                </a:path>
                <a:path w="881379" h="1331595">
                  <a:moveTo>
                    <a:pt x="874903" y="900861"/>
                  </a:moveTo>
                  <a:lnTo>
                    <a:pt x="870889" y="893914"/>
                  </a:lnTo>
                  <a:lnTo>
                    <a:pt x="870597" y="893406"/>
                  </a:lnTo>
                  <a:lnTo>
                    <a:pt x="872896" y="892606"/>
                  </a:lnTo>
                  <a:lnTo>
                    <a:pt x="874255" y="890663"/>
                  </a:lnTo>
                  <a:lnTo>
                    <a:pt x="874293" y="883970"/>
                  </a:lnTo>
                  <a:lnTo>
                    <a:pt x="874293" y="882662"/>
                  </a:lnTo>
                  <a:lnTo>
                    <a:pt x="871702" y="880567"/>
                  </a:lnTo>
                  <a:lnTo>
                    <a:pt x="870445" y="880567"/>
                  </a:lnTo>
                  <a:lnTo>
                    <a:pt x="870445" y="884720"/>
                  </a:lnTo>
                  <a:lnTo>
                    <a:pt x="870445" y="889812"/>
                  </a:lnTo>
                  <a:lnTo>
                    <a:pt x="869353" y="890663"/>
                  </a:lnTo>
                  <a:lnTo>
                    <a:pt x="863854" y="890663"/>
                  </a:lnTo>
                  <a:lnTo>
                    <a:pt x="863854" y="883970"/>
                  </a:lnTo>
                  <a:lnTo>
                    <a:pt x="869353" y="883970"/>
                  </a:lnTo>
                  <a:lnTo>
                    <a:pt x="870445" y="884720"/>
                  </a:lnTo>
                  <a:lnTo>
                    <a:pt x="870445" y="880567"/>
                  </a:lnTo>
                  <a:lnTo>
                    <a:pt x="860056" y="880567"/>
                  </a:lnTo>
                  <a:lnTo>
                    <a:pt x="860056" y="900861"/>
                  </a:lnTo>
                  <a:lnTo>
                    <a:pt x="863854" y="900861"/>
                  </a:lnTo>
                  <a:lnTo>
                    <a:pt x="863854" y="893914"/>
                  </a:lnTo>
                  <a:lnTo>
                    <a:pt x="866457" y="893914"/>
                  </a:lnTo>
                  <a:lnTo>
                    <a:pt x="870305" y="900861"/>
                  </a:lnTo>
                  <a:lnTo>
                    <a:pt x="874903" y="900861"/>
                  </a:lnTo>
                  <a:close/>
                </a:path>
                <a:path w="881379" h="1331595">
                  <a:moveTo>
                    <a:pt x="881240" y="876769"/>
                  </a:moveTo>
                  <a:lnTo>
                    <a:pt x="880414" y="876261"/>
                  </a:lnTo>
                  <a:lnTo>
                    <a:pt x="877595" y="874547"/>
                  </a:lnTo>
                  <a:lnTo>
                    <a:pt x="877595" y="878865"/>
                  </a:lnTo>
                  <a:lnTo>
                    <a:pt x="877595" y="902665"/>
                  </a:lnTo>
                  <a:lnTo>
                    <a:pt x="872197" y="905205"/>
                  </a:lnTo>
                  <a:lnTo>
                    <a:pt x="861707" y="905205"/>
                  </a:lnTo>
                  <a:lnTo>
                    <a:pt x="856259" y="902665"/>
                  </a:lnTo>
                  <a:lnTo>
                    <a:pt x="856259" y="878865"/>
                  </a:lnTo>
                  <a:lnTo>
                    <a:pt x="861707" y="876261"/>
                  </a:lnTo>
                  <a:lnTo>
                    <a:pt x="872197" y="876261"/>
                  </a:lnTo>
                  <a:lnTo>
                    <a:pt x="877595" y="878865"/>
                  </a:lnTo>
                  <a:lnTo>
                    <a:pt x="877595" y="874547"/>
                  </a:lnTo>
                  <a:lnTo>
                    <a:pt x="874547" y="872667"/>
                  </a:lnTo>
                  <a:lnTo>
                    <a:pt x="859358" y="872667"/>
                  </a:lnTo>
                  <a:lnTo>
                    <a:pt x="852614" y="876769"/>
                  </a:lnTo>
                  <a:lnTo>
                    <a:pt x="852614" y="904760"/>
                  </a:lnTo>
                  <a:lnTo>
                    <a:pt x="859358" y="908850"/>
                  </a:lnTo>
                  <a:lnTo>
                    <a:pt x="874547" y="908850"/>
                  </a:lnTo>
                  <a:lnTo>
                    <a:pt x="880516" y="905205"/>
                  </a:lnTo>
                  <a:lnTo>
                    <a:pt x="881240" y="904760"/>
                  </a:lnTo>
                  <a:lnTo>
                    <a:pt x="881240" y="8767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2762749" y="5659612"/>
            <a:ext cx="15697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1300" b="1" spc="-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200" dirty="0">
                <a:solidFill>
                  <a:srgbClr val="FFFFFF"/>
                </a:solidFill>
                <a:latin typeface="Darwin"/>
                <a:cs typeface="Darwin"/>
              </a:rPr>
              <a:t>OCKUP</a:t>
            </a:r>
            <a:r>
              <a:rPr sz="1300" b="1" spc="114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1300" b="1" spc="165" dirty="0">
                <a:solidFill>
                  <a:srgbClr val="FFFFFF"/>
                </a:solidFill>
                <a:latin typeface="Darwin"/>
                <a:cs typeface="Darwin"/>
              </a:rPr>
              <a:t>COL</a:t>
            </a:r>
            <a:r>
              <a:rPr sz="1300" b="1" spc="-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1300" b="1" spc="-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endParaRPr sz="1300">
              <a:latin typeface="Darwin"/>
              <a:cs typeface="Darwi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972038" y="1016653"/>
            <a:ext cx="3196590" cy="278765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100" b="1" spc="185" dirty="0">
                <a:solidFill>
                  <a:srgbClr val="FFFFFF"/>
                </a:solidFill>
                <a:latin typeface="Darwin"/>
                <a:cs typeface="Darwin"/>
              </a:rPr>
              <a:t>‘COME</a:t>
            </a:r>
            <a:r>
              <a:rPr sz="2100" b="1" spc="3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2100" b="1" spc="185" dirty="0">
                <a:solidFill>
                  <a:srgbClr val="FFFFFF"/>
                </a:solidFill>
                <a:latin typeface="Darwin"/>
                <a:cs typeface="Darwin"/>
              </a:rPr>
              <a:t>SEEK’</a:t>
            </a:r>
            <a:r>
              <a:rPr sz="2100" b="1" spc="3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2100" b="1" spc="165" dirty="0">
                <a:solidFill>
                  <a:srgbClr val="FFFFFF"/>
                </a:solidFill>
                <a:latin typeface="Darwin"/>
                <a:cs typeface="Darwin"/>
              </a:rPr>
              <a:t>HOLDS </a:t>
            </a:r>
            <a:endParaRPr sz="21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2100" b="1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2100" b="1" spc="5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100" b="1" spc="195" dirty="0">
                <a:solidFill>
                  <a:srgbClr val="FFFFFF"/>
                </a:solidFill>
                <a:latin typeface="Darwin"/>
                <a:cs typeface="Darwin"/>
              </a:rPr>
              <a:t>REGISTRATION</a:t>
            </a:r>
            <a:r>
              <a:rPr sz="2100" b="1" spc="5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100" b="1" spc="150" dirty="0">
                <a:solidFill>
                  <a:srgbClr val="FFFFFF"/>
                </a:solidFill>
                <a:latin typeface="Darwin"/>
                <a:cs typeface="Darwin"/>
              </a:rPr>
              <a:t>MARK </a:t>
            </a:r>
            <a:endParaRPr sz="2100">
              <a:latin typeface="Darwin"/>
              <a:cs typeface="Darwin"/>
            </a:endParaRPr>
          </a:p>
          <a:p>
            <a:pPr marL="19050">
              <a:lnSpc>
                <a:spcPct val="100000"/>
              </a:lnSpc>
              <a:spcBef>
                <a:spcPts val="1105"/>
              </a:spcBef>
            </a:pPr>
            <a:r>
              <a:rPr sz="2850" baseline="-2923" dirty="0">
                <a:solidFill>
                  <a:srgbClr val="F9C20A"/>
                </a:solidFill>
                <a:latin typeface="Arial Unicode MS"/>
                <a:cs typeface="Arial Unicode MS"/>
              </a:rPr>
              <a:t>✪</a:t>
            </a:r>
            <a:r>
              <a:rPr sz="2850" spc="-352" baseline="-2923" dirty="0">
                <a:solidFill>
                  <a:srgbClr val="F9C20A"/>
                </a:solidFill>
                <a:latin typeface="Arial Unicode MS"/>
                <a:cs typeface="Arial Unicode MS"/>
              </a:rPr>
              <a:t> </a:t>
            </a:r>
            <a:r>
              <a:rPr sz="1500" b="1" spc="155" dirty="0">
                <a:solidFill>
                  <a:srgbClr val="FFFFFF"/>
                </a:solidFill>
                <a:latin typeface="Darwin"/>
                <a:cs typeface="Darwin"/>
              </a:rPr>
              <a:t>RECOMMENDED</a:t>
            </a:r>
            <a:r>
              <a:rPr sz="1500" b="1" spc="4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Darwin"/>
                <a:cs typeface="Darwin"/>
              </a:rPr>
              <a:t>TRE</a:t>
            </a:r>
            <a:r>
              <a:rPr sz="1500" b="1" spc="-1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Darwin"/>
                <a:cs typeface="Darwin"/>
              </a:rPr>
              <a:t>ATMENT </a:t>
            </a:r>
            <a:endParaRPr sz="1500">
              <a:latin typeface="Darwin"/>
              <a:cs typeface="Darwin"/>
            </a:endParaRPr>
          </a:p>
          <a:p>
            <a:pPr marL="19050" marR="281305">
              <a:lnSpc>
                <a:spcPts val="2000"/>
              </a:lnSpc>
              <a:spcBef>
                <a:spcPts val="20"/>
              </a:spcBef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preferred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way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represent</a:t>
            </a:r>
            <a:r>
              <a:rPr sz="13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13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25" dirty="0">
                <a:solidFill>
                  <a:srgbClr val="FFFFFF"/>
                </a:solidFill>
                <a:latin typeface="Darwin-Light"/>
                <a:cs typeface="Darwin-Light"/>
              </a:rPr>
              <a:t>in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marketing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by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including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following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trademark</a:t>
            </a:r>
            <a:r>
              <a:rPr sz="1300" spc="3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statement</a:t>
            </a:r>
            <a:r>
              <a:rPr sz="1300" spc="3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300" spc="3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3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terms</a:t>
            </a:r>
            <a:r>
              <a:rPr sz="1300" spc="3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25" dirty="0">
                <a:solidFill>
                  <a:srgbClr val="FFFFFF"/>
                </a:solidFill>
                <a:latin typeface="Darwin-Light"/>
                <a:cs typeface="Darwin-Light"/>
              </a:rPr>
              <a:t>and </a:t>
            </a:r>
            <a:r>
              <a:rPr sz="1300" spc="45" dirty="0">
                <a:solidFill>
                  <a:srgbClr val="FFFFFF"/>
                </a:solidFill>
                <a:latin typeface="Darwin-Light"/>
                <a:cs typeface="Darwin-Light"/>
              </a:rPr>
              <a:t>conditions,</a:t>
            </a:r>
            <a:r>
              <a:rPr sz="130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which</a:t>
            </a:r>
            <a:r>
              <a:rPr sz="1300" spc="2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eliminates</a:t>
            </a:r>
            <a:r>
              <a:rPr sz="1300" spc="2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2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30" dirty="0">
                <a:solidFill>
                  <a:srgbClr val="FFFFFF"/>
                </a:solidFill>
                <a:latin typeface="Darwin-Light"/>
                <a:cs typeface="Darwin-Light"/>
              </a:rPr>
              <a:t>need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3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use</a:t>
            </a:r>
            <a:r>
              <a:rPr sz="13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r>
              <a:rPr sz="13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3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copy</a:t>
            </a:r>
            <a:r>
              <a:rPr sz="13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or</a:t>
            </a:r>
            <a:r>
              <a:rPr sz="13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3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40" dirty="0">
                <a:solidFill>
                  <a:srgbClr val="FFFFFF"/>
                </a:solidFill>
                <a:latin typeface="Darwin-Light"/>
                <a:cs typeface="Darwin-Light"/>
              </a:rPr>
              <a:t>lockup.</a:t>
            </a:r>
            <a:endParaRPr sz="1300">
              <a:latin typeface="Darwin-Light"/>
              <a:cs typeface="Darwin-Light"/>
            </a:endParaRPr>
          </a:p>
          <a:p>
            <a:pPr marL="19050">
              <a:lnSpc>
                <a:spcPct val="100000"/>
              </a:lnSpc>
              <a:spcBef>
                <a:spcPts val="1100"/>
              </a:spcBef>
            </a:pPr>
            <a:r>
              <a:rPr sz="1200" dirty="0">
                <a:solidFill>
                  <a:srgbClr val="F9C20A"/>
                </a:solidFill>
                <a:latin typeface="GothamCondensed-Book"/>
                <a:cs typeface="GothamCondensed-Book"/>
              </a:rPr>
              <a:t>Come</a:t>
            </a:r>
            <a:r>
              <a:rPr sz="1200" spc="240" dirty="0">
                <a:solidFill>
                  <a:srgbClr val="F9C20A"/>
                </a:solidFill>
                <a:latin typeface="GothamCondensed-Book"/>
                <a:cs typeface="GothamCondensed-Book"/>
              </a:rPr>
              <a:t> </a:t>
            </a:r>
            <a:r>
              <a:rPr sz="1200" dirty="0">
                <a:solidFill>
                  <a:srgbClr val="F9C20A"/>
                </a:solidFill>
                <a:latin typeface="GothamCondensed-Book"/>
                <a:cs typeface="GothamCondensed-Book"/>
              </a:rPr>
              <a:t>Seek</a:t>
            </a:r>
            <a:r>
              <a:rPr sz="1200" spc="240" dirty="0">
                <a:solidFill>
                  <a:srgbClr val="F9C20A"/>
                </a:solidFill>
                <a:latin typeface="GothamCondensed-Book"/>
                <a:cs typeface="GothamCondensed-Book"/>
              </a:rPr>
              <a:t> </a:t>
            </a:r>
            <a:r>
              <a:rPr sz="1200" dirty="0">
                <a:solidFill>
                  <a:srgbClr val="F9C20A"/>
                </a:solidFill>
                <a:latin typeface="GothamCondensed-Book"/>
                <a:cs typeface="GothamCondensed-Book"/>
              </a:rPr>
              <a:t>is</a:t>
            </a:r>
            <a:r>
              <a:rPr sz="1200" spc="240" dirty="0">
                <a:solidFill>
                  <a:srgbClr val="F9C20A"/>
                </a:solidFill>
                <a:latin typeface="GothamCondensed-Book"/>
                <a:cs typeface="GothamCondensed-Book"/>
              </a:rPr>
              <a:t> </a:t>
            </a:r>
            <a:r>
              <a:rPr sz="1200" dirty="0">
                <a:solidFill>
                  <a:srgbClr val="F9C20A"/>
                </a:solidFill>
                <a:latin typeface="GothamCondensed-Book"/>
                <a:cs typeface="GothamCondensed-Book"/>
              </a:rPr>
              <a:t>a</a:t>
            </a:r>
            <a:r>
              <a:rPr sz="1200" spc="240" dirty="0">
                <a:solidFill>
                  <a:srgbClr val="F9C20A"/>
                </a:solidFill>
                <a:latin typeface="GothamCondensed-Book"/>
                <a:cs typeface="GothamCondensed-Book"/>
              </a:rPr>
              <a:t> </a:t>
            </a:r>
            <a:r>
              <a:rPr sz="1200" dirty="0">
                <a:solidFill>
                  <a:srgbClr val="F9C20A"/>
                </a:solidFill>
                <a:latin typeface="GothamCondensed-Book"/>
                <a:cs typeface="GothamCondensed-Book"/>
              </a:rPr>
              <a:t>registered</a:t>
            </a:r>
            <a:r>
              <a:rPr sz="1200" spc="240" dirty="0">
                <a:solidFill>
                  <a:srgbClr val="F9C20A"/>
                </a:solidFill>
                <a:latin typeface="GothamCondensed-Book"/>
                <a:cs typeface="GothamCondensed-Book"/>
              </a:rPr>
              <a:t> </a:t>
            </a:r>
            <a:r>
              <a:rPr sz="1200" dirty="0">
                <a:solidFill>
                  <a:srgbClr val="F9C20A"/>
                </a:solidFill>
                <a:latin typeface="GothamCondensed-Book"/>
                <a:cs typeface="GothamCondensed-Book"/>
              </a:rPr>
              <a:t>trademark</a:t>
            </a:r>
            <a:r>
              <a:rPr sz="1200" spc="240" dirty="0">
                <a:solidFill>
                  <a:srgbClr val="F9C20A"/>
                </a:solidFill>
                <a:latin typeface="GothamCondensed-Book"/>
                <a:cs typeface="GothamCondensed-Book"/>
              </a:rPr>
              <a:t> </a:t>
            </a:r>
            <a:r>
              <a:rPr sz="1200" dirty="0">
                <a:solidFill>
                  <a:srgbClr val="F9C20A"/>
                </a:solidFill>
                <a:latin typeface="GothamCondensed-Book"/>
                <a:cs typeface="GothamCondensed-Book"/>
              </a:rPr>
              <a:t>of</a:t>
            </a:r>
            <a:r>
              <a:rPr sz="1200" spc="240" dirty="0">
                <a:solidFill>
                  <a:srgbClr val="F9C20A"/>
                </a:solidFill>
                <a:latin typeface="GothamCondensed-Book"/>
                <a:cs typeface="GothamCondensed-Book"/>
              </a:rPr>
              <a:t> </a:t>
            </a:r>
            <a:r>
              <a:rPr sz="1200" dirty="0">
                <a:solidFill>
                  <a:srgbClr val="F9C20A"/>
                </a:solidFill>
                <a:latin typeface="GothamCondensed-Book"/>
                <a:cs typeface="GothamCondensed-Book"/>
              </a:rPr>
              <a:t>Royal</a:t>
            </a:r>
            <a:r>
              <a:rPr sz="1200" spc="245" dirty="0">
                <a:solidFill>
                  <a:srgbClr val="F9C20A"/>
                </a:solidFill>
                <a:latin typeface="GothamCondensed-Book"/>
                <a:cs typeface="GothamCondensed-Book"/>
              </a:rPr>
              <a:t> </a:t>
            </a:r>
            <a:r>
              <a:rPr sz="1200" spc="-10" dirty="0">
                <a:solidFill>
                  <a:srgbClr val="F9C20A"/>
                </a:solidFill>
                <a:latin typeface="GothamCondensed-Book"/>
                <a:cs typeface="GothamCondensed-Book"/>
              </a:rPr>
              <a:t>Caribbean.</a:t>
            </a:r>
            <a:endParaRPr sz="1200">
              <a:latin typeface="GothamCondensed-Book"/>
              <a:cs typeface="GothamCondensed-Book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037966" y="1627187"/>
            <a:ext cx="3098800" cy="6400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HORIZONTAL</a:t>
            </a:r>
            <a:r>
              <a:rPr sz="1000" b="1" spc="4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5" dirty="0">
                <a:solidFill>
                  <a:srgbClr val="FFFFFF"/>
                </a:solidFill>
                <a:latin typeface="Darwin"/>
                <a:cs typeface="Darwin"/>
              </a:rPr>
              <a:t>MINIMUM</a:t>
            </a:r>
            <a:r>
              <a:rPr sz="1000" b="1" spc="4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Darwin"/>
                <a:cs typeface="Darwin"/>
              </a:rPr>
              <a:t>SIZE</a:t>
            </a:r>
            <a:endParaRPr sz="10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Do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reproduce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logo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smaller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than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following:</a:t>
            </a:r>
            <a:endParaRPr sz="1000">
              <a:latin typeface="Darwin-Light"/>
              <a:cs typeface="Darwin-Light"/>
            </a:endParaRPr>
          </a:p>
          <a:p>
            <a:pPr marL="635" algn="ctr">
              <a:lnSpc>
                <a:spcPct val="100000"/>
              </a:lnSpc>
              <a:spcBef>
                <a:spcPts val="400"/>
              </a:spcBef>
              <a:tabLst>
                <a:tab pos="1567815" algn="l"/>
              </a:tabLst>
            </a:pPr>
            <a:r>
              <a:rPr sz="1200" b="1" dirty="0">
                <a:solidFill>
                  <a:srgbClr val="FFD573"/>
                </a:solidFill>
                <a:latin typeface="Darwin-Black"/>
                <a:cs typeface="Darwin-Black"/>
              </a:rPr>
              <a:t>Digital</a:t>
            </a:r>
            <a:r>
              <a:rPr sz="1200" b="1" spc="185" dirty="0">
                <a:solidFill>
                  <a:srgbClr val="FFD573"/>
                </a:solidFill>
                <a:latin typeface="Darwin-Black"/>
                <a:cs typeface="Darwin-Black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240</a:t>
            </a:r>
            <a:r>
              <a:rPr sz="1200" spc="-15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px</a:t>
            </a:r>
            <a:r>
              <a:rPr sz="1200" spc="13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Darwin-Light"/>
                <a:cs typeface="Darwin-Light"/>
              </a:rPr>
              <a:t>x</a:t>
            </a:r>
            <a:r>
              <a:rPr sz="1200" spc="185" dirty="0">
                <a:solidFill>
                  <a:srgbClr val="FFD573"/>
                </a:solidFill>
                <a:latin typeface="Darwin-Light"/>
                <a:cs typeface="Darwin-Light"/>
              </a:rPr>
              <a:t> </a:t>
            </a:r>
            <a:r>
              <a:rPr sz="1200" spc="-20" dirty="0">
                <a:solidFill>
                  <a:srgbClr val="FFD573"/>
                </a:solidFill>
                <a:latin typeface="Arial"/>
                <a:cs typeface="Arial"/>
              </a:rPr>
              <a:t>57px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	|</a:t>
            </a:r>
            <a:r>
              <a:rPr sz="1200" spc="434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D573"/>
                </a:solidFill>
                <a:latin typeface="Darwin-Black"/>
                <a:cs typeface="Darwin-Black"/>
              </a:rPr>
              <a:t>Print</a:t>
            </a:r>
            <a:r>
              <a:rPr sz="1200" b="1" spc="140" dirty="0">
                <a:solidFill>
                  <a:srgbClr val="FFD573"/>
                </a:solidFill>
                <a:latin typeface="Darwin-Black"/>
                <a:cs typeface="Darwin-Black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3.3”</a:t>
            </a:r>
            <a:r>
              <a:rPr sz="1200" spc="-17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D573"/>
                </a:solidFill>
                <a:latin typeface="Arial"/>
                <a:cs typeface="Arial"/>
              </a:rPr>
              <a:t>x</a:t>
            </a:r>
            <a:r>
              <a:rPr sz="1200" spc="-17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D573"/>
                </a:solidFill>
                <a:latin typeface="Arial"/>
                <a:cs typeface="Arial"/>
              </a:rPr>
              <a:t>0.78”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571071" y="864225"/>
            <a:ext cx="2051685" cy="59055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27293</a:t>
            </a:r>
            <a:endParaRPr sz="800">
              <a:latin typeface="Arial"/>
              <a:cs typeface="Arial"/>
            </a:endParaRPr>
          </a:p>
          <a:p>
            <a:pPr marL="12700" marR="5080" algn="ctr">
              <a:lnSpc>
                <a:spcPts val="1500"/>
              </a:lnSpc>
              <a:spcBef>
                <a:spcPts val="365"/>
              </a:spcBef>
            </a:pPr>
            <a:r>
              <a:rPr sz="1300" b="1" spc="200" dirty="0">
                <a:solidFill>
                  <a:srgbClr val="FFFFFF"/>
                </a:solidFill>
                <a:latin typeface="Darwin"/>
                <a:cs typeface="Darwin"/>
              </a:rPr>
              <a:t>HORIZ</a:t>
            </a:r>
            <a:r>
              <a:rPr sz="1300" b="1" spc="-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Darwin"/>
                <a:cs typeface="Darwin"/>
              </a:rPr>
              <a:t>ON</a:t>
            </a:r>
            <a:r>
              <a:rPr sz="1300" b="1" spc="-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Darwin"/>
                <a:cs typeface="Darwin"/>
              </a:rPr>
              <a:t>TAL  </a:t>
            </a:r>
            <a:r>
              <a:rPr sz="1300" b="1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1300" b="1" spc="-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65" dirty="0">
                <a:solidFill>
                  <a:srgbClr val="FFFFFF"/>
                </a:solidFill>
                <a:latin typeface="Darwin"/>
                <a:cs typeface="Darwin"/>
              </a:rPr>
              <a:t>OCK</a:t>
            </a:r>
            <a:r>
              <a:rPr sz="1300" b="1" spc="-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05" dirty="0">
                <a:solidFill>
                  <a:srgbClr val="FFFFFF"/>
                </a:solidFill>
                <a:latin typeface="Darwin"/>
                <a:cs typeface="Darwin"/>
              </a:rPr>
              <a:t>UP </a:t>
            </a:r>
            <a:r>
              <a:rPr sz="1300" b="1" dirty="0">
                <a:solidFill>
                  <a:srgbClr val="FFFFFF"/>
                </a:solidFill>
                <a:latin typeface="Darwin"/>
                <a:cs typeface="Darwin"/>
              </a:rPr>
              <a:t>(</a:t>
            </a:r>
            <a:r>
              <a:rPr sz="1300" b="1" spc="-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120" dirty="0">
                <a:solidFill>
                  <a:srgbClr val="FFFFFF"/>
                </a:solidFill>
                <a:latin typeface="Darwin"/>
                <a:cs typeface="Darwin"/>
              </a:rPr>
              <a:t>WITHOUT</a:t>
            </a:r>
            <a:r>
              <a:rPr sz="10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35" dirty="0">
                <a:solidFill>
                  <a:srgbClr val="FFFFFF"/>
                </a:solidFill>
                <a:latin typeface="Darwin"/>
                <a:cs typeface="Darwin"/>
              </a:rPr>
              <a:t>®) 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1071871" y="4625975"/>
            <a:ext cx="3098800" cy="6400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400"/>
              </a:spcBef>
            </a:pPr>
            <a:r>
              <a:rPr sz="1000" b="1" spc="55" dirty="0">
                <a:solidFill>
                  <a:srgbClr val="FFFFFF"/>
                </a:solidFill>
                <a:latin typeface="Darwin"/>
                <a:cs typeface="Darwin"/>
              </a:rPr>
              <a:t>VERTICAL</a:t>
            </a:r>
            <a:r>
              <a:rPr sz="1000" b="1" spc="1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5" dirty="0">
                <a:solidFill>
                  <a:srgbClr val="FFFFFF"/>
                </a:solidFill>
                <a:latin typeface="Darwin"/>
                <a:cs typeface="Darwin"/>
              </a:rPr>
              <a:t>MINIMUM</a:t>
            </a:r>
            <a:r>
              <a:rPr sz="1000" b="1" spc="1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Darwin"/>
                <a:cs typeface="Darwin"/>
              </a:rPr>
              <a:t>SIZE</a:t>
            </a:r>
            <a:endParaRPr sz="10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Do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reproduce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logo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smaller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than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following:</a:t>
            </a:r>
            <a:endParaRPr sz="1000">
              <a:latin typeface="Darwin-Light"/>
              <a:cs typeface="Darwin-Light"/>
            </a:endParaRPr>
          </a:p>
          <a:p>
            <a:pPr marL="635" algn="ctr">
              <a:lnSpc>
                <a:spcPct val="100000"/>
              </a:lnSpc>
              <a:spcBef>
                <a:spcPts val="400"/>
              </a:spcBef>
            </a:pPr>
            <a:r>
              <a:rPr sz="1200" b="1" dirty="0">
                <a:solidFill>
                  <a:srgbClr val="FFD573"/>
                </a:solidFill>
                <a:latin typeface="Darwin-Black"/>
                <a:cs typeface="Darwin-Black"/>
              </a:rPr>
              <a:t>Digital</a:t>
            </a:r>
            <a:r>
              <a:rPr sz="1200" b="1" spc="130" dirty="0">
                <a:solidFill>
                  <a:srgbClr val="FFD573"/>
                </a:solidFill>
                <a:latin typeface="Darwin-Black"/>
                <a:cs typeface="Darwin-Black"/>
              </a:rPr>
              <a:t> </a:t>
            </a:r>
            <a:r>
              <a:rPr sz="1200" spc="-65" dirty="0">
                <a:solidFill>
                  <a:srgbClr val="FFD573"/>
                </a:solidFill>
                <a:latin typeface="Arial"/>
                <a:cs typeface="Arial"/>
              </a:rPr>
              <a:t>120</a:t>
            </a:r>
            <a:r>
              <a:rPr sz="1200" spc="-18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px</a:t>
            </a:r>
            <a:r>
              <a:rPr sz="1200" spc="7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Darwin-Light"/>
                <a:cs typeface="Darwin-Light"/>
              </a:rPr>
              <a:t>x</a:t>
            </a:r>
            <a:r>
              <a:rPr sz="1200" spc="125" dirty="0">
                <a:solidFill>
                  <a:srgbClr val="FFD573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251px</a:t>
            </a:r>
            <a:r>
              <a:rPr sz="1200" spc="42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|</a:t>
            </a:r>
            <a:r>
              <a:rPr sz="1200" spc="41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D573"/>
                </a:solidFill>
                <a:latin typeface="Darwin-Black"/>
                <a:cs typeface="Darwin-Black"/>
              </a:rPr>
              <a:t>Print</a:t>
            </a:r>
            <a:r>
              <a:rPr sz="1200" b="1" spc="130" dirty="0">
                <a:solidFill>
                  <a:srgbClr val="FFD573"/>
                </a:solidFill>
                <a:latin typeface="Darwin-Black"/>
                <a:cs typeface="Darwin-Black"/>
              </a:rPr>
              <a:t> </a:t>
            </a:r>
            <a:r>
              <a:rPr sz="1200" spc="-80" dirty="0">
                <a:solidFill>
                  <a:srgbClr val="FFD573"/>
                </a:solidFill>
                <a:latin typeface="Arial"/>
                <a:cs typeface="Arial"/>
              </a:rPr>
              <a:t>1.7”</a:t>
            </a:r>
            <a:r>
              <a:rPr sz="1200" spc="-18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D573"/>
                </a:solidFill>
                <a:latin typeface="Arial"/>
                <a:cs typeface="Arial"/>
              </a:rPr>
              <a:t>x</a:t>
            </a:r>
            <a:r>
              <a:rPr sz="1200" spc="-17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D573"/>
                </a:solidFill>
                <a:latin typeface="Arial"/>
                <a:cs typeface="Arial"/>
              </a:rPr>
              <a:t>3.5”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748019" y="3863484"/>
            <a:ext cx="1774189" cy="58102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27292</a:t>
            </a:r>
            <a:endParaRPr sz="800">
              <a:latin typeface="Arial"/>
              <a:cs typeface="Arial"/>
            </a:endParaRPr>
          </a:p>
          <a:p>
            <a:pPr marL="12700" marR="5080" algn="ctr">
              <a:lnSpc>
                <a:spcPts val="1500"/>
              </a:lnSpc>
              <a:spcBef>
                <a:spcPts val="320"/>
              </a:spcBef>
            </a:pPr>
            <a:r>
              <a:rPr sz="1300" b="1" spc="170" dirty="0">
                <a:solidFill>
                  <a:srgbClr val="FFFFFF"/>
                </a:solidFill>
                <a:latin typeface="Darwin"/>
                <a:cs typeface="Darwin"/>
              </a:rPr>
              <a:t>VER</a:t>
            </a:r>
            <a:r>
              <a:rPr sz="1300" b="1" spc="-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65" dirty="0">
                <a:solidFill>
                  <a:srgbClr val="FFFFFF"/>
                </a:solidFill>
                <a:latin typeface="Darwin"/>
                <a:cs typeface="Darwin"/>
              </a:rPr>
              <a:t>TIC</a:t>
            </a:r>
            <a:r>
              <a:rPr sz="1300" b="1" spc="-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Darwin"/>
                <a:cs typeface="Darwin"/>
              </a:rPr>
              <a:t>AL  </a:t>
            </a:r>
            <a:r>
              <a:rPr sz="1300" b="1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1300" b="1" spc="-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65" dirty="0">
                <a:solidFill>
                  <a:srgbClr val="FFFFFF"/>
                </a:solidFill>
                <a:latin typeface="Darwin"/>
                <a:cs typeface="Darwin"/>
              </a:rPr>
              <a:t>OCK</a:t>
            </a:r>
            <a:r>
              <a:rPr sz="1300" b="1" spc="-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05" dirty="0">
                <a:solidFill>
                  <a:srgbClr val="FFFFFF"/>
                </a:solidFill>
                <a:latin typeface="Darwin"/>
                <a:cs typeface="Darwin"/>
              </a:rPr>
              <a:t>UP </a:t>
            </a:r>
            <a:r>
              <a:rPr sz="1300" b="1" dirty="0">
                <a:solidFill>
                  <a:srgbClr val="FFFFFF"/>
                </a:solidFill>
                <a:latin typeface="Darwin"/>
                <a:cs typeface="Darwin"/>
              </a:rPr>
              <a:t>(</a:t>
            </a:r>
            <a:r>
              <a:rPr sz="1300" b="1" spc="-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120" dirty="0">
                <a:solidFill>
                  <a:srgbClr val="FFFFFF"/>
                </a:solidFill>
                <a:latin typeface="Darwin"/>
                <a:cs typeface="Darwin"/>
              </a:rPr>
              <a:t>WITHOUT</a:t>
            </a:r>
            <a:r>
              <a:rPr sz="10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35" dirty="0">
                <a:solidFill>
                  <a:srgbClr val="FFFFFF"/>
                </a:solidFill>
                <a:latin typeface="Darwin"/>
                <a:cs typeface="Darwin"/>
              </a:rPr>
              <a:t>®) 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11252" y="6078918"/>
            <a:ext cx="1694814" cy="80137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405"/>
              </a:spcBef>
            </a:pPr>
            <a:r>
              <a:rPr sz="1100" b="1" spc="114" dirty="0">
                <a:solidFill>
                  <a:srgbClr val="FFFFFF"/>
                </a:solidFill>
                <a:latin typeface="Darwin"/>
                <a:cs typeface="Darwin"/>
              </a:rPr>
              <a:t>WHITE </a:t>
            </a:r>
            <a:endParaRPr sz="1100">
              <a:latin typeface="Darwin"/>
              <a:cs typeface="Darwin"/>
            </a:endParaRPr>
          </a:p>
          <a:p>
            <a:pPr marL="12700" marR="5080" indent="96520">
              <a:lnSpc>
                <a:spcPts val="1500"/>
              </a:lnSpc>
              <a:spcBef>
                <a:spcPts val="8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For</a:t>
            </a:r>
            <a:r>
              <a:rPr sz="10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use</a:t>
            </a:r>
            <a:r>
              <a:rPr sz="100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over</a:t>
            </a:r>
            <a:r>
              <a:rPr sz="100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photographic</a:t>
            </a:r>
            <a:r>
              <a:rPr sz="100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or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colored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backgrounds,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Darwin-Light"/>
                <a:cs typeface="Darwin-Light"/>
              </a:rPr>
              <a:t>such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as</a:t>
            </a:r>
            <a:r>
              <a:rPr sz="100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0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OOH,</a:t>
            </a:r>
            <a:r>
              <a:rPr sz="100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posters</a:t>
            </a:r>
            <a:r>
              <a:rPr sz="10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0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Darwin-Light"/>
                <a:cs typeface="Darwin-Light"/>
              </a:rPr>
              <a:t>ads.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103502" y="6078918"/>
            <a:ext cx="2740660" cy="80137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819785">
              <a:lnSpc>
                <a:spcPct val="100000"/>
              </a:lnSpc>
              <a:spcBef>
                <a:spcPts val="405"/>
              </a:spcBef>
            </a:pPr>
            <a:r>
              <a:rPr sz="1100" b="1" spc="75" dirty="0">
                <a:solidFill>
                  <a:srgbClr val="FFFFFF"/>
                </a:solidFill>
                <a:latin typeface="Darwin"/>
                <a:cs typeface="Darwin"/>
              </a:rPr>
              <a:t>GR</a:t>
            </a:r>
            <a:r>
              <a:rPr sz="1100" b="1" spc="-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Darwin"/>
                <a:cs typeface="Darwin"/>
              </a:rPr>
              <a:t>AY</a:t>
            </a:r>
            <a:r>
              <a:rPr sz="1100" b="1" spc="3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100" b="1" spc="75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1100" b="1" spc="3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100" b="1" spc="75" dirty="0">
                <a:solidFill>
                  <a:srgbClr val="FFFFFF"/>
                </a:solidFill>
                <a:latin typeface="Darwin"/>
                <a:cs typeface="Darwin"/>
              </a:rPr>
              <a:t>NAVY </a:t>
            </a:r>
            <a:endParaRPr sz="1100">
              <a:latin typeface="Darwin"/>
              <a:cs typeface="Darwin"/>
            </a:endParaRPr>
          </a:p>
          <a:p>
            <a:pPr marL="12700" marR="5080" indent="85725">
              <a:lnSpc>
                <a:spcPts val="1500"/>
              </a:lnSpc>
              <a:spcBef>
                <a:spcPts val="8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For</a:t>
            </a:r>
            <a:r>
              <a:rPr sz="1000" spc="1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use</a:t>
            </a:r>
            <a:r>
              <a:rPr sz="1000" spc="1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000" spc="1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white</a:t>
            </a:r>
            <a:r>
              <a:rPr sz="1000" spc="1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backgrounds.</a:t>
            </a:r>
            <a:r>
              <a:rPr sz="1000" spc="1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Do</a:t>
            </a:r>
            <a:r>
              <a:rPr sz="1000" spc="1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1000" spc="1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use</a:t>
            </a:r>
            <a:r>
              <a:rPr sz="1000" spc="1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Darwin-Light"/>
                <a:cs typeface="Darwin-Light"/>
              </a:rPr>
              <a:t>on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photographic</a:t>
            </a:r>
            <a:r>
              <a:rPr sz="1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backgrounds</a:t>
            </a:r>
            <a:r>
              <a:rPr sz="1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1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rather</a:t>
            </a:r>
            <a:r>
              <a:rPr sz="1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retouch</a:t>
            </a:r>
            <a:r>
              <a:rPr sz="1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endParaRPr sz="1000">
              <a:latin typeface="Darwin-Light"/>
              <a:cs typeface="Darwin-Light"/>
            </a:endParaRPr>
          </a:p>
          <a:p>
            <a:pPr marL="229235">
              <a:lnSpc>
                <a:spcPct val="100000"/>
              </a:lnSpc>
              <a:spcBef>
                <a:spcPts val="20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image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address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any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legibilty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concerns.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984733" y="4140200"/>
            <a:ext cx="3458210" cy="5085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50">
              <a:latin typeface="Times New Roman"/>
              <a:cs typeface="Times New Roman"/>
            </a:endParaRPr>
          </a:p>
          <a:p>
            <a:pPr marL="284480">
              <a:lnSpc>
                <a:spcPct val="100000"/>
              </a:lnSpc>
            </a:pPr>
            <a:r>
              <a:rPr sz="13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300" b="1" spc="-1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Darwin"/>
                <a:cs typeface="Darwin"/>
              </a:rPr>
              <a:t>LTERN</a:t>
            </a:r>
            <a:r>
              <a:rPr sz="1300" b="1" spc="-1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75" dirty="0">
                <a:solidFill>
                  <a:srgbClr val="FFFFFF"/>
                </a:solidFill>
                <a:latin typeface="Darwin"/>
                <a:cs typeface="Darwin"/>
              </a:rPr>
              <a:t>ATE</a:t>
            </a:r>
            <a:r>
              <a:rPr sz="1300" b="1" spc="4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Darwin"/>
                <a:cs typeface="Darwin"/>
              </a:rPr>
              <a:t>TRE</a:t>
            </a:r>
            <a:r>
              <a:rPr sz="1300" b="1" spc="-1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Darwin"/>
                <a:cs typeface="Darwin"/>
              </a:rPr>
              <a:t>ATMENT </a:t>
            </a:r>
            <a:endParaRPr sz="1300">
              <a:latin typeface="Darwin"/>
              <a:cs typeface="Darwin"/>
            </a:endParaRPr>
          </a:p>
          <a:p>
            <a:pPr marL="284480" marR="338455">
              <a:lnSpc>
                <a:spcPct val="128200"/>
              </a:lnSpc>
            </a:pP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If</a:t>
            </a:r>
            <a:r>
              <a:rPr sz="13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needed,</a:t>
            </a:r>
            <a:r>
              <a:rPr sz="13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you</a:t>
            </a:r>
            <a:r>
              <a:rPr sz="13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can</a:t>
            </a:r>
            <a:r>
              <a:rPr sz="13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place</a:t>
            </a:r>
            <a:r>
              <a:rPr sz="13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r>
              <a:rPr sz="13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symbol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300" spc="1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copy</a:t>
            </a:r>
            <a:r>
              <a:rPr sz="130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or</a:t>
            </a:r>
            <a:r>
              <a:rPr sz="130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30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30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dirty="0">
                <a:solidFill>
                  <a:srgbClr val="FFFFFF"/>
                </a:solidFill>
                <a:latin typeface="Darwin-Light"/>
                <a:cs typeface="Darwin-Light"/>
              </a:rPr>
              <a:t>lockup</a:t>
            </a:r>
            <a:r>
              <a:rPr sz="130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Darwin-Light"/>
                <a:cs typeface="Darwin-Light"/>
              </a:rPr>
              <a:t>instead.</a:t>
            </a:r>
            <a:endParaRPr sz="1300">
              <a:latin typeface="Darwin-Light"/>
              <a:cs typeface="Darwin-Light"/>
            </a:endParaRPr>
          </a:p>
          <a:p>
            <a:pPr marL="284480">
              <a:lnSpc>
                <a:spcPct val="100000"/>
              </a:lnSpc>
              <a:spcBef>
                <a:spcPts val="1040"/>
              </a:spcBef>
            </a:pPr>
            <a:r>
              <a:rPr sz="1200" b="1" dirty="0">
                <a:solidFill>
                  <a:srgbClr val="F9C20A"/>
                </a:solidFill>
                <a:latin typeface="Darwin"/>
                <a:cs typeface="Darwin"/>
              </a:rPr>
              <a:t>Come</a:t>
            </a:r>
            <a:r>
              <a:rPr sz="1200" b="1" spc="21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00" b="1" dirty="0">
                <a:solidFill>
                  <a:srgbClr val="F9C20A"/>
                </a:solidFill>
                <a:latin typeface="Darwin"/>
                <a:cs typeface="Darwin"/>
              </a:rPr>
              <a:t>Seek</a:t>
            </a:r>
            <a:r>
              <a:rPr sz="1050" b="1" baseline="31746" dirty="0">
                <a:solidFill>
                  <a:srgbClr val="F9C20A"/>
                </a:solidFill>
                <a:latin typeface="Darwin"/>
                <a:cs typeface="Darwin"/>
              </a:rPr>
              <a:t>®</a:t>
            </a:r>
            <a:r>
              <a:rPr sz="1050" b="1" spc="434" baseline="31746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00" b="1" dirty="0">
                <a:solidFill>
                  <a:srgbClr val="F9C20A"/>
                </a:solidFill>
                <a:latin typeface="Darwin"/>
                <a:cs typeface="Darwin"/>
              </a:rPr>
              <a:t>the</a:t>
            </a:r>
            <a:r>
              <a:rPr sz="1200" b="1" spc="21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00" b="1" dirty="0">
                <a:solidFill>
                  <a:srgbClr val="F9C20A"/>
                </a:solidFill>
                <a:latin typeface="Darwin"/>
                <a:cs typeface="Darwin"/>
              </a:rPr>
              <a:t>Royal</a:t>
            </a:r>
            <a:r>
              <a:rPr sz="1200" b="1" spc="215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00" b="1" spc="-10" dirty="0">
                <a:solidFill>
                  <a:srgbClr val="F9C20A"/>
                </a:solidFill>
                <a:latin typeface="Darwin"/>
                <a:cs typeface="Darwin"/>
              </a:rPr>
              <a:t>Caribbean</a:t>
            </a:r>
            <a:r>
              <a:rPr sz="1050" b="1" spc="-15" baseline="31746" dirty="0">
                <a:solidFill>
                  <a:srgbClr val="F9C20A"/>
                </a:solidFill>
                <a:latin typeface="Darwin"/>
                <a:cs typeface="Darwin"/>
              </a:rPr>
              <a:t>®</a:t>
            </a:r>
            <a:endParaRPr sz="1050" baseline="31746">
              <a:latin typeface="Darwin"/>
              <a:cs typeface="Darwi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Darwin"/>
              <a:cs typeface="Darwin"/>
            </a:endParaRPr>
          </a:p>
          <a:p>
            <a:pPr marL="26670" algn="ctr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Horizontal</a:t>
            </a:r>
            <a:r>
              <a:rPr sz="900" b="1" spc="18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Lockup</a:t>
            </a:r>
            <a:r>
              <a:rPr sz="900" b="1" spc="20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with</a:t>
            </a:r>
            <a:r>
              <a:rPr sz="900" b="1" spc="20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-50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endParaRPr sz="900">
              <a:latin typeface="Darwin"/>
              <a:cs typeface="Darwin"/>
            </a:endParaRPr>
          </a:p>
          <a:p>
            <a:pPr marL="57785" algn="ctr">
              <a:lnSpc>
                <a:spcPct val="100000"/>
              </a:lnSpc>
              <a:spcBef>
                <a:spcPts val="2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44381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50">
              <a:latin typeface="Arial"/>
              <a:cs typeface="Arial"/>
            </a:endParaRPr>
          </a:p>
          <a:p>
            <a:pPr marL="41910" algn="ctr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Vertical</a:t>
            </a:r>
            <a:r>
              <a:rPr sz="900" b="1" spc="2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Lockup</a:t>
            </a:r>
            <a:r>
              <a:rPr sz="900" b="1" spc="229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with</a:t>
            </a:r>
            <a:r>
              <a:rPr sz="900" b="1" spc="229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-50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endParaRPr sz="900">
              <a:latin typeface="Darwin"/>
              <a:cs typeface="Darwin"/>
            </a:endParaRPr>
          </a:p>
          <a:p>
            <a:pPr marL="73025" algn="ctr">
              <a:lnSpc>
                <a:spcPct val="100000"/>
              </a:lnSpc>
              <a:spcBef>
                <a:spcPts val="2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44381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62" name="object 62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65" name="object 6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21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434" y="320040"/>
            <a:ext cx="14904719" cy="9433560"/>
            <a:chOff x="328434" y="320040"/>
            <a:chExt cx="14904719" cy="9433560"/>
          </a:xfrm>
        </p:grpSpPr>
        <p:sp>
          <p:nvSpPr>
            <p:cNvPr id="3" name="object 3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8434" y="335280"/>
              <a:ext cx="6127750" cy="9418320"/>
            </a:xfrm>
            <a:custGeom>
              <a:avLst/>
              <a:gdLst/>
              <a:ahLst/>
              <a:cxnLst/>
              <a:rect l="l" t="t" r="r" b="b"/>
              <a:pathLst>
                <a:path w="6127750" h="9418320">
                  <a:moveTo>
                    <a:pt x="6127140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6127140" y="9418320"/>
                  </a:lnTo>
                  <a:lnTo>
                    <a:pt x="6127140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48318" y="4871694"/>
            <a:ext cx="4578350" cy="661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95"/>
              </a:spcBef>
            </a:pPr>
            <a:r>
              <a:rPr sz="1800" i="1" spc="80" dirty="0">
                <a:solidFill>
                  <a:srgbClr val="FFFFFF"/>
                </a:solidFill>
                <a:latin typeface="Darwin-LightItalic"/>
                <a:cs typeface="Darwin-LightItalic"/>
              </a:rPr>
              <a:t>Visit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80" dirty="0">
                <a:solidFill>
                  <a:srgbClr val="FFFFFF"/>
                </a:solidFill>
                <a:latin typeface="Darwin-LightItalic"/>
                <a:cs typeface="Darwin-LightItalic"/>
              </a:rPr>
              <a:t>pages</a:t>
            </a:r>
            <a:r>
              <a:rPr sz="1800" i="1" spc="2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56</a:t>
            </a:r>
            <a:r>
              <a:rPr sz="1800" i="1" spc="2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&amp;</a:t>
            </a:r>
            <a:r>
              <a:rPr sz="1800" i="1" spc="2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105" dirty="0">
                <a:solidFill>
                  <a:srgbClr val="FFFFFF"/>
                </a:solidFill>
                <a:latin typeface="Darwin-LightItalic"/>
                <a:cs typeface="Darwin-LightItalic"/>
              </a:rPr>
              <a:t>64-</a:t>
            </a:r>
            <a:r>
              <a:rPr sz="18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68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for</a:t>
            </a:r>
            <a:r>
              <a:rPr sz="1800" i="1" spc="2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55" dirty="0">
                <a:solidFill>
                  <a:srgbClr val="FFFFFF"/>
                </a:solidFill>
                <a:latin typeface="Darwin-LightItalic"/>
                <a:cs typeface="Darwin-LightItalic"/>
              </a:rPr>
              <a:t>how</a:t>
            </a:r>
            <a:r>
              <a:rPr sz="1800" i="1" spc="2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to</a:t>
            </a:r>
            <a:r>
              <a:rPr sz="1800" i="1" spc="2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70" dirty="0">
                <a:solidFill>
                  <a:srgbClr val="FFFFFF"/>
                </a:solidFill>
                <a:latin typeface="Darwin-LightItalic"/>
                <a:cs typeface="Darwin-LightItalic"/>
              </a:rPr>
              <a:t>use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80" dirty="0">
                <a:solidFill>
                  <a:srgbClr val="FFFFFF"/>
                </a:solidFill>
                <a:latin typeface="Darwin-LightItalic"/>
                <a:cs typeface="Darwin-LightItalic"/>
              </a:rPr>
              <a:t>the </a:t>
            </a:r>
            <a:r>
              <a:rPr sz="1800" i="1" spc="75" dirty="0">
                <a:solidFill>
                  <a:srgbClr val="FFFFFF"/>
                </a:solidFill>
                <a:latin typeface="Darwin-LightItalic"/>
                <a:cs typeface="Darwin-LightItalic"/>
              </a:rPr>
              <a:t>Come</a:t>
            </a:r>
            <a:r>
              <a:rPr sz="1800" i="1" spc="22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75" dirty="0">
                <a:solidFill>
                  <a:srgbClr val="FFFFFF"/>
                </a:solidFill>
                <a:latin typeface="Darwin-LightItalic"/>
                <a:cs typeface="Darwin-LightItalic"/>
              </a:rPr>
              <a:t>Seek</a:t>
            </a:r>
            <a:r>
              <a:rPr sz="1800" i="1" spc="22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85" dirty="0">
                <a:solidFill>
                  <a:srgbClr val="FFFFFF"/>
                </a:solidFill>
                <a:latin typeface="Darwin-LightItalic"/>
                <a:cs typeface="Darwin-LightItalic"/>
              </a:rPr>
              <a:t>lockup</a:t>
            </a:r>
            <a:r>
              <a:rPr sz="1800" i="1" spc="22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in</a:t>
            </a:r>
            <a:r>
              <a:rPr sz="1800" i="1" spc="22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90" dirty="0">
                <a:solidFill>
                  <a:srgbClr val="FFFFFF"/>
                </a:solidFill>
                <a:latin typeface="Darwin-LightItalic"/>
                <a:cs typeface="Darwin-LightItalic"/>
              </a:rPr>
              <a:t>layout.</a:t>
            </a:r>
            <a:endParaRPr sz="1800">
              <a:latin typeface="Darwin-LightItalic"/>
              <a:cs typeface="Darwin-LightItal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8318" y="5765800"/>
            <a:ext cx="46755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70" dirty="0">
                <a:solidFill>
                  <a:srgbClr val="FFFFFF"/>
                </a:solidFill>
                <a:latin typeface="Darwin"/>
                <a:cs typeface="Darwin"/>
              </a:rPr>
              <a:t>Download</a:t>
            </a:r>
            <a:r>
              <a:rPr sz="2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Darwin"/>
                <a:cs typeface="Darwin"/>
              </a:rPr>
              <a:t>all</a:t>
            </a:r>
            <a:r>
              <a:rPr sz="2000" b="1" spc="2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spc="65" dirty="0">
                <a:solidFill>
                  <a:srgbClr val="FFFFFF"/>
                </a:solidFill>
                <a:latin typeface="Darwin"/>
                <a:cs typeface="Darwin"/>
              </a:rPr>
              <a:t>logos</a:t>
            </a:r>
            <a:r>
              <a:rPr sz="2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Darwin"/>
                <a:cs typeface="Darwin"/>
              </a:rPr>
              <a:t>at</a:t>
            </a:r>
            <a:r>
              <a:rPr sz="20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u="sng" spc="65" dirty="0">
                <a:solidFill>
                  <a:srgbClr val="68CEF3"/>
                </a:solidFill>
                <a:uFill>
                  <a:solidFill>
                    <a:srgbClr val="68CEF3"/>
                  </a:solidFill>
                </a:uFill>
                <a:latin typeface="Darwin"/>
                <a:cs typeface="Darwin"/>
                <a:hlinkClick r:id="rId2"/>
              </a:rPr>
              <a:t>RCCLLibrary.com</a:t>
            </a:r>
            <a:endParaRPr sz="2000">
              <a:latin typeface="Darwin"/>
              <a:cs typeface="Darwi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8318" y="2171698"/>
            <a:ext cx="4497070" cy="2489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0490" algn="l"/>
                <a:tab pos="2648585" algn="l"/>
              </a:tabLst>
            </a:pP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C O M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	S E E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K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	L</a:t>
            </a:r>
            <a:r>
              <a:rPr sz="4000" spc="-9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O C K U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endParaRPr sz="4000">
              <a:latin typeface="Kapra Regular"/>
              <a:cs typeface="Kapra Regular"/>
            </a:endParaRPr>
          </a:p>
          <a:p>
            <a:pPr marL="12700" marR="5080">
              <a:lnSpc>
                <a:spcPct val="145800"/>
              </a:lnSpc>
              <a:spcBef>
                <a:spcPts val="600"/>
              </a:spcBef>
            </a:pP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lockup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should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always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used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with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corporate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Darwin-Light"/>
                <a:cs typeface="Darwin-Light"/>
              </a:rPr>
              <a:t>logo,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Darwin-Light"/>
                <a:cs typeface="Darwin-Light"/>
              </a:rPr>
              <a:t>but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should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never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replace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it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or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Darwin-Light"/>
                <a:cs typeface="Darwin-Light"/>
              </a:rPr>
              <a:t>placed </a:t>
            </a:r>
            <a:r>
              <a:rPr sz="2000" spc="95" dirty="0">
                <a:solidFill>
                  <a:srgbClr val="FFFFFF"/>
                </a:solidFill>
                <a:latin typeface="Darwin-Light"/>
                <a:cs typeface="Darwin-Light"/>
              </a:rPr>
              <a:t>directly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beside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it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2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layout.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9902" y="657831"/>
            <a:ext cx="4142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39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000" spc="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5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50" dirty="0">
                <a:solidFill>
                  <a:srgbClr val="FFFFFF"/>
                </a:solidFill>
                <a:latin typeface="Darwin-Black"/>
                <a:cs typeface="Darwin-Black"/>
              </a:rPr>
              <a:t>COME</a:t>
            </a:r>
            <a:r>
              <a:rPr sz="1000" b="1" spc="47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FFFFFF"/>
                </a:solidFill>
                <a:latin typeface="Darwin-Black"/>
                <a:cs typeface="Darwin-Black"/>
              </a:rPr>
              <a:t>SEEK</a:t>
            </a:r>
            <a:r>
              <a:rPr sz="1000" b="1" spc="47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-Black"/>
                <a:cs typeface="Darwin-Black"/>
              </a:rPr>
              <a:t>L</a:t>
            </a:r>
            <a:r>
              <a:rPr sz="1000" b="1" spc="-3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FFFFFF"/>
                </a:solidFill>
                <a:latin typeface="Darwin-Black"/>
                <a:cs typeface="Darwin-Black"/>
              </a:rPr>
              <a:t>OCKUP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2712" y="1473200"/>
            <a:ext cx="4632325" cy="371475"/>
          </a:xfrm>
          <a:prstGeom prst="rect">
            <a:avLst/>
          </a:prstGeom>
          <a:solidFill>
            <a:srgbClr val="F9C20A"/>
          </a:solidFill>
        </p:spPr>
        <p:txBody>
          <a:bodyPr vert="horz" wrap="square" lIns="0" tIns="6667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525"/>
              </a:spcBef>
            </a:pP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500" b="1" spc="-1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LTER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25" dirty="0">
                <a:solidFill>
                  <a:srgbClr val="FFFFFF"/>
                </a:solidFill>
                <a:latin typeface="Darwin"/>
                <a:cs typeface="Darwin"/>
              </a:rPr>
              <a:t>INTEGRITY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OF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LOCKUP </a:t>
            </a:r>
            <a:endParaRPr sz="1500">
              <a:latin typeface="Darwin"/>
              <a:cs typeface="Darwi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74450" y="3053102"/>
            <a:ext cx="3429000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85" dirty="0">
                <a:solidFill>
                  <a:srgbClr val="061456"/>
                </a:solidFill>
                <a:latin typeface="Darwin"/>
                <a:cs typeface="Darwin"/>
              </a:rPr>
              <a:t>LOCKUP</a:t>
            </a:r>
            <a:r>
              <a:rPr sz="15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DESIGN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5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4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remove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rearrange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parts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lockup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(whether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horizontal</a:t>
            </a:r>
            <a:r>
              <a:rPr sz="125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vertical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version),</a:t>
            </a:r>
            <a:r>
              <a:rPr sz="12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any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portion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isolation.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74450" y="4693162"/>
            <a:ext cx="3397885" cy="14935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85" dirty="0">
                <a:solidFill>
                  <a:srgbClr val="061456"/>
                </a:solidFill>
                <a:latin typeface="Darwin"/>
                <a:cs typeface="Darwin"/>
              </a:rPr>
              <a:t>LOCKUP</a:t>
            </a:r>
            <a:r>
              <a:rPr sz="15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85" dirty="0">
                <a:solidFill>
                  <a:srgbClr val="061456"/>
                </a:solidFill>
                <a:latin typeface="Darwin"/>
                <a:cs typeface="Darwin"/>
              </a:rPr>
              <a:t>PAIRING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65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place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endParaRPr sz="1250">
              <a:latin typeface="Darwin-Light"/>
              <a:cs typeface="Darwin-Light"/>
            </a:endParaRPr>
          </a:p>
          <a:p>
            <a:pPr marL="12700" marR="124460">
              <a:lnSpc>
                <a:spcPct val="125299"/>
              </a:lnSpc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side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side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layout.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But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be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sure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provide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ample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hierarchy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contrast</a:t>
            </a:r>
            <a:endParaRPr sz="1250">
              <a:latin typeface="Darwin-Light"/>
              <a:cs typeface="Darwin-Light"/>
            </a:endParaRPr>
          </a:p>
          <a:p>
            <a:pPr marL="12700" marR="5080">
              <a:lnSpc>
                <a:spcPct val="125299"/>
              </a:lnSpc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size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within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piece.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See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pages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56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&amp;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50" dirty="0">
                <a:solidFill>
                  <a:srgbClr val="4D4D4F"/>
                </a:solidFill>
                <a:latin typeface="Darwin-Light"/>
                <a:cs typeface="Darwin-Light"/>
              </a:rPr>
              <a:t>64-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68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25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5" dirty="0">
                <a:solidFill>
                  <a:srgbClr val="4D4D4F"/>
                </a:solidFill>
                <a:latin typeface="Darwin-Light"/>
                <a:cs typeface="Darwin-Light"/>
              </a:rPr>
              <a:t>examples.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74448" y="6786002"/>
            <a:ext cx="3425825" cy="14935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85" dirty="0">
                <a:solidFill>
                  <a:srgbClr val="061456"/>
                </a:solidFill>
                <a:latin typeface="Darwin"/>
                <a:cs typeface="Darwin"/>
              </a:rPr>
              <a:t>LOCKUP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LEGIBILITY</a:t>
            </a:r>
            <a:endParaRPr sz="1500">
              <a:latin typeface="Darwin"/>
              <a:cs typeface="Darwin"/>
            </a:endParaRPr>
          </a:p>
          <a:p>
            <a:pPr marL="12700" marR="410845">
              <a:lnSpc>
                <a:spcPts val="1880"/>
              </a:lnSpc>
              <a:spcBef>
                <a:spcPts val="75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29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place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navy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gray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0" dirty="0">
                <a:solidFill>
                  <a:srgbClr val="4D4D4F"/>
                </a:solidFill>
                <a:latin typeface="Darwin-Light"/>
                <a:cs typeface="Darwin-Light"/>
              </a:rPr>
              <a:t>Seek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r>
              <a:rPr sz="125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over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photographic</a:t>
            </a:r>
            <a:r>
              <a:rPr sz="125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background.</a:t>
            </a:r>
            <a:endParaRPr sz="12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Rather,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image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retouched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endParaRPr sz="1250">
              <a:latin typeface="Darwin-Light"/>
              <a:cs typeface="Darwin-Light"/>
            </a:endParaRPr>
          </a:p>
          <a:p>
            <a:pPr marL="12700" marR="5080">
              <a:lnSpc>
                <a:spcPct val="125299"/>
              </a:lnSpc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address</a:t>
            </a:r>
            <a:r>
              <a:rPr sz="125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any</a:t>
            </a:r>
            <a:r>
              <a:rPr sz="1250" spc="3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legibility</a:t>
            </a:r>
            <a:r>
              <a:rPr sz="1250" spc="3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concerns.</a:t>
            </a:r>
            <a:r>
              <a:rPr sz="1250" spc="3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If</a:t>
            </a:r>
            <a:r>
              <a:rPr sz="1250" spc="3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1250" spc="3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possible,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then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alternate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image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used.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74450" y="1407489"/>
            <a:ext cx="2806700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85" dirty="0">
                <a:solidFill>
                  <a:srgbClr val="061456"/>
                </a:solidFill>
                <a:latin typeface="Darwin"/>
                <a:cs typeface="Darwin"/>
              </a:rPr>
              <a:t>LOCKUP</a:t>
            </a:r>
            <a:r>
              <a:rPr sz="15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35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change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lockup.</a:t>
            </a:r>
            <a:endParaRPr sz="1250">
              <a:latin typeface="Darwin-Light"/>
              <a:cs typeface="Darwin-Light"/>
            </a:endParaRPr>
          </a:p>
          <a:p>
            <a:pPr marL="12700" marR="325120">
              <a:lnSpc>
                <a:spcPct val="125299"/>
              </a:lnSpc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only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used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in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white,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navy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gray.</a:t>
            </a:r>
            <a:endParaRPr sz="1250">
              <a:latin typeface="Darwin-Light"/>
              <a:cs typeface="Darwin-Ligh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812477" y="1381993"/>
            <a:ext cx="8051165" cy="7795895"/>
            <a:chOff x="6812477" y="1381993"/>
            <a:chExt cx="8051165" cy="779589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1306" y="6727558"/>
              <a:ext cx="4071505" cy="16763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049993" y="7801613"/>
              <a:ext cx="63500" cy="107314"/>
            </a:xfrm>
            <a:custGeom>
              <a:avLst/>
              <a:gdLst/>
              <a:ahLst/>
              <a:cxnLst/>
              <a:rect l="l" t="t" r="r" b="b"/>
              <a:pathLst>
                <a:path w="63500" h="107315">
                  <a:moveTo>
                    <a:pt x="34340" y="0"/>
                  </a:moveTo>
                  <a:lnTo>
                    <a:pt x="20616" y="2306"/>
                  </a:lnTo>
                  <a:lnTo>
                    <a:pt x="9740" y="8877"/>
                  </a:lnTo>
                  <a:lnTo>
                    <a:pt x="2579" y="19191"/>
                  </a:lnTo>
                  <a:lnTo>
                    <a:pt x="0" y="32727"/>
                  </a:lnTo>
                  <a:lnTo>
                    <a:pt x="0" y="74129"/>
                  </a:lnTo>
                  <a:lnTo>
                    <a:pt x="2579" y="87660"/>
                  </a:lnTo>
                  <a:lnTo>
                    <a:pt x="9740" y="97975"/>
                  </a:lnTo>
                  <a:lnTo>
                    <a:pt x="20616" y="104549"/>
                  </a:lnTo>
                  <a:lnTo>
                    <a:pt x="34340" y="106857"/>
                  </a:lnTo>
                  <a:lnTo>
                    <a:pt x="43276" y="106148"/>
                  </a:lnTo>
                  <a:lnTo>
                    <a:pt x="50639" y="104147"/>
                  </a:lnTo>
                  <a:lnTo>
                    <a:pt x="57009" y="101044"/>
                  </a:lnTo>
                  <a:lnTo>
                    <a:pt x="62966" y="97028"/>
                  </a:lnTo>
                  <a:lnTo>
                    <a:pt x="56502" y="86156"/>
                  </a:lnTo>
                  <a:lnTo>
                    <a:pt x="49606" y="90424"/>
                  </a:lnTo>
                  <a:lnTo>
                    <a:pt x="44615" y="93205"/>
                  </a:lnTo>
                  <a:lnTo>
                    <a:pt x="34340" y="93205"/>
                  </a:lnTo>
                  <a:lnTo>
                    <a:pt x="26674" y="91801"/>
                  </a:lnTo>
                  <a:lnTo>
                    <a:pt x="20693" y="87701"/>
                  </a:lnTo>
                  <a:lnTo>
                    <a:pt x="16804" y="81069"/>
                  </a:lnTo>
                  <a:lnTo>
                    <a:pt x="15417" y="72072"/>
                  </a:lnTo>
                  <a:lnTo>
                    <a:pt x="15417" y="34645"/>
                  </a:lnTo>
                  <a:lnTo>
                    <a:pt x="16785" y="25846"/>
                  </a:lnTo>
                  <a:lnTo>
                    <a:pt x="20640" y="19243"/>
                  </a:lnTo>
                  <a:lnTo>
                    <a:pt x="26615" y="15093"/>
                  </a:lnTo>
                  <a:lnTo>
                    <a:pt x="34340" y="13652"/>
                  </a:lnTo>
                  <a:lnTo>
                    <a:pt x="44615" y="13652"/>
                  </a:lnTo>
                  <a:lnTo>
                    <a:pt x="49606" y="16433"/>
                  </a:lnTo>
                  <a:lnTo>
                    <a:pt x="56502" y="20688"/>
                  </a:lnTo>
                  <a:lnTo>
                    <a:pt x="62966" y="9829"/>
                  </a:lnTo>
                  <a:lnTo>
                    <a:pt x="57009" y="5818"/>
                  </a:lnTo>
                  <a:lnTo>
                    <a:pt x="50639" y="2714"/>
                  </a:lnTo>
                  <a:lnTo>
                    <a:pt x="43276" y="710"/>
                  </a:lnTo>
                  <a:lnTo>
                    <a:pt x="34340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32790" y="7803657"/>
              <a:ext cx="85140" cy="1027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44523" y="7803659"/>
              <a:ext cx="75006" cy="10421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645827" y="7803641"/>
              <a:ext cx="15875" cy="102870"/>
            </a:xfrm>
            <a:custGeom>
              <a:avLst/>
              <a:gdLst/>
              <a:ahLst/>
              <a:cxnLst/>
              <a:rect l="l" t="t" r="r" b="b"/>
              <a:pathLst>
                <a:path w="15875" h="102870">
                  <a:moveTo>
                    <a:pt x="15252" y="0"/>
                  </a:moveTo>
                  <a:lnTo>
                    <a:pt x="0" y="0"/>
                  </a:lnTo>
                  <a:lnTo>
                    <a:pt x="0" y="102768"/>
                  </a:lnTo>
                  <a:lnTo>
                    <a:pt x="15252" y="102768"/>
                  </a:lnTo>
                  <a:lnTo>
                    <a:pt x="15252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95899" y="7803657"/>
              <a:ext cx="68846" cy="1027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96907" y="7803657"/>
              <a:ext cx="68846" cy="10276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0197925" y="7803652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58851" y="0"/>
                  </a:moveTo>
                  <a:lnTo>
                    <a:pt x="0" y="0"/>
                  </a:lnTo>
                  <a:lnTo>
                    <a:pt x="0" y="102768"/>
                  </a:lnTo>
                  <a:lnTo>
                    <a:pt x="59893" y="102768"/>
                  </a:lnTo>
                  <a:lnTo>
                    <a:pt x="59893" y="88963"/>
                  </a:lnTo>
                  <a:lnTo>
                    <a:pt x="15252" y="88963"/>
                  </a:lnTo>
                  <a:lnTo>
                    <a:pt x="15252" y="57251"/>
                  </a:lnTo>
                  <a:lnTo>
                    <a:pt x="51650" y="57251"/>
                  </a:lnTo>
                  <a:lnTo>
                    <a:pt x="51650" y="43599"/>
                  </a:lnTo>
                  <a:lnTo>
                    <a:pt x="15252" y="43599"/>
                  </a:lnTo>
                  <a:lnTo>
                    <a:pt x="15252" y="13957"/>
                  </a:lnTo>
                  <a:lnTo>
                    <a:pt x="58851" y="13957"/>
                  </a:lnTo>
                  <a:lnTo>
                    <a:pt x="58851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80276" y="7803657"/>
              <a:ext cx="85140" cy="10276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92000" y="7803662"/>
              <a:ext cx="71335" cy="10275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926631" y="7735215"/>
              <a:ext cx="313690" cy="284480"/>
            </a:xfrm>
            <a:custGeom>
              <a:avLst/>
              <a:gdLst/>
              <a:ahLst/>
              <a:cxnLst/>
              <a:rect l="l" t="t" r="r" b="b"/>
              <a:pathLst>
                <a:path w="313690" h="284479">
                  <a:moveTo>
                    <a:pt x="145749" y="113690"/>
                  </a:moveTo>
                  <a:lnTo>
                    <a:pt x="120903" y="113690"/>
                  </a:lnTo>
                  <a:lnTo>
                    <a:pt x="125704" y="125704"/>
                  </a:lnTo>
                  <a:lnTo>
                    <a:pt x="150101" y="179700"/>
                  </a:lnTo>
                  <a:lnTo>
                    <a:pt x="174726" y="221056"/>
                  </a:lnTo>
                  <a:lnTo>
                    <a:pt x="214636" y="264896"/>
                  </a:lnTo>
                  <a:lnTo>
                    <a:pt x="267614" y="284200"/>
                  </a:lnTo>
                  <a:lnTo>
                    <a:pt x="287376" y="281358"/>
                  </a:lnTo>
                  <a:lnTo>
                    <a:pt x="301086" y="274269"/>
                  </a:lnTo>
                  <a:lnTo>
                    <a:pt x="265849" y="274269"/>
                  </a:lnTo>
                  <a:lnTo>
                    <a:pt x="251808" y="271850"/>
                  </a:lnTo>
                  <a:lnTo>
                    <a:pt x="220127" y="248519"/>
                  </a:lnTo>
                  <a:lnTo>
                    <a:pt x="186003" y="200680"/>
                  </a:lnTo>
                  <a:lnTo>
                    <a:pt x="156866" y="141976"/>
                  </a:lnTo>
                  <a:lnTo>
                    <a:pt x="146748" y="116687"/>
                  </a:lnTo>
                  <a:lnTo>
                    <a:pt x="145749" y="113690"/>
                  </a:lnTo>
                  <a:close/>
                </a:path>
                <a:path w="313690" h="284479">
                  <a:moveTo>
                    <a:pt x="308559" y="236982"/>
                  </a:moveTo>
                  <a:lnTo>
                    <a:pt x="293801" y="236982"/>
                  </a:lnTo>
                  <a:lnTo>
                    <a:pt x="290207" y="243903"/>
                  </a:lnTo>
                  <a:lnTo>
                    <a:pt x="291109" y="249897"/>
                  </a:lnTo>
                  <a:lnTo>
                    <a:pt x="291706" y="253517"/>
                  </a:lnTo>
                  <a:lnTo>
                    <a:pt x="290804" y="261632"/>
                  </a:lnTo>
                  <a:lnTo>
                    <a:pt x="282689" y="270979"/>
                  </a:lnTo>
                  <a:lnTo>
                    <a:pt x="275755" y="274269"/>
                  </a:lnTo>
                  <a:lnTo>
                    <a:pt x="301086" y="274269"/>
                  </a:lnTo>
                  <a:lnTo>
                    <a:pt x="301688" y="273958"/>
                  </a:lnTo>
                  <a:lnTo>
                    <a:pt x="310418" y="263633"/>
                  </a:lnTo>
                  <a:lnTo>
                    <a:pt x="313372" y="252018"/>
                  </a:lnTo>
                  <a:lnTo>
                    <a:pt x="313372" y="244487"/>
                  </a:lnTo>
                  <a:lnTo>
                    <a:pt x="308559" y="236982"/>
                  </a:lnTo>
                  <a:close/>
                </a:path>
                <a:path w="313690" h="284479">
                  <a:moveTo>
                    <a:pt x="180230" y="10528"/>
                  </a:moveTo>
                  <a:lnTo>
                    <a:pt x="113372" y="10528"/>
                  </a:lnTo>
                  <a:lnTo>
                    <a:pt x="113677" y="12331"/>
                  </a:lnTo>
                  <a:lnTo>
                    <a:pt x="112471" y="16243"/>
                  </a:lnTo>
                  <a:lnTo>
                    <a:pt x="62547" y="165404"/>
                  </a:lnTo>
                  <a:lnTo>
                    <a:pt x="36080" y="195478"/>
                  </a:lnTo>
                  <a:lnTo>
                    <a:pt x="27660" y="196684"/>
                  </a:lnTo>
                  <a:lnTo>
                    <a:pt x="25565" y="198488"/>
                  </a:lnTo>
                  <a:lnTo>
                    <a:pt x="25260" y="202717"/>
                  </a:lnTo>
                  <a:lnTo>
                    <a:pt x="27660" y="204203"/>
                  </a:lnTo>
                  <a:lnTo>
                    <a:pt x="36234" y="203810"/>
                  </a:lnTo>
                  <a:lnTo>
                    <a:pt x="44581" y="203528"/>
                  </a:lnTo>
                  <a:lnTo>
                    <a:pt x="53040" y="203358"/>
                  </a:lnTo>
                  <a:lnTo>
                    <a:pt x="101410" y="203301"/>
                  </a:lnTo>
                  <a:lnTo>
                    <a:pt x="101942" y="202996"/>
                  </a:lnTo>
                  <a:lnTo>
                    <a:pt x="103149" y="198780"/>
                  </a:lnTo>
                  <a:lnTo>
                    <a:pt x="101333" y="196684"/>
                  </a:lnTo>
                  <a:lnTo>
                    <a:pt x="92328" y="195478"/>
                  </a:lnTo>
                  <a:lnTo>
                    <a:pt x="83500" y="193406"/>
                  </a:lnTo>
                  <a:lnTo>
                    <a:pt x="79919" y="188790"/>
                  </a:lnTo>
                  <a:lnTo>
                    <a:pt x="80736" y="179999"/>
                  </a:lnTo>
                  <a:lnTo>
                    <a:pt x="85102" y="165404"/>
                  </a:lnTo>
                  <a:lnTo>
                    <a:pt x="100749" y="118198"/>
                  </a:lnTo>
                  <a:lnTo>
                    <a:pt x="101942" y="113690"/>
                  </a:lnTo>
                  <a:lnTo>
                    <a:pt x="145749" y="113690"/>
                  </a:lnTo>
                  <a:lnTo>
                    <a:pt x="144945" y="111277"/>
                  </a:lnTo>
                  <a:lnTo>
                    <a:pt x="146138" y="110058"/>
                  </a:lnTo>
                  <a:lnTo>
                    <a:pt x="149466" y="108572"/>
                  </a:lnTo>
                  <a:lnTo>
                    <a:pt x="155564" y="106145"/>
                  </a:lnTo>
                  <a:lnTo>
                    <a:pt x="159151" y="104660"/>
                  </a:lnTo>
                  <a:lnTo>
                    <a:pt x="107365" y="104660"/>
                  </a:lnTo>
                  <a:lnTo>
                    <a:pt x="105244" y="104051"/>
                  </a:lnTo>
                  <a:lnTo>
                    <a:pt x="107060" y="98945"/>
                  </a:lnTo>
                  <a:lnTo>
                    <a:pt x="134429" y="16840"/>
                  </a:lnTo>
                  <a:lnTo>
                    <a:pt x="135623" y="12928"/>
                  </a:lnTo>
                  <a:lnTo>
                    <a:pt x="136232" y="11417"/>
                  </a:lnTo>
                  <a:lnTo>
                    <a:pt x="181760" y="11417"/>
                  </a:lnTo>
                  <a:lnTo>
                    <a:pt x="180230" y="10528"/>
                  </a:lnTo>
                  <a:close/>
                </a:path>
                <a:path w="313690" h="284479">
                  <a:moveTo>
                    <a:pt x="101410" y="203301"/>
                  </a:moveTo>
                  <a:lnTo>
                    <a:pt x="61950" y="203301"/>
                  </a:lnTo>
                  <a:lnTo>
                    <a:pt x="70920" y="203358"/>
                  </a:lnTo>
                  <a:lnTo>
                    <a:pt x="79997" y="203528"/>
                  </a:lnTo>
                  <a:lnTo>
                    <a:pt x="99834" y="204203"/>
                  </a:lnTo>
                  <a:lnTo>
                    <a:pt x="101410" y="203301"/>
                  </a:lnTo>
                  <a:close/>
                </a:path>
                <a:path w="313690" h="284479">
                  <a:moveTo>
                    <a:pt x="181760" y="11417"/>
                  </a:moveTo>
                  <a:lnTo>
                    <a:pt x="140436" y="11417"/>
                  </a:lnTo>
                  <a:lnTo>
                    <a:pt x="158659" y="14181"/>
                  </a:lnTo>
                  <a:lnTo>
                    <a:pt x="171186" y="21796"/>
                  </a:lnTo>
                  <a:lnTo>
                    <a:pt x="178412" y="33245"/>
                  </a:lnTo>
                  <a:lnTo>
                    <a:pt x="180733" y="47510"/>
                  </a:lnTo>
                  <a:lnTo>
                    <a:pt x="178426" y="61336"/>
                  </a:lnTo>
                  <a:lnTo>
                    <a:pt x="152158" y="95935"/>
                  </a:lnTo>
                  <a:lnTo>
                    <a:pt x="119684" y="104660"/>
                  </a:lnTo>
                  <a:lnTo>
                    <a:pt x="159151" y="104660"/>
                  </a:lnTo>
                  <a:lnTo>
                    <a:pt x="197353" y="76157"/>
                  </a:lnTo>
                  <a:lnTo>
                    <a:pt x="205397" y="51117"/>
                  </a:lnTo>
                  <a:lnTo>
                    <a:pt x="203305" y="36710"/>
                  </a:lnTo>
                  <a:lnTo>
                    <a:pt x="197462" y="24730"/>
                  </a:lnTo>
                  <a:lnTo>
                    <a:pt x="188513" y="15341"/>
                  </a:lnTo>
                  <a:lnTo>
                    <a:pt x="181760" y="11417"/>
                  </a:lnTo>
                  <a:close/>
                </a:path>
                <a:path w="313690" h="284479">
                  <a:moveTo>
                    <a:pt x="117284" y="0"/>
                  </a:moveTo>
                  <a:lnTo>
                    <a:pt x="68716" y="5189"/>
                  </a:lnTo>
                  <a:lnTo>
                    <a:pt x="20423" y="26354"/>
                  </a:lnTo>
                  <a:lnTo>
                    <a:pt x="0" y="65557"/>
                  </a:lnTo>
                  <a:lnTo>
                    <a:pt x="1634" y="73510"/>
                  </a:lnTo>
                  <a:lnTo>
                    <a:pt x="6088" y="80446"/>
                  </a:lnTo>
                  <a:lnTo>
                    <a:pt x="12681" y="85350"/>
                  </a:lnTo>
                  <a:lnTo>
                    <a:pt x="20739" y="87210"/>
                  </a:lnTo>
                  <a:lnTo>
                    <a:pt x="28854" y="87210"/>
                  </a:lnTo>
                  <a:lnTo>
                    <a:pt x="23456" y="65862"/>
                  </a:lnTo>
                  <a:lnTo>
                    <a:pt x="17144" y="59855"/>
                  </a:lnTo>
                  <a:lnTo>
                    <a:pt x="17144" y="50520"/>
                  </a:lnTo>
                  <a:lnTo>
                    <a:pt x="18831" y="44473"/>
                  </a:lnTo>
                  <a:lnTo>
                    <a:pt x="52031" y="20447"/>
                  </a:lnTo>
                  <a:lnTo>
                    <a:pt x="102357" y="10769"/>
                  </a:lnTo>
                  <a:lnTo>
                    <a:pt x="109473" y="10528"/>
                  </a:lnTo>
                  <a:lnTo>
                    <a:pt x="180230" y="10528"/>
                  </a:lnTo>
                  <a:lnTo>
                    <a:pt x="177126" y="8724"/>
                  </a:lnTo>
                  <a:lnTo>
                    <a:pt x="163674" y="4441"/>
                  </a:lnTo>
                  <a:lnTo>
                    <a:pt x="148896" y="1766"/>
                  </a:lnTo>
                  <a:lnTo>
                    <a:pt x="133273" y="389"/>
                  </a:lnTo>
                  <a:lnTo>
                    <a:pt x="117284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82845" y="7805426"/>
              <a:ext cx="104936" cy="10387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60978" y="7808711"/>
              <a:ext cx="117462" cy="15651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56303" y="7805425"/>
              <a:ext cx="86309" cy="10387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203173" y="7730807"/>
              <a:ext cx="1583690" cy="175895"/>
            </a:xfrm>
            <a:custGeom>
              <a:avLst/>
              <a:gdLst/>
              <a:ahLst/>
              <a:cxnLst/>
              <a:rect l="l" t="t" r="r" b="b"/>
              <a:pathLst>
                <a:path w="1583690" h="175895">
                  <a:moveTo>
                    <a:pt x="69430" y="72682"/>
                  </a:moveTo>
                  <a:lnTo>
                    <a:pt x="0" y="72682"/>
                  </a:lnTo>
                  <a:lnTo>
                    <a:pt x="0" y="86652"/>
                  </a:lnTo>
                  <a:lnTo>
                    <a:pt x="27000" y="86652"/>
                  </a:lnTo>
                  <a:lnTo>
                    <a:pt x="27000" y="175552"/>
                  </a:lnTo>
                  <a:lnTo>
                    <a:pt x="42418" y="175552"/>
                  </a:lnTo>
                  <a:lnTo>
                    <a:pt x="42418" y="86652"/>
                  </a:lnTo>
                  <a:lnTo>
                    <a:pt x="69430" y="86652"/>
                  </a:lnTo>
                  <a:lnTo>
                    <a:pt x="69430" y="72682"/>
                  </a:lnTo>
                  <a:close/>
                </a:path>
                <a:path w="1583690" h="175895">
                  <a:moveTo>
                    <a:pt x="1583512" y="168668"/>
                  </a:moveTo>
                  <a:lnTo>
                    <a:pt x="1582813" y="168211"/>
                  </a:lnTo>
                  <a:lnTo>
                    <a:pt x="1578597" y="167982"/>
                  </a:lnTo>
                  <a:lnTo>
                    <a:pt x="1568069" y="167043"/>
                  </a:lnTo>
                  <a:lnTo>
                    <a:pt x="1566430" y="164960"/>
                  </a:lnTo>
                  <a:lnTo>
                    <a:pt x="1566468" y="149974"/>
                  </a:lnTo>
                  <a:lnTo>
                    <a:pt x="1566684" y="146456"/>
                  </a:lnTo>
                  <a:lnTo>
                    <a:pt x="1566913" y="140843"/>
                  </a:lnTo>
                  <a:lnTo>
                    <a:pt x="1566849" y="137807"/>
                  </a:lnTo>
                  <a:lnTo>
                    <a:pt x="1566760" y="126809"/>
                  </a:lnTo>
                  <a:lnTo>
                    <a:pt x="1567053" y="112534"/>
                  </a:lnTo>
                  <a:lnTo>
                    <a:pt x="1567129" y="87490"/>
                  </a:lnTo>
                  <a:lnTo>
                    <a:pt x="1567497" y="74168"/>
                  </a:lnTo>
                  <a:lnTo>
                    <a:pt x="1567611" y="66675"/>
                  </a:lnTo>
                  <a:lnTo>
                    <a:pt x="1567383" y="62941"/>
                  </a:lnTo>
                  <a:lnTo>
                    <a:pt x="1567383" y="56857"/>
                  </a:lnTo>
                  <a:lnTo>
                    <a:pt x="1567599" y="45389"/>
                  </a:lnTo>
                  <a:lnTo>
                    <a:pt x="1567611" y="25501"/>
                  </a:lnTo>
                  <a:lnTo>
                    <a:pt x="1567827" y="21564"/>
                  </a:lnTo>
                  <a:lnTo>
                    <a:pt x="1568259" y="8877"/>
                  </a:lnTo>
                  <a:lnTo>
                    <a:pt x="1568310" y="1181"/>
                  </a:lnTo>
                  <a:lnTo>
                    <a:pt x="1567611" y="241"/>
                  </a:lnTo>
                  <a:lnTo>
                    <a:pt x="1566430" y="0"/>
                  </a:lnTo>
                  <a:lnTo>
                    <a:pt x="1565744" y="0"/>
                  </a:lnTo>
                  <a:lnTo>
                    <a:pt x="1565262" y="241"/>
                  </a:lnTo>
                  <a:lnTo>
                    <a:pt x="1552867" y="5613"/>
                  </a:lnTo>
                  <a:lnTo>
                    <a:pt x="1544904" y="8877"/>
                  </a:lnTo>
                  <a:lnTo>
                    <a:pt x="1536712" y="11696"/>
                  </a:lnTo>
                  <a:lnTo>
                    <a:pt x="1536522" y="13804"/>
                  </a:lnTo>
                  <a:lnTo>
                    <a:pt x="1536484" y="15913"/>
                  </a:lnTo>
                  <a:lnTo>
                    <a:pt x="1537665" y="17081"/>
                  </a:lnTo>
                  <a:lnTo>
                    <a:pt x="1540700" y="18478"/>
                  </a:lnTo>
                  <a:lnTo>
                    <a:pt x="1546047" y="21564"/>
                  </a:lnTo>
                  <a:lnTo>
                    <a:pt x="1548930" y="25615"/>
                  </a:lnTo>
                  <a:lnTo>
                    <a:pt x="1550085" y="32829"/>
                  </a:lnTo>
                  <a:lnTo>
                    <a:pt x="1550301" y="45389"/>
                  </a:lnTo>
                  <a:lnTo>
                    <a:pt x="1549831" y="74168"/>
                  </a:lnTo>
                  <a:lnTo>
                    <a:pt x="1549996" y="87490"/>
                  </a:lnTo>
                  <a:lnTo>
                    <a:pt x="1550073" y="102235"/>
                  </a:lnTo>
                  <a:lnTo>
                    <a:pt x="1549831" y="112534"/>
                  </a:lnTo>
                  <a:lnTo>
                    <a:pt x="1550301" y="126809"/>
                  </a:lnTo>
                  <a:lnTo>
                    <a:pt x="1549831" y="137807"/>
                  </a:lnTo>
                  <a:lnTo>
                    <a:pt x="1549831" y="149974"/>
                  </a:lnTo>
                  <a:lnTo>
                    <a:pt x="1549603" y="151130"/>
                  </a:lnTo>
                  <a:lnTo>
                    <a:pt x="1549107" y="159092"/>
                  </a:lnTo>
                  <a:lnTo>
                    <a:pt x="1548663" y="160959"/>
                  </a:lnTo>
                  <a:lnTo>
                    <a:pt x="1547723" y="165646"/>
                  </a:lnTo>
                  <a:lnTo>
                    <a:pt x="1543037" y="168440"/>
                  </a:lnTo>
                  <a:lnTo>
                    <a:pt x="1536255" y="168440"/>
                  </a:lnTo>
                  <a:lnTo>
                    <a:pt x="1532737" y="168668"/>
                  </a:lnTo>
                  <a:lnTo>
                    <a:pt x="1531797" y="169379"/>
                  </a:lnTo>
                  <a:lnTo>
                    <a:pt x="1531797" y="174777"/>
                  </a:lnTo>
                  <a:lnTo>
                    <a:pt x="1532509" y="175717"/>
                  </a:lnTo>
                  <a:lnTo>
                    <a:pt x="1534388" y="175717"/>
                  </a:lnTo>
                  <a:lnTo>
                    <a:pt x="1539760" y="175463"/>
                  </a:lnTo>
                  <a:lnTo>
                    <a:pt x="1551927" y="174320"/>
                  </a:lnTo>
                  <a:lnTo>
                    <a:pt x="1565490" y="174320"/>
                  </a:lnTo>
                  <a:lnTo>
                    <a:pt x="1570888" y="174548"/>
                  </a:lnTo>
                  <a:lnTo>
                    <a:pt x="1575333" y="175006"/>
                  </a:lnTo>
                  <a:lnTo>
                    <a:pt x="1578597" y="175234"/>
                  </a:lnTo>
                  <a:lnTo>
                    <a:pt x="1583283" y="175234"/>
                  </a:lnTo>
                  <a:lnTo>
                    <a:pt x="1583512" y="175006"/>
                  </a:lnTo>
                  <a:lnTo>
                    <a:pt x="1583512" y="174320"/>
                  </a:lnTo>
                  <a:lnTo>
                    <a:pt x="1583512" y="168668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99783" y="7803654"/>
              <a:ext cx="68846" cy="10276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498880" y="7211339"/>
              <a:ext cx="2868930" cy="695325"/>
            </a:xfrm>
            <a:custGeom>
              <a:avLst/>
              <a:gdLst/>
              <a:ahLst/>
              <a:cxnLst/>
              <a:rect l="l" t="t" r="r" b="b"/>
              <a:pathLst>
                <a:path w="2868929" h="695325">
                  <a:moveTo>
                    <a:pt x="164452" y="681278"/>
                  </a:moveTo>
                  <a:lnTo>
                    <a:pt x="119811" y="681278"/>
                  </a:lnTo>
                  <a:lnTo>
                    <a:pt x="119811" y="649566"/>
                  </a:lnTo>
                  <a:lnTo>
                    <a:pt x="156210" y="649566"/>
                  </a:lnTo>
                  <a:lnTo>
                    <a:pt x="156210" y="635914"/>
                  </a:lnTo>
                  <a:lnTo>
                    <a:pt x="119811" y="635914"/>
                  </a:lnTo>
                  <a:lnTo>
                    <a:pt x="119811" y="606272"/>
                  </a:lnTo>
                  <a:lnTo>
                    <a:pt x="163410" y="606272"/>
                  </a:lnTo>
                  <a:lnTo>
                    <a:pt x="163410" y="592315"/>
                  </a:lnTo>
                  <a:lnTo>
                    <a:pt x="104559" y="592315"/>
                  </a:lnTo>
                  <a:lnTo>
                    <a:pt x="104559" y="695083"/>
                  </a:lnTo>
                  <a:lnTo>
                    <a:pt x="164452" y="695083"/>
                  </a:lnTo>
                  <a:lnTo>
                    <a:pt x="164452" y="681278"/>
                  </a:lnTo>
                  <a:close/>
                </a:path>
                <a:path w="2868929" h="695325">
                  <a:moveTo>
                    <a:pt x="196862" y="50215"/>
                  </a:moveTo>
                  <a:lnTo>
                    <a:pt x="103085" y="50215"/>
                  </a:lnTo>
                  <a:lnTo>
                    <a:pt x="63004" y="58331"/>
                  </a:lnTo>
                  <a:lnTo>
                    <a:pt x="30226" y="80454"/>
                  </a:lnTo>
                  <a:lnTo>
                    <a:pt x="8115" y="113220"/>
                  </a:lnTo>
                  <a:lnTo>
                    <a:pt x="0" y="153301"/>
                  </a:lnTo>
                  <a:lnTo>
                    <a:pt x="0" y="272643"/>
                  </a:lnTo>
                  <a:lnTo>
                    <a:pt x="8115" y="312724"/>
                  </a:lnTo>
                  <a:lnTo>
                    <a:pt x="30226" y="345503"/>
                  </a:lnTo>
                  <a:lnTo>
                    <a:pt x="63004" y="367614"/>
                  </a:lnTo>
                  <a:lnTo>
                    <a:pt x="103085" y="375729"/>
                  </a:lnTo>
                  <a:lnTo>
                    <a:pt x="196862" y="375729"/>
                  </a:lnTo>
                  <a:lnTo>
                    <a:pt x="196862" y="314312"/>
                  </a:lnTo>
                  <a:lnTo>
                    <a:pt x="103085" y="314312"/>
                  </a:lnTo>
                  <a:lnTo>
                    <a:pt x="86893" y="311035"/>
                  </a:lnTo>
                  <a:lnTo>
                    <a:pt x="73647" y="302094"/>
                  </a:lnTo>
                  <a:lnTo>
                    <a:pt x="64719" y="288848"/>
                  </a:lnTo>
                  <a:lnTo>
                    <a:pt x="61429" y="272643"/>
                  </a:lnTo>
                  <a:lnTo>
                    <a:pt x="61429" y="153301"/>
                  </a:lnTo>
                  <a:lnTo>
                    <a:pt x="64719" y="137096"/>
                  </a:lnTo>
                  <a:lnTo>
                    <a:pt x="73647" y="123850"/>
                  </a:lnTo>
                  <a:lnTo>
                    <a:pt x="86893" y="114909"/>
                  </a:lnTo>
                  <a:lnTo>
                    <a:pt x="103085" y="111633"/>
                  </a:lnTo>
                  <a:lnTo>
                    <a:pt x="196862" y="111633"/>
                  </a:lnTo>
                  <a:lnTo>
                    <a:pt x="196862" y="50215"/>
                  </a:lnTo>
                  <a:close/>
                </a:path>
                <a:path w="2868929" h="695325">
                  <a:moveTo>
                    <a:pt x="522897" y="153314"/>
                  </a:moveTo>
                  <a:lnTo>
                    <a:pt x="514781" y="113220"/>
                  </a:lnTo>
                  <a:lnTo>
                    <a:pt x="513715" y="111633"/>
                  </a:lnTo>
                  <a:lnTo>
                    <a:pt x="492671" y="80441"/>
                  </a:lnTo>
                  <a:lnTo>
                    <a:pt x="461479" y="59397"/>
                  </a:lnTo>
                  <a:lnTo>
                    <a:pt x="461479" y="153314"/>
                  </a:lnTo>
                  <a:lnTo>
                    <a:pt x="461479" y="272643"/>
                  </a:lnTo>
                  <a:lnTo>
                    <a:pt x="458203" y="288848"/>
                  </a:lnTo>
                  <a:lnTo>
                    <a:pt x="449262" y="302094"/>
                  </a:lnTo>
                  <a:lnTo>
                    <a:pt x="436029" y="311035"/>
                  </a:lnTo>
                  <a:lnTo>
                    <a:pt x="419823" y="314312"/>
                  </a:lnTo>
                  <a:lnTo>
                    <a:pt x="408952" y="314312"/>
                  </a:lnTo>
                  <a:lnTo>
                    <a:pt x="392747" y="311035"/>
                  </a:lnTo>
                  <a:lnTo>
                    <a:pt x="379501" y="302094"/>
                  </a:lnTo>
                  <a:lnTo>
                    <a:pt x="370560" y="288848"/>
                  </a:lnTo>
                  <a:lnTo>
                    <a:pt x="367271" y="272643"/>
                  </a:lnTo>
                  <a:lnTo>
                    <a:pt x="367271" y="153314"/>
                  </a:lnTo>
                  <a:lnTo>
                    <a:pt x="370560" y="137109"/>
                  </a:lnTo>
                  <a:lnTo>
                    <a:pt x="379501" y="123850"/>
                  </a:lnTo>
                  <a:lnTo>
                    <a:pt x="392747" y="114909"/>
                  </a:lnTo>
                  <a:lnTo>
                    <a:pt x="408952" y="111633"/>
                  </a:lnTo>
                  <a:lnTo>
                    <a:pt x="419823" y="111633"/>
                  </a:lnTo>
                  <a:lnTo>
                    <a:pt x="436029" y="114909"/>
                  </a:lnTo>
                  <a:lnTo>
                    <a:pt x="449262" y="123850"/>
                  </a:lnTo>
                  <a:lnTo>
                    <a:pt x="458203" y="137109"/>
                  </a:lnTo>
                  <a:lnTo>
                    <a:pt x="461479" y="153314"/>
                  </a:lnTo>
                  <a:lnTo>
                    <a:pt x="461479" y="59397"/>
                  </a:lnTo>
                  <a:lnTo>
                    <a:pt x="459905" y="58331"/>
                  </a:lnTo>
                  <a:lnTo>
                    <a:pt x="419823" y="50215"/>
                  </a:lnTo>
                  <a:lnTo>
                    <a:pt x="408952" y="50215"/>
                  </a:lnTo>
                  <a:lnTo>
                    <a:pt x="368871" y="58331"/>
                  </a:lnTo>
                  <a:lnTo>
                    <a:pt x="336092" y="80441"/>
                  </a:lnTo>
                  <a:lnTo>
                    <a:pt x="313969" y="113220"/>
                  </a:lnTo>
                  <a:lnTo>
                    <a:pt x="305854" y="153314"/>
                  </a:lnTo>
                  <a:lnTo>
                    <a:pt x="305854" y="272643"/>
                  </a:lnTo>
                  <a:lnTo>
                    <a:pt x="313969" y="312737"/>
                  </a:lnTo>
                  <a:lnTo>
                    <a:pt x="336092" y="345503"/>
                  </a:lnTo>
                  <a:lnTo>
                    <a:pt x="368871" y="367614"/>
                  </a:lnTo>
                  <a:lnTo>
                    <a:pt x="408952" y="375729"/>
                  </a:lnTo>
                  <a:lnTo>
                    <a:pt x="419823" y="375729"/>
                  </a:lnTo>
                  <a:lnTo>
                    <a:pt x="459905" y="367614"/>
                  </a:lnTo>
                  <a:lnTo>
                    <a:pt x="492671" y="345503"/>
                  </a:lnTo>
                  <a:lnTo>
                    <a:pt x="514781" y="312737"/>
                  </a:lnTo>
                  <a:lnTo>
                    <a:pt x="522897" y="272643"/>
                  </a:lnTo>
                  <a:lnTo>
                    <a:pt x="522897" y="153314"/>
                  </a:lnTo>
                  <a:close/>
                </a:path>
                <a:path w="2868929" h="695325">
                  <a:moveTo>
                    <a:pt x="857834" y="50215"/>
                  </a:moveTo>
                  <a:lnTo>
                    <a:pt x="796340" y="50215"/>
                  </a:lnTo>
                  <a:lnTo>
                    <a:pt x="744258" y="151739"/>
                  </a:lnTo>
                  <a:lnTo>
                    <a:pt x="692175" y="50215"/>
                  </a:lnTo>
                  <a:lnTo>
                    <a:pt x="630707" y="50215"/>
                  </a:lnTo>
                  <a:lnTo>
                    <a:pt x="630707" y="375729"/>
                  </a:lnTo>
                  <a:lnTo>
                    <a:pt x="692111" y="375729"/>
                  </a:lnTo>
                  <a:lnTo>
                    <a:pt x="692111" y="180606"/>
                  </a:lnTo>
                  <a:lnTo>
                    <a:pt x="718908" y="232918"/>
                  </a:lnTo>
                  <a:lnTo>
                    <a:pt x="769620" y="232918"/>
                  </a:lnTo>
                  <a:lnTo>
                    <a:pt x="796417" y="180606"/>
                  </a:lnTo>
                  <a:lnTo>
                    <a:pt x="796417" y="375729"/>
                  </a:lnTo>
                  <a:lnTo>
                    <a:pt x="857834" y="375729"/>
                  </a:lnTo>
                  <a:lnTo>
                    <a:pt x="857834" y="180606"/>
                  </a:lnTo>
                  <a:lnTo>
                    <a:pt x="857834" y="151739"/>
                  </a:lnTo>
                  <a:lnTo>
                    <a:pt x="857834" y="50215"/>
                  </a:lnTo>
                  <a:close/>
                </a:path>
                <a:path w="2868929" h="695325">
                  <a:moveTo>
                    <a:pt x="1148715" y="50215"/>
                  </a:moveTo>
                  <a:lnTo>
                    <a:pt x="965631" y="50215"/>
                  </a:lnTo>
                  <a:lnTo>
                    <a:pt x="965631" y="375729"/>
                  </a:lnTo>
                  <a:lnTo>
                    <a:pt x="1148715" y="375729"/>
                  </a:lnTo>
                  <a:lnTo>
                    <a:pt x="1148715" y="314312"/>
                  </a:lnTo>
                  <a:lnTo>
                    <a:pt x="1027049" y="314312"/>
                  </a:lnTo>
                  <a:lnTo>
                    <a:pt x="1027049" y="243776"/>
                  </a:lnTo>
                  <a:lnTo>
                    <a:pt x="1117079" y="243776"/>
                  </a:lnTo>
                  <a:lnTo>
                    <a:pt x="1117079" y="182359"/>
                  </a:lnTo>
                  <a:lnTo>
                    <a:pt x="1027049" y="182359"/>
                  </a:lnTo>
                  <a:lnTo>
                    <a:pt x="1027049" y="111633"/>
                  </a:lnTo>
                  <a:lnTo>
                    <a:pt x="1148715" y="111633"/>
                  </a:lnTo>
                  <a:lnTo>
                    <a:pt x="1148715" y="50215"/>
                  </a:lnTo>
                  <a:close/>
                </a:path>
                <a:path w="2868929" h="695325">
                  <a:moveTo>
                    <a:pt x="1621790" y="164934"/>
                  </a:moveTo>
                  <a:lnTo>
                    <a:pt x="1270393" y="164934"/>
                  </a:lnTo>
                  <a:lnTo>
                    <a:pt x="1273987" y="207086"/>
                  </a:lnTo>
                  <a:lnTo>
                    <a:pt x="1406093" y="207416"/>
                  </a:lnTo>
                  <a:lnTo>
                    <a:pt x="1406067" y="350608"/>
                  </a:lnTo>
                  <a:lnTo>
                    <a:pt x="1341704" y="350304"/>
                  </a:lnTo>
                  <a:lnTo>
                    <a:pt x="1315313" y="325310"/>
                  </a:lnTo>
                  <a:lnTo>
                    <a:pt x="1319530" y="315379"/>
                  </a:lnTo>
                  <a:lnTo>
                    <a:pt x="1326324" y="307022"/>
                  </a:lnTo>
                  <a:lnTo>
                    <a:pt x="1334719" y="300012"/>
                  </a:lnTo>
                  <a:lnTo>
                    <a:pt x="1343710" y="294132"/>
                  </a:lnTo>
                  <a:lnTo>
                    <a:pt x="1335074" y="288810"/>
                  </a:lnTo>
                  <a:lnTo>
                    <a:pt x="1316901" y="276098"/>
                  </a:lnTo>
                  <a:lnTo>
                    <a:pt x="1295323" y="260743"/>
                  </a:lnTo>
                  <a:lnTo>
                    <a:pt x="1276553" y="247637"/>
                  </a:lnTo>
                  <a:lnTo>
                    <a:pt x="1279398" y="271068"/>
                  </a:lnTo>
                  <a:lnTo>
                    <a:pt x="1289989" y="355688"/>
                  </a:lnTo>
                  <a:lnTo>
                    <a:pt x="1292390" y="375145"/>
                  </a:lnTo>
                  <a:lnTo>
                    <a:pt x="1444853" y="432930"/>
                  </a:lnTo>
                  <a:lnTo>
                    <a:pt x="1447292" y="432930"/>
                  </a:lnTo>
                  <a:lnTo>
                    <a:pt x="1599793" y="375145"/>
                  </a:lnTo>
                  <a:lnTo>
                    <a:pt x="1602790" y="350799"/>
                  </a:lnTo>
                  <a:lnTo>
                    <a:pt x="1612773" y="271005"/>
                  </a:lnTo>
                  <a:lnTo>
                    <a:pt x="1615617" y="247561"/>
                  </a:lnTo>
                  <a:lnTo>
                    <a:pt x="1596656" y="260807"/>
                  </a:lnTo>
                  <a:lnTo>
                    <a:pt x="1575130" y="276136"/>
                  </a:lnTo>
                  <a:lnTo>
                    <a:pt x="1557007" y="288836"/>
                  </a:lnTo>
                  <a:lnTo>
                    <a:pt x="1548447" y="294119"/>
                  </a:lnTo>
                  <a:lnTo>
                    <a:pt x="1557464" y="300024"/>
                  </a:lnTo>
                  <a:lnTo>
                    <a:pt x="1565833" y="307035"/>
                  </a:lnTo>
                  <a:lnTo>
                    <a:pt x="1572628" y="315404"/>
                  </a:lnTo>
                  <a:lnTo>
                    <a:pt x="1576832" y="325335"/>
                  </a:lnTo>
                  <a:lnTo>
                    <a:pt x="1576019" y="333425"/>
                  </a:lnTo>
                  <a:lnTo>
                    <a:pt x="1570177" y="341579"/>
                  </a:lnTo>
                  <a:lnTo>
                    <a:pt x="1561058" y="347865"/>
                  </a:lnTo>
                  <a:lnTo>
                    <a:pt x="1550454" y="350393"/>
                  </a:lnTo>
                  <a:lnTo>
                    <a:pt x="1486103" y="350799"/>
                  </a:lnTo>
                  <a:lnTo>
                    <a:pt x="1486103" y="350608"/>
                  </a:lnTo>
                  <a:lnTo>
                    <a:pt x="1486077" y="207797"/>
                  </a:lnTo>
                  <a:lnTo>
                    <a:pt x="1618183" y="207086"/>
                  </a:lnTo>
                  <a:lnTo>
                    <a:pt x="1621790" y="164934"/>
                  </a:lnTo>
                  <a:close/>
                </a:path>
                <a:path w="2868929" h="695325">
                  <a:moveTo>
                    <a:pt x="1635671" y="9944"/>
                  </a:moveTo>
                  <a:lnTo>
                    <a:pt x="1617751" y="22618"/>
                  </a:lnTo>
                  <a:lnTo>
                    <a:pt x="1600352" y="35598"/>
                  </a:lnTo>
                  <a:lnTo>
                    <a:pt x="1582318" y="48844"/>
                  </a:lnTo>
                  <a:lnTo>
                    <a:pt x="1562455" y="62331"/>
                  </a:lnTo>
                  <a:lnTo>
                    <a:pt x="1562455" y="64325"/>
                  </a:lnTo>
                  <a:lnTo>
                    <a:pt x="1588223" y="92036"/>
                  </a:lnTo>
                  <a:lnTo>
                    <a:pt x="1546453" y="120446"/>
                  </a:lnTo>
                  <a:lnTo>
                    <a:pt x="1484871" y="93103"/>
                  </a:lnTo>
                  <a:lnTo>
                    <a:pt x="1484871" y="91668"/>
                  </a:lnTo>
                  <a:lnTo>
                    <a:pt x="1508810" y="61480"/>
                  </a:lnTo>
                  <a:lnTo>
                    <a:pt x="1493659" y="46253"/>
                  </a:lnTo>
                  <a:lnTo>
                    <a:pt x="1462290" y="15659"/>
                  </a:lnTo>
                  <a:lnTo>
                    <a:pt x="1446771" y="0"/>
                  </a:lnTo>
                  <a:lnTo>
                    <a:pt x="1445387" y="0"/>
                  </a:lnTo>
                  <a:lnTo>
                    <a:pt x="1429880" y="15659"/>
                  </a:lnTo>
                  <a:lnTo>
                    <a:pt x="1398511" y="46253"/>
                  </a:lnTo>
                  <a:lnTo>
                    <a:pt x="1383360" y="61480"/>
                  </a:lnTo>
                  <a:lnTo>
                    <a:pt x="1407299" y="91668"/>
                  </a:lnTo>
                  <a:lnTo>
                    <a:pt x="1407299" y="93103"/>
                  </a:lnTo>
                  <a:lnTo>
                    <a:pt x="1345272" y="120446"/>
                  </a:lnTo>
                  <a:lnTo>
                    <a:pt x="1304366" y="92036"/>
                  </a:lnTo>
                  <a:lnTo>
                    <a:pt x="1329715" y="64325"/>
                  </a:lnTo>
                  <a:lnTo>
                    <a:pt x="1329715" y="62331"/>
                  </a:lnTo>
                  <a:lnTo>
                    <a:pt x="1309865" y="48844"/>
                  </a:lnTo>
                  <a:lnTo>
                    <a:pt x="1291831" y="35598"/>
                  </a:lnTo>
                  <a:lnTo>
                    <a:pt x="1274445" y="22618"/>
                  </a:lnTo>
                  <a:lnTo>
                    <a:pt x="1256525" y="9944"/>
                  </a:lnTo>
                  <a:lnTo>
                    <a:pt x="1267650" y="133997"/>
                  </a:lnTo>
                  <a:lnTo>
                    <a:pt x="1624520" y="133997"/>
                  </a:lnTo>
                  <a:lnTo>
                    <a:pt x="1625739" y="120446"/>
                  </a:lnTo>
                  <a:lnTo>
                    <a:pt x="1635671" y="9944"/>
                  </a:lnTo>
                  <a:close/>
                </a:path>
                <a:path w="2868929" h="695325">
                  <a:moveTo>
                    <a:pt x="1942960" y="287020"/>
                  </a:moveTo>
                  <a:lnTo>
                    <a:pt x="1921433" y="228688"/>
                  </a:lnTo>
                  <a:lnTo>
                    <a:pt x="1879511" y="196291"/>
                  </a:lnTo>
                  <a:lnTo>
                    <a:pt x="1831352" y="169291"/>
                  </a:lnTo>
                  <a:lnTo>
                    <a:pt x="1817281" y="160147"/>
                  </a:lnTo>
                  <a:lnTo>
                    <a:pt x="1809546" y="152311"/>
                  </a:lnTo>
                  <a:lnTo>
                    <a:pt x="1806257" y="145389"/>
                  </a:lnTo>
                  <a:lnTo>
                    <a:pt x="1805584" y="138950"/>
                  </a:lnTo>
                  <a:lnTo>
                    <a:pt x="1810296" y="123710"/>
                  </a:lnTo>
                  <a:lnTo>
                    <a:pt x="1821091" y="115531"/>
                  </a:lnTo>
                  <a:lnTo>
                    <a:pt x="1833003" y="112229"/>
                  </a:lnTo>
                  <a:lnTo>
                    <a:pt x="1841042" y="111620"/>
                  </a:lnTo>
                  <a:lnTo>
                    <a:pt x="1859838" y="114541"/>
                  </a:lnTo>
                  <a:lnTo>
                    <a:pt x="1874710" y="120992"/>
                  </a:lnTo>
                  <a:lnTo>
                    <a:pt x="1884514" y="127469"/>
                  </a:lnTo>
                  <a:lnTo>
                    <a:pt x="1888109" y="130479"/>
                  </a:lnTo>
                  <a:lnTo>
                    <a:pt x="1898967" y="141198"/>
                  </a:lnTo>
                  <a:lnTo>
                    <a:pt x="1926285" y="111620"/>
                  </a:lnTo>
                  <a:lnTo>
                    <a:pt x="1939594" y="97218"/>
                  </a:lnTo>
                  <a:lnTo>
                    <a:pt x="1930679" y="87185"/>
                  </a:lnTo>
                  <a:lnTo>
                    <a:pt x="1923986" y="80772"/>
                  </a:lnTo>
                  <a:lnTo>
                    <a:pt x="1906384" y="68148"/>
                  </a:lnTo>
                  <a:lnTo>
                    <a:pt x="1878584" y="55791"/>
                  </a:lnTo>
                  <a:lnTo>
                    <a:pt x="1841233" y="50228"/>
                  </a:lnTo>
                  <a:lnTo>
                    <a:pt x="1801952" y="56769"/>
                  </a:lnTo>
                  <a:lnTo>
                    <a:pt x="1771256" y="75107"/>
                  </a:lnTo>
                  <a:lnTo>
                    <a:pt x="1751291" y="103276"/>
                  </a:lnTo>
                  <a:lnTo>
                    <a:pt x="1744167" y="139331"/>
                  </a:lnTo>
                  <a:lnTo>
                    <a:pt x="1747685" y="164579"/>
                  </a:lnTo>
                  <a:lnTo>
                    <a:pt x="1758505" y="186778"/>
                  </a:lnTo>
                  <a:lnTo>
                    <a:pt x="1777072" y="206540"/>
                  </a:lnTo>
                  <a:lnTo>
                    <a:pt x="1803781" y="224459"/>
                  </a:lnTo>
                  <a:lnTo>
                    <a:pt x="1851329" y="250850"/>
                  </a:lnTo>
                  <a:lnTo>
                    <a:pt x="1865210" y="259613"/>
                  </a:lnTo>
                  <a:lnTo>
                    <a:pt x="1874583" y="268173"/>
                  </a:lnTo>
                  <a:lnTo>
                    <a:pt x="1879879" y="277063"/>
                  </a:lnTo>
                  <a:lnTo>
                    <a:pt x="1881543" y="286816"/>
                  </a:lnTo>
                  <a:lnTo>
                    <a:pt x="1876285" y="301879"/>
                  </a:lnTo>
                  <a:lnTo>
                    <a:pt x="1863979" y="310134"/>
                  </a:lnTo>
                  <a:lnTo>
                    <a:pt x="1849780" y="313613"/>
                  </a:lnTo>
                  <a:lnTo>
                    <a:pt x="1838896" y="314325"/>
                  </a:lnTo>
                  <a:lnTo>
                    <a:pt x="1820011" y="312318"/>
                  </a:lnTo>
                  <a:lnTo>
                    <a:pt x="1804060" y="307365"/>
                  </a:lnTo>
                  <a:lnTo>
                    <a:pt x="1791652" y="301066"/>
                  </a:lnTo>
                  <a:lnTo>
                    <a:pt x="1783410" y="295033"/>
                  </a:lnTo>
                  <a:lnTo>
                    <a:pt x="1772577" y="285267"/>
                  </a:lnTo>
                  <a:lnTo>
                    <a:pt x="1730438" y="330758"/>
                  </a:lnTo>
                  <a:lnTo>
                    <a:pt x="1769491" y="358800"/>
                  </a:lnTo>
                  <a:lnTo>
                    <a:pt x="1838134" y="375742"/>
                  </a:lnTo>
                  <a:lnTo>
                    <a:pt x="1875802" y="370446"/>
                  </a:lnTo>
                  <a:lnTo>
                    <a:pt x="1909470" y="354228"/>
                  </a:lnTo>
                  <a:lnTo>
                    <a:pt x="1933676" y="326593"/>
                  </a:lnTo>
                  <a:lnTo>
                    <a:pt x="1936559" y="314325"/>
                  </a:lnTo>
                  <a:lnTo>
                    <a:pt x="1942960" y="287020"/>
                  </a:lnTo>
                  <a:close/>
                </a:path>
                <a:path w="2868929" h="695325">
                  <a:moveTo>
                    <a:pt x="2233841" y="50215"/>
                  </a:moveTo>
                  <a:lnTo>
                    <a:pt x="2050757" y="50215"/>
                  </a:lnTo>
                  <a:lnTo>
                    <a:pt x="2050757" y="375729"/>
                  </a:lnTo>
                  <a:lnTo>
                    <a:pt x="2233841" y="375729"/>
                  </a:lnTo>
                  <a:lnTo>
                    <a:pt x="2233841" y="314312"/>
                  </a:lnTo>
                  <a:lnTo>
                    <a:pt x="2112175" y="314312"/>
                  </a:lnTo>
                  <a:lnTo>
                    <a:pt x="2112175" y="243789"/>
                  </a:lnTo>
                  <a:lnTo>
                    <a:pt x="2202205" y="243789"/>
                  </a:lnTo>
                  <a:lnTo>
                    <a:pt x="2202205" y="182372"/>
                  </a:lnTo>
                  <a:lnTo>
                    <a:pt x="2112175" y="182372"/>
                  </a:lnTo>
                  <a:lnTo>
                    <a:pt x="2112175" y="111633"/>
                  </a:lnTo>
                  <a:lnTo>
                    <a:pt x="2233841" y="111633"/>
                  </a:lnTo>
                  <a:lnTo>
                    <a:pt x="2233841" y="50215"/>
                  </a:lnTo>
                  <a:close/>
                </a:path>
                <a:path w="2868929" h="695325">
                  <a:moveTo>
                    <a:pt x="2525090" y="50215"/>
                  </a:moveTo>
                  <a:lnTo>
                    <a:pt x="2342007" y="50215"/>
                  </a:lnTo>
                  <a:lnTo>
                    <a:pt x="2342007" y="375729"/>
                  </a:lnTo>
                  <a:lnTo>
                    <a:pt x="2525090" y="375729"/>
                  </a:lnTo>
                  <a:lnTo>
                    <a:pt x="2525090" y="314312"/>
                  </a:lnTo>
                  <a:lnTo>
                    <a:pt x="2403424" y="314312"/>
                  </a:lnTo>
                  <a:lnTo>
                    <a:pt x="2403424" y="243789"/>
                  </a:lnTo>
                  <a:lnTo>
                    <a:pt x="2493467" y="243789"/>
                  </a:lnTo>
                  <a:lnTo>
                    <a:pt x="2493467" y="182372"/>
                  </a:lnTo>
                  <a:lnTo>
                    <a:pt x="2403424" y="182372"/>
                  </a:lnTo>
                  <a:lnTo>
                    <a:pt x="2403424" y="111633"/>
                  </a:lnTo>
                  <a:lnTo>
                    <a:pt x="2525090" y="111633"/>
                  </a:lnTo>
                  <a:lnTo>
                    <a:pt x="2525090" y="50215"/>
                  </a:lnTo>
                  <a:close/>
                </a:path>
                <a:path w="2868929" h="695325">
                  <a:moveTo>
                    <a:pt x="2868739" y="375716"/>
                  </a:moveTo>
                  <a:lnTo>
                    <a:pt x="2778544" y="243382"/>
                  </a:lnTo>
                  <a:lnTo>
                    <a:pt x="2744012" y="192722"/>
                  </a:lnTo>
                  <a:lnTo>
                    <a:pt x="2771165" y="158038"/>
                  </a:lnTo>
                  <a:lnTo>
                    <a:pt x="2855607" y="50215"/>
                  </a:lnTo>
                  <a:lnTo>
                    <a:pt x="2778429" y="50215"/>
                  </a:lnTo>
                  <a:lnTo>
                    <a:pt x="2694317" y="158038"/>
                  </a:lnTo>
                  <a:lnTo>
                    <a:pt x="2694317" y="50215"/>
                  </a:lnTo>
                  <a:lnTo>
                    <a:pt x="2632887" y="50215"/>
                  </a:lnTo>
                  <a:lnTo>
                    <a:pt x="2632887" y="375742"/>
                  </a:lnTo>
                  <a:lnTo>
                    <a:pt x="2694317" y="375742"/>
                  </a:lnTo>
                  <a:lnTo>
                    <a:pt x="2694317" y="256197"/>
                  </a:lnTo>
                  <a:lnTo>
                    <a:pt x="2704325" y="243382"/>
                  </a:lnTo>
                  <a:lnTo>
                    <a:pt x="2794508" y="375742"/>
                  </a:lnTo>
                  <a:lnTo>
                    <a:pt x="2868739" y="375742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06894" y="3525688"/>
              <a:ext cx="71704" cy="12166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15021" y="3528015"/>
              <a:ext cx="96926" cy="1170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56076" y="3528021"/>
              <a:ext cx="85394" cy="11864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785248" y="3527996"/>
              <a:ext cx="17780" cy="117475"/>
            </a:xfrm>
            <a:custGeom>
              <a:avLst/>
              <a:gdLst/>
              <a:ahLst/>
              <a:cxnLst/>
              <a:rect l="l" t="t" r="r" b="b"/>
              <a:pathLst>
                <a:path w="17779" h="117475">
                  <a:moveTo>
                    <a:pt x="17373" y="0"/>
                  </a:moveTo>
                  <a:lnTo>
                    <a:pt x="0" y="0"/>
                  </a:lnTo>
                  <a:lnTo>
                    <a:pt x="0" y="117005"/>
                  </a:lnTo>
                  <a:lnTo>
                    <a:pt x="17373" y="117005"/>
                  </a:lnTo>
                  <a:lnTo>
                    <a:pt x="17373" y="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56127" y="3528014"/>
              <a:ext cx="78371" cy="11700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84962" y="3528014"/>
              <a:ext cx="78384" cy="1170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413829" y="3528015"/>
              <a:ext cx="68186" cy="11699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621436" y="3528015"/>
              <a:ext cx="96926" cy="1170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862472" y="3528020"/>
              <a:ext cx="81216" cy="11697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827944" y="3450102"/>
              <a:ext cx="356870" cy="323850"/>
            </a:xfrm>
            <a:custGeom>
              <a:avLst/>
              <a:gdLst/>
              <a:ahLst/>
              <a:cxnLst/>
              <a:rect l="l" t="t" r="r" b="b"/>
              <a:pathLst>
                <a:path w="356870" h="323850">
                  <a:moveTo>
                    <a:pt x="165940" y="129425"/>
                  </a:moveTo>
                  <a:lnTo>
                    <a:pt x="137655" y="129425"/>
                  </a:lnTo>
                  <a:lnTo>
                    <a:pt x="143116" y="143103"/>
                  </a:lnTo>
                  <a:lnTo>
                    <a:pt x="170891" y="204584"/>
                  </a:lnTo>
                  <a:lnTo>
                    <a:pt x="198932" y="251663"/>
                  </a:lnTo>
                  <a:lnTo>
                    <a:pt x="244365" y="301583"/>
                  </a:lnTo>
                  <a:lnTo>
                    <a:pt x="304685" y="323557"/>
                  </a:lnTo>
                  <a:lnTo>
                    <a:pt x="327184" y="320324"/>
                  </a:lnTo>
                  <a:lnTo>
                    <a:pt x="342793" y="312254"/>
                  </a:lnTo>
                  <a:lnTo>
                    <a:pt x="302679" y="312254"/>
                  </a:lnTo>
                  <a:lnTo>
                    <a:pt x="286694" y="309498"/>
                  </a:lnTo>
                  <a:lnTo>
                    <a:pt x="250620" y="282931"/>
                  </a:lnTo>
                  <a:lnTo>
                    <a:pt x="211770" y="228471"/>
                  </a:lnTo>
                  <a:lnTo>
                    <a:pt x="178602" y="161635"/>
                  </a:lnTo>
                  <a:lnTo>
                    <a:pt x="167081" y="132841"/>
                  </a:lnTo>
                  <a:lnTo>
                    <a:pt x="165940" y="129425"/>
                  </a:lnTo>
                  <a:close/>
                </a:path>
                <a:path w="356870" h="323850">
                  <a:moveTo>
                    <a:pt x="351294" y="269798"/>
                  </a:moveTo>
                  <a:lnTo>
                    <a:pt x="334505" y="269798"/>
                  </a:lnTo>
                  <a:lnTo>
                    <a:pt x="330403" y="277672"/>
                  </a:lnTo>
                  <a:lnTo>
                    <a:pt x="331431" y="284505"/>
                  </a:lnTo>
                  <a:lnTo>
                    <a:pt x="332117" y="288620"/>
                  </a:lnTo>
                  <a:lnTo>
                    <a:pt x="331088" y="297865"/>
                  </a:lnTo>
                  <a:lnTo>
                    <a:pt x="302679" y="312254"/>
                  </a:lnTo>
                  <a:lnTo>
                    <a:pt x="342793" y="312254"/>
                  </a:lnTo>
                  <a:lnTo>
                    <a:pt x="343477" y="311900"/>
                  </a:lnTo>
                  <a:lnTo>
                    <a:pt x="353417" y="300146"/>
                  </a:lnTo>
                  <a:lnTo>
                    <a:pt x="356781" y="286918"/>
                  </a:lnTo>
                  <a:lnTo>
                    <a:pt x="356781" y="278345"/>
                  </a:lnTo>
                  <a:lnTo>
                    <a:pt x="351294" y="269798"/>
                  </a:lnTo>
                  <a:close/>
                </a:path>
                <a:path w="356870" h="323850">
                  <a:moveTo>
                    <a:pt x="205184" y="11976"/>
                  </a:moveTo>
                  <a:lnTo>
                    <a:pt x="129082" y="11976"/>
                  </a:lnTo>
                  <a:lnTo>
                    <a:pt x="129425" y="14033"/>
                  </a:lnTo>
                  <a:lnTo>
                    <a:pt x="128054" y="18478"/>
                  </a:lnTo>
                  <a:lnTo>
                    <a:pt x="71208" y="188302"/>
                  </a:lnTo>
                  <a:lnTo>
                    <a:pt x="41084" y="222542"/>
                  </a:lnTo>
                  <a:lnTo>
                    <a:pt x="31495" y="223926"/>
                  </a:lnTo>
                  <a:lnTo>
                    <a:pt x="29108" y="225971"/>
                  </a:lnTo>
                  <a:lnTo>
                    <a:pt x="28752" y="230784"/>
                  </a:lnTo>
                  <a:lnTo>
                    <a:pt x="31495" y="232486"/>
                  </a:lnTo>
                  <a:lnTo>
                    <a:pt x="41264" y="232036"/>
                  </a:lnTo>
                  <a:lnTo>
                    <a:pt x="50768" y="231714"/>
                  </a:lnTo>
                  <a:lnTo>
                    <a:pt x="60396" y="231521"/>
                  </a:lnTo>
                  <a:lnTo>
                    <a:pt x="115465" y="231457"/>
                  </a:lnTo>
                  <a:lnTo>
                    <a:pt x="116065" y="231114"/>
                  </a:lnTo>
                  <a:lnTo>
                    <a:pt x="117436" y="226301"/>
                  </a:lnTo>
                  <a:lnTo>
                    <a:pt x="115379" y="223926"/>
                  </a:lnTo>
                  <a:lnTo>
                    <a:pt x="105117" y="222542"/>
                  </a:lnTo>
                  <a:lnTo>
                    <a:pt x="95070" y="220181"/>
                  </a:lnTo>
                  <a:lnTo>
                    <a:pt x="90993" y="214928"/>
                  </a:lnTo>
                  <a:lnTo>
                    <a:pt x="91925" y="204922"/>
                  </a:lnTo>
                  <a:lnTo>
                    <a:pt x="96900" y="188302"/>
                  </a:lnTo>
                  <a:lnTo>
                    <a:pt x="114706" y="134556"/>
                  </a:lnTo>
                  <a:lnTo>
                    <a:pt x="116065" y="129425"/>
                  </a:lnTo>
                  <a:lnTo>
                    <a:pt x="165940" y="129425"/>
                  </a:lnTo>
                  <a:lnTo>
                    <a:pt x="165023" y="126682"/>
                  </a:lnTo>
                  <a:lnTo>
                    <a:pt x="166395" y="125298"/>
                  </a:lnTo>
                  <a:lnTo>
                    <a:pt x="170167" y="123596"/>
                  </a:lnTo>
                  <a:lnTo>
                    <a:pt x="177115" y="120839"/>
                  </a:lnTo>
                  <a:lnTo>
                    <a:pt x="181197" y="119151"/>
                  </a:lnTo>
                  <a:lnTo>
                    <a:pt x="122237" y="119151"/>
                  </a:lnTo>
                  <a:lnTo>
                    <a:pt x="119824" y="118465"/>
                  </a:lnTo>
                  <a:lnTo>
                    <a:pt x="121894" y="112648"/>
                  </a:lnTo>
                  <a:lnTo>
                    <a:pt x="153047" y="19164"/>
                  </a:lnTo>
                  <a:lnTo>
                    <a:pt x="154406" y="14719"/>
                  </a:lnTo>
                  <a:lnTo>
                    <a:pt x="155117" y="12992"/>
                  </a:lnTo>
                  <a:lnTo>
                    <a:pt x="206933" y="12992"/>
                  </a:lnTo>
                  <a:lnTo>
                    <a:pt x="205184" y="11976"/>
                  </a:lnTo>
                  <a:close/>
                </a:path>
                <a:path w="356870" h="323850">
                  <a:moveTo>
                    <a:pt x="115465" y="231457"/>
                  </a:moveTo>
                  <a:lnTo>
                    <a:pt x="70535" y="231457"/>
                  </a:lnTo>
                  <a:lnTo>
                    <a:pt x="80746" y="231521"/>
                  </a:lnTo>
                  <a:lnTo>
                    <a:pt x="91081" y="231714"/>
                  </a:lnTo>
                  <a:lnTo>
                    <a:pt x="113664" y="232486"/>
                  </a:lnTo>
                  <a:lnTo>
                    <a:pt x="115465" y="231457"/>
                  </a:lnTo>
                  <a:close/>
                </a:path>
                <a:path w="356870" h="323850">
                  <a:moveTo>
                    <a:pt x="206933" y="12992"/>
                  </a:moveTo>
                  <a:lnTo>
                    <a:pt x="159892" y="12992"/>
                  </a:lnTo>
                  <a:lnTo>
                    <a:pt x="180637" y="16139"/>
                  </a:lnTo>
                  <a:lnTo>
                    <a:pt x="194897" y="24809"/>
                  </a:lnTo>
                  <a:lnTo>
                    <a:pt x="203123" y="37841"/>
                  </a:lnTo>
                  <a:lnTo>
                    <a:pt x="205765" y="54076"/>
                  </a:lnTo>
                  <a:lnTo>
                    <a:pt x="203139" y="69824"/>
                  </a:lnTo>
                  <a:lnTo>
                    <a:pt x="173240" y="109219"/>
                  </a:lnTo>
                  <a:lnTo>
                    <a:pt x="136270" y="119151"/>
                  </a:lnTo>
                  <a:lnTo>
                    <a:pt x="181197" y="119151"/>
                  </a:lnTo>
                  <a:lnTo>
                    <a:pt x="224694" y="86699"/>
                  </a:lnTo>
                  <a:lnTo>
                    <a:pt x="233857" y="58191"/>
                  </a:lnTo>
                  <a:lnTo>
                    <a:pt x="231475" y="41790"/>
                  </a:lnTo>
                  <a:lnTo>
                    <a:pt x="224823" y="28151"/>
                  </a:lnTo>
                  <a:lnTo>
                    <a:pt x="214632" y="17462"/>
                  </a:lnTo>
                  <a:lnTo>
                    <a:pt x="206933" y="12992"/>
                  </a:lnTo>
                  <a:close/>
                </a:path>
                <a:path w="356870" h="323850">
                  <a:moveTo>
                    <a:pt x="133527" y="0"/>
                  </a:moveTo>
                  <a:lnTo>
                    <a:pt x="78233" y="5907"/>
                  </a:lnTo>
                  <a:lnTo>
                    <a:pt x="23258" y="30000"/>
                  </a:lnTo>
                  <a:lnTo>
                    <a:pt x="0" y="74637"/>
                  </a:lnTo>
                  <a:lnTo>
                    <a:pt x="1862" y="83686"/>
                  </a:lnTo>
                  <a:lnTo>
                    <a:pt x="6934" y="91582"/>
                  </a:lnTo>
                  <a:lnTo>
                    <a:pt x="14444" y="97169"/>
                  </a:lnTo>
                  <a:lnTo>
                    <a:pt x="23621" y="99288"/>
                  </a:lnTo>
                  <a:lnTo>
                    <a:pt x="32867" y="99288"/>
                  </a:lnTo>
                  <a:lnTo>
                    <a:pt x="26708" y="74980"/>
                  </a:lnTo>
                  <a:lnTo>
                    <a:pt x="19519" y="68135"/>
                  </a:lnTo>
                  <a:lnTo>
                    <a:pt x="19519" y="57518"/>
                  </a:lnTo>
                  <a:lnTo>
                    <a:pt x="21438" y="50632"/>
                  </a:lnTo>
                  <a:lnTo>
                    <a:pt x="59245" y="23266"/>
                  </a:lnTo>
                  <a:lnTo>
                    <a:pt x="100923" y="13649"/>
                  </a:lnTo>
                  <a:lnTo>
                    <a:pt x="124637" y="11976"/>
                  </a:lnTo>
                  <a:lnTo>
                    <a:pt x="205184" y="11976"/>
                  </a:lnTo>
                  <a:lnTo>
                    <a:pt x="201663" y="9931"/>
                  </a:lnTo>
                  <a:lnTo>
                    <a:pt x="186352" y="5052"/>
                  </a:lnTo>
                  <a:lnTo>
                    <a:pt x="169529" y="2008"/>
                  </a:lnTo>
                  <a:lnTo>
                    <a:pt x="151739" y="442"/>
                  </a:lnTo>
                  <a:lnTo>
                    <a:pt x="133527" y="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19639" y="3530030"/>
              <a:ext cx="119478" cy="11826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22450" y="3533764"/>
              <a:ext cx="133730" cy="17819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44826" y="3530032"/>
              <a:ext cx="98272" cy="11826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004304" y="3445065"/>
              <a:ext cx="1803400" cy="200660"/>
            </a:xfrm>
            <a:custGeom>
              <a:avLst/>
              <a:gdLst/>
              <a:ahLst/>
              <a:cxnLst/>
              <a:rect l="l" t="t" r="r" b="b"/>
              <a:pathLst>
                <a:path w="1803400" h="200660">
                  <a:moveTo>
                    <a:pt x="79044" y="83426"/>
                  </a:moveTo>
                  <a:lnTo>
                    <a:pt x="0" y="83426"/>
                  </a:lnTo>
                  <a:lnTo>
                    <a:pt x="0" y="98666"/>
                  </a:lnTo>
                  <a:lnTo>
                    <a:pt x="30746" y="98666"/>
                  </a:lnTo>
                  <a:lnTo>
                    <a:pt x="30746" y="200266"/>
                  </a:lnTo>
                  <a:lnTo>
                    <a:pt x="48285" y="200266"/>
                  </a:lnTo>
                  <a:lnTo>
                    <a:pt x="48285" y="98666"/>
                  </a:lnTo>
                  <a:lnTo>
                    <a:pt x="79044" y="98666"/>
                  </a:lnTo>
                  <a:lnTo>
                    <a:pt x="79044" y="83426"/>
                  </a:lnTo>
                  <a:close/>
                </a:path>
                <a:path w="1803400" h="200660">
                  <a:moveTo>
                    <a:pt x="1802828" y="192036"/>
                  </a:moveTo>
                  <a:lnTo>
                    <a:pt x="1802028" y="191516"/>
                  </a:lnTo>
                  <a:lnTo>
                    <a:pt x="1797227" y="191249"/>
                  </a:lnTo>
                  <a:lnTo>
                    <a:pt x="1785251" y="190182"/>
                  </a:lnTo>
                  <a:lnTo>
                    <a:pt x="1783372" y="187807"/>
                  </a:lnTo>
                  <a:lnTo>
                    <a:pt x="1783410" y="170751"/>
                  </a:lnTo>
                  <a:lnTo>
                    <a:pt x="1783664" y="166738"/>
                  </a:lnTo>
                  <a:lnTo>
                    <a:pt x="1783918" y="160362"/>
                  </a:lnTo>
                  <a:lnTo>
                    <a:pt x="1783842" y="156895"/>
                  </a:lnTo>
                  <a:lnTo>
                    <a:pt x="1783740" y="144373"/>
                  </a:lnTo>
                  <a:lnTo>
                    <a:pt x="1784083" y="128117"/>
                  </a:lnTo>
                  <a:lnTo>
                    <a:pt x="1784172" y="99606"/>
                  </a:lnTo>
                  <a:lnTo>
                    <a:pt x="1784731" y="79641"/>
                  </a:lnTo>
                  <a:lnTo>
                    <a:pt x="1784731" y="75907"/>
                  </a:lnTo>
                  <a:lnTo>
                    <a:pt x="1784464" y="71653"/>
                  </a:lnTo>
                  <a:lnTo>
                    <a:pt x="1784464" y="64731"/>
                  </a:lnTo>
                  <a:lnTo>
                    <a:pt x="1784705" y="51676"/>
                  </a:lnTo>
                  <a:lnTo>
                    <a:pt x="1784731" y="29032"/>
                  </a:lnTo>
                  <a:lnTo>
                    <a:pt x="1784959" y="24561"/>
                  </a:lnTo>
                  <a:lnTo>
                    <a:pt x="1785442" y="10109"/>
                  </a:lnTo>
                  <a:lnTo>
                    <a:pt x="1785505" y="1346"/>
                  </a:lnTo>
                  <a:lnTo>
                    <a:pt x="1784731" y="266"/>
                  </a:lnTo>
                  <a:lnTo>
                    <a:pt x="1783372" y="0"/>
                  </a:lnTo>
                  <a:lnTo>
                    <a:pt x="1782597" y="0"/>
                  </a:lnTo>
                  <a:lnTo>
                    <a:pt x="1782038" y="266"/>
                  </a:lnTo>
                  <a:lnTo>
                    <a:pt x="1775383" y="3200"/>
                  </a:lnTo>
                  <a:lnTo>
                    <a:pt x="1767928" y="6400"/>
                  </a:lnTo>
                  <a:lnTo>
                    <a:pt x="1758873" y="10109"/>
                  </a:lnTo>
                  <a:lnTo>
                    <a:pt x="1749539" y="13322"/>
                  </a:lnTo>
                  <a:lnTo>
                    <a:pt x="1749323" y="15722"/>
                  </a:lnTo>
                  <a:lnTo>
                    <a:pt x="1749285" y="18110"/>
                  </a:lnTo>
                  <a:lnTo>
                    <a:pt x="1750631" y="19443"/>
                  </a:lnTo>
                  <a:lnTo>
                    <a:pt x="1754073" y="21031"/>
                  </a:lnTo>
                  <a:lnTo>
                    <a:pt x="1760169" y="24561"/>
                  </a:lnTo>
                  <a:lnTo>
                    <a:pt x="1763445" y="29171"/>
                  </a:lnTo>
                  <a:lnTo>
                    <a:pt x="1764753" y="37376"/>
                  </a:lnTo>
                  <a:lnTo>
                    <a:pt x="1765007" y="51676"/>
                  </a:lnTo>
                  <a:lnTo>
                    <a:pt x="1764487" y="84442"/>
                  </a:lnTo>
                  <a:lnTo>
                    <a:pt x="1764665" y="99606"/>
                  </a:lnTo>
                  <a:lnTo>
                    <a:pt x="1764753" y="116395"/>
                  </a:lnTo>
                  <a:lnTo>
                    <a:pt x="1764487" y="128117"/>
                  </a:lnTo>
                  <a:lnTo>
                    <a:pt x="1765007" y="144373"/>
                  </a:lnTo>
                  <a:lnTo>
                    <a:pt x="1764487" y="156895"/>
                  </a:lnTo>
                  <a:lnTo>
                    <a:pt x="1764487" y="170751"/>
                  </a:lnTo>
                  <a:lnTo>
                    <a:pt x="1764220" y="172059"/>
                  </a:lnTo>
                  <a:lnTo>
                    <a:pt x="1763661" y="181127"/>
                  </a:lnTo>
                  <a:lnTo>
                    <a:pt x="1763141" y="183248"/>
                  </a:lnTo>
                  <a:lnTo>
                    <a:pt x="1762074" y="188595"/>
                  </a:lnTo>
                  <a:lnTo>
                    <a:pt x="1756740" y="191770"/>
                  </a:lnTo>
                  <a:lnTo>
                    <a:pt x="1749031" y="191770"/>
                  </a:lnTo>
                  <a:lnTo>
                    <a:pt x="1745018" y="192036"/>
                  </a:lnTo>
                  <a:lnTo>
                    <a:pt x="1743951" y="192836"/>
                  </a:lnTo>
                  <a:lnTo>
                    <a:pt x="1743951" y="198983"/>
                  </a:lnTo>
                  <a:lnTo>
                    <a:pt x="1744751" y="200050"/>
                  </a:lnTo>
                  <a:lnTo>
                    <a:pt x="1746885" y="200050"/>
                  </a:lnTo>
                  <a:lnTo>
                    <a:pt x="1753006" y="199771"/>
                  </a:lnTo>
                  <a:lnTo>
                    <a:pt x="1766862" y="198462"/>
                  </a:lnTo>
                  <a:lnTo>
                    <a:pt x="1782305" y="198462"/>
                  </a:lnTo>
                  <a:lnTo>
                    <a:pt x="1788452" y="198716"/>
                  </a:lnTo>
                  <a:lnTo>
                    <a:pt x="1793506" y="199250"/>
                  </a:lnTo>
                  <a:lnTo>
                    <a:pt x="1797227" y="199517"/>
                  </a:lnTo>
                  <a:lnTo>
                    <a:pt x="1802561" y="199517"/>
                  </a:lnTo>
                  <a:lnTo>
                    <a:pt x="1802828" y="199250"/>
                  </a:lnTo>
                  <a:lnTo>
                    <a:pt x="1802828" y="198462"/>
                  </a:lnTo>
                  <a:lnTo>
                    <a:pt x="1802828" y="192036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28140" y="3528013"/>
              <a:ext cx="78371" cy="11700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460009" y="3528015"/>
              <a:ext cx="68173" cy="11699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06894" y="2160515"/>
              <a:ext cx="71704" cy="12166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315016" y="2162842"/>
              <a:ext cx="96939" cy="11700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556076" y="2162848"/>
              <a:ext cx="85394" cy="11864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9785248" y="2162822"/>
              <a:ext cx="17780" cy="117475"/>
            </a:xfrm>
            <a:custGeom>
              <a:avLst/>
              <a:gdLst/>
              <a:ahLst/>
              <a:cxnLst/>
              <a:rect l="l" t="t" r="r" b="b"/>
              <a:pathLst>
                <a:path w="17779" h="117475">
                  <a:moveTo>
                    <a:pt x="17373" y="0"/>
                  </a:moveTo>
                  <a:lnTo>
                    <a:pt x="0" y="0"/>
                  </a:lnTo>
                  <a:lnTo>
                    <a:pt x="0" y="117005"/>
                  </a:lnTo>
                  <a:lnTo>
                    <a:pt x="17373" y="117005"/>
                  </a:lnTo>
                  <a:lnTo>
                    <a:pt x="17373" y="0"/>
                  </a:lnTo>
                  <a:close/>
                </a:path>
              </a:pathLst>
            </a:custGeom>
            <a:solidFill>
              <a:srgbClr val="336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956121" y="2162846"/>
              <a:ext cx="78384" cy="11699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184962" y="2162846"/>
              <a:ext cx="78384" cy="11699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413823" y="2162840"/>
              <a:ext cx="68186" cy="11699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621436" y="2162842"/>
              <a:ext cx="96926" cy="11700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862472" y="2162853"/>
              <a:ext cx="81216" cy="11697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827944" y="2084927"/>
              <a:ext cx="356870" cy="323850"/>
            </a:xfrm>
            <a:custGeom>
              <a:avLst/>
              <a:gdLst/>
              <a:ahLst/>
              <a:cxnLst/>
              <a:rect l="l" t="t" r="r" b="b"/>
              <a:pathLst>
                <a:path w="356870" h="323850">
                  <a:moveTo>
                    <a:pt x="165940" y="129425"/>
                  </a:moveTo>
                  <a:lnTo>
                    <a:pt x="137655" y="129425"/>
                  </a:lnTo>
                  <a:lnTo>
                    <a:pt x="143116" y="143116"/>
                  </a:lnTo>
                  <a:lnTo>
                    <a:pt x="170891" y="204585"/>
                  </a:lnTo>
                  <a:lnTo>
                    <a:pt x="198932" y="251663"/>
                  </a:lnTo>
                  <a:lnTo>
                    <a:pt x="244365" y="301586"/>
                  </a:lnTo>
                  <a:lnTo>
                    <a:pt x="304685" y="323545"/>
                  </a:lnTo>
                  <a:lnTo>
                    <a:pt x="327184" y="320319"/>
                  </a:lnTo>
                  <a:lnTo>
                    <a:pt x="342789" y="312254"/>
                  </a:lnTo>
                  <a:lnTo>
                    <a:pt x="302679" y="312254"/>
                  </a:lnTo>
                  <a:lnTo>
                    <a:pt x="286694" y="309498"/>
                  </a:lnTo>
                  <a:lnTo>
                    <a:pt x="250620" y="282931"/>
                  </a:lnTo>
                  <a:lnTo>
                    <a:pt x="211770" y="228471"/>
                  </a:lnTo>
                  <a:lnTo>
                    <a:pt x="178602" y="161635"/>
                  </a:lnTo>
                  <a:lnTo>
                    <a:pt x="167081" y="132841"/>
                  </a:lnTo>
                  <a:lnTo>
                    <a:pt x="165940" y="129425"/>
                  </a:lnTo>
                  <a:close/>
                </a:path>
                <a:path w="356870" h="323850">
                  <a:moveTo>
                    <a:pt x="351294" y="269798"/>
                  </a:moveTo>
                  <a:lnTo>
                    <a:pt x="334505" y="269798"/>
                  </a:lnTo>
                  <a:lnTo>
                    <a:pt x="330403" y="277672"/>
                  </a:lnTo>
                  <a:lnTo>
                    <a:pt x="331431" y="284505"/>
                  </a:lnTo>
                  <a:lnTo>
                    <a:pt x="332117" y="288620"/>
                  </a:lnTo>
                  <a:lnTo>
                    <a:pt x="331088" y="297865"/>
                  </a:lnTo>
                  <a:lnTo>
                    <a:pt x="302679" y="312254"/>
                  </a:lnTo>
                  <a:lnTo>
                    <a:pt x="342789" y="312254"/>
                  </a:lnTo>
                  <a:lnTo>
                    <a:pt x="343477" y="311899"/>
                  </a:lnTo>
                  <a:lnTo>
                    <a:pt x="353417" y="300145"/>
                  </a:lnTo>
                  <a:lnTo>
                    <a:pt x="356781" y="286918"/>
                  </a:lnTo>
                  <a:lnTo>
                    <a:pt x="356781" y="278345"/>
                  </a:lnTo>
                  <a:lnTo>
                    <a:pt x="351294" y="269798"/>
                  </a:lnTo>
                  <a:close/>
                </a:path>
                <a:path w="356870" h="323850">
                  <a:moveTo>
                    <a:pt x="205182" y="11976"/>
                  </a:moveTo>
                  <a:lnTo>
                    <a:pt x="129082" y="11976"/>
                  </a:lnTo>
                  <a:lnTo>
                    <a:pt x="129425" y="14033"/>
                  </a:lnTo>
                  <a:lnTo>
                    <a:pt x="128054" y="18478"/>
                  </a:lnTo>
                  <a:lnTo>
                    <a:pt x="71208" y="188302"/>
                  </a:lnTo>
                  <a:lnTo>
                    <a:pt x="41084" y="222542"/>
                  </a:lnTo>
                  <a:lnTo>
                    <a:pt x="31495" y="223926"/>
                  </a:lnTo>
                  <a:lnTo>
                    <a:pt x="29095" y="225971"/>
                  </a:lnTo>
                  <a:lnTo>
                    <a:pt x="28752" y="230784"/>
                  </a:lnTo>
                  <a:lnTo>
                    <a:pt x="31495" y="232486"/>
                  </a:lnTo>
                  <a:lnTo>
                    <a:pt x="41264" y="232036"/>
                  </a:lnTo>
                  <a:lnTo>
                    <a:pt x="50768" y="231714"/>
                  </a:lnTo>
                  <a:lnTo>
                    <a:pt x="60396" y="231521"/>
                  </a:lnTo>
                  <a:lnTo>
                    <a:pt x="115465" y="231457"/>
                  </a:lnTo>
                  <a:lnTo>
                    <a:pt x="116065" y="231114"/>
                  </a:lnTo>
                  <a:lnTo>
                    <a:pt x="117436" y="226301"/>
                  </a:lnTo>
                  <a:lnTo>
                    <a:pt x="115379" y="223926"/>
                  </a:lnTo>
                  <a:lnTo>
                    <a:pt x="105117" y="222542"/>
                  </a:lnTo>
                  <a:lnTo>
                    <a:pt x="95070" y="220181"/>
                  </a:lnTo>
                  <a:lnTo>
                    <a:pt x="90993" y="214928"/>
                  </a:lnTo>
                  <a:lnTo>
                    <a:pt x="91925" y="204922"/>
                  </a:lnTo>
                  <a:lnTo>
                    <a:pt x="96900" y="188302"/>
                  </a:lnTo>
                  <a:lnTo>
                    <a:pt x="114706" y="134556"/>
                  </a:lnTo>
                  <a:lnTo>
                    <a:pt x="116065" y="129425"/>
                  </a:lnTo>
                  <a:lnTo>
                    <a:pt x="165940" y="129425"/>
                  </a:lnTo>
                  <a:lnTo>
                    <a:pt x="165023" y="126682"/>
                  </a:lnTo>
                  <a:lnTo>
                    <a:pt x="166395" y="125298"/>
                  </a:lnTo>
                  <a:lnTo>
                    <a:pt x="170167" y="123596"/>
                  </a:lnTo>
                  <a:lnTo>
                    <a:pt x="177115" y="120839"/>
                  </a:lnTo>
                  <a:lnTo>
                    <a:pt x="181197" y="119151"/>
                  </a:lnTo>
                  <a:lnTo>
                    <a:pt x="122237" y="119151"/>
                  </a:lnTo>
                  <a:lnTo>
                    <a:pt x="119824" y="118452"/>
                  </a:lnTo>
                  <a:lnTo>
                    <a:pt x="121894" y="112648"/>
                  </a:lnTo>
                  <a:lnTo>
                    <a:pt x="153047" y="19164"/>
                  </a:lnTo>
                  <a:lnTo>
                    <a:pt x="154406" y="14719"/>
                  </a:lnTo>
                  <a:lnTo>
                    <a:pt x="155117" y="12992"/>
                  </a:lnTo>
                  <a:lnTo>
                    <a:pt x="206931" y="12992"/>
                  </a:lnTo>
                  <a:lnTo>
                    <a:pt x="205182" y="11976"/>
                  </a:lnTo>
                  <a:close/>
                </a:path>
                <a:path w="356870" h="323850">
                  <a:moveTo>
                    <a:pt x="115465" y="231457"/>
                  </a:moveTo>
                  <a:lnTo>
                    <a:pt x="70535" y="231457"/>
                  </a:lnTo>
                  <a:lnTo>
                    <a:pt x="80746" y="231521"/>
                  </a:lnTo>
                  <a:lnTo>
                    <a:pt x="91081" y="231714"/>
                  </a:lnTo>
                  <a:lnTo>
                    <a:pt x="113664" y="232486"/>
                  </a:lnTo>
                  <a:lnTo>
                    <a:pt x="115465" y="231457"/>
                  </a:lnTo>
                  <a:close/>
                </a:path>
                <a:path w="356870" h="323850">
                  <a:moveTo>
                    <a:pt x="206931" y="12992"/>
                  </a:moveTo>
                  <a:lnTo>
                    <a:pt x="159892" y="12992"/>
                  </a:lnTo>
                  <a:lnTo>
                    <a:pt x="180637" y="16139"/>
                  </a:lnTo>
                  <a:lnTo>
                    <a:pt x="194897" y="24811"/>
                  </a:lnTo>
                  <a:lnTo>
                    <a:pt x="203123" y="37846"/>
                  </a:lnTo>
                  <a:lnTo>
                    <a:pt x="205765" y="54089"/>
                  </a:lnTo>
                  <a:lnTo>
                    <a:pt x="203139" y="69829"/>
                  </a:lnTo>
                  <a:lnTo>
                    <a:pt x="173240" y="109219"/>
                  </a:lnTo>
                  <a:lnTo>
                    <a:pt x="136270" y="119151"/>
                  </a:lnTo>
                  <a:lnTo>
                    <a:pt x="181197" y="119151"/>
                  </a:lnTo>
                  <a:lnTo>
                    <a:pt x="224694" y="86694"/>
                  </a:lnTo>
                  <a:lnTo>
                    <a:pt x="233857" y="58191"/>
                  </a:lnTo>
                  <a:lnTo>
                    <a:pt x="231474" y="41790"/>
                  </a:lnTo>
                  <a:lnTo>
                    <a:pt x="224818" y="28151"/>
                  </a:lnTo>
                  <a:lnTo>
                    <a:pt x="214626" y="17462"/>
                  </a:lnTo>
                  <a:lnTo>
                    <a:pt x="206931" y="12992"/>
                  </a:lnTo>
                  <a:close/>
                </a:path>
                <a:path w="356870" h="323850">
                  <a:moveTo>
                    <a:pt x="133540" y="0"/>
                  </a:moveTo>
                  <a:lnTo>
                    <a:pt x="78235" y="5907"/>
                  </a:lnTo>
                  <a:lnTo>
                    <a:pt x="23258" y="30000"/>
                  </a:lnTo>
                  <a:lnTo>
                    <a:pt x="0" y="74637"/>
                  </a:lnTo>
                  <a:lnTo>
                    <a:pt x="1862" y="83686"/>
                  </a:lnTo>
                  <a:lnTo>
                    <a:pt x="6934" y="91582"/>
                  </a:lnTo>
                  <a:lnTo>
                    <a:pt x="14444" y="97169"/>
                  </a:lnTo>
                  <a:lnTo>
                    <a:pt x="23621" y="99288"/>
                  </a:lnTo>
                  <a:lnTo>
                    <a:pt x="32867" y="99288"/>
                  </a:lnTo>
                  <a:lnTo>
                    <a:pt x="26708" y="74980"/>
                  </a:lnTo>
                  <a:lnTo>
                    <a:pt x="19519" y="68135"/>
                  </a:lnTo>
                  <a:lnTo>
                    <a:pt x="19519" y="57505"/>
                  </a:lnTo>
                  <a:lnTo>
                    <a:pt x="21438" y="50627"/>
                  </a:lnTo>
                  <a:lnTo>
                    <a:pt x="59245" y="23279"/>
                  </a:lnTo>
                  <a:lnTo>
                    <a:pt x="100923" y="13646"/>
                  </a:lnTo>
                  <a:lnTo>
                    <a:pt x="124637" y="11976"/>
                  </a:lnTo>
                  <a:lnTo>
                    <a:pt x="205182" y="11976"/>
                  </a:lnTo>
                  <a:lnTo>
                    <a:pt x="201663" y="9931"/>
                  </a:lnTo>
                  <a:lnTo>
                    <a:pt x="186352" y="5052"/>
                  </a:lnTo>
                  <a:lnTo>
                    <a:pt x="169530" y="2008"/>
                  </a:lnTo>
                  <a:lnTo>
                    <a:pt x="151744" y="442"/>
                  </a:lnTo>
                  <a:lnTo>
                    <a:pt x="133540" y="0"/>
                  </a:lnTo>
                  <a:close/>
                </a:path>
              </a:pathLst>
            </a:custGeom>
            <a:solidFill>
              <a:srgbClr val="336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119639" y="2164859"/>
              <a:ext cx="119478" cy="11826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322450" y="2168593"/>
              <a:ext cx="133730" cy="17819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544826" y="2164858"/>
              <a:ext cx="98272" cy="118262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004304" y="2079878"/>
              <a:ext cx="1803400" cy="200660"/>
            </a:xfrm>
            <a:custGeom>
              <a:avLst/>
              <a:gdLst/>
              <a:ahLst/>
              <a:cxnLst/>
              <a:rect l="l" t="t" r="r" b="b"/>
              <a:pathLst>
                <a:path w="1803400" h="200660">
                  <a:moveTo>
                    <a:pt x="79057" y="83439"/>
                  </a:moveTo>
                  <a:lnTo>
                    <a:pt x="0" y="83439"/>
                  </a:lnTo>
                  <a:lnTo>
                    <a:pt x="0" y="98679"/>
                  </a:lnTo>
                  <a:lnTo>
                    <a:pt x="30746" y="98679"/>
                  </a:lnTo>
                  <a:lnTo>
                    <a:pt x="30746" y="200279"/>
                  </a:lnTo>
                  <a:lnTo>
                    <a:pt x="48285" y="200279"/>
                  </a:lnTo>
                  <a:lnTo>
                    <a:pt x="48285" y="98679"/>
                  </a:lnTo>
                  <a:lnTo>
                    <a:pt x="79057" y="98679"/>
                  </a:lnTo>
                  <a:lnTo>
                    <a:pt x="79057" y="83439"/>
                  </a:lnTo>
                  <a:close/>
                </a:path>
                <a:path w="1803400" h="200660">
                  <a:moveTo>
                    <a:pt x="1802815" y="192049"/>
                  </a:moveTo>
                  <a:lnTo>
                    <a:pt x="1802015" y="191516"/>
                  </a:lnTo>
                  <a:lnTo>
                    <a:pt x="1797227" y="191262"/>
                  </a:lnTo>
                  <a:lnTo>
                    <a:pt x="1785251" y="190195"/>
                  </a:lnTo>
                  <a:lnTo>
                    <a:pt x="1783372" y="187820"/>
                  </a:lnTo>
                  <a:lnTo>
                    <a:pt x="1783422" y="170751"/>
                  </a:lnTo>
                  <a:lnTo>
                    <a:pt x="1783651" y="166751"/>
                  </a:lnTo>
                  <a:lnTo>
                    <a:pt x="1783918" y="160375"/>
                  </a:lnTo>
                  <a:lnTo>
                    <a:pt x="1783842" y="156908"/>
                  </a:lnTo>
                  <a:lnTo>
                    <a:pt x="1783740" y="144386"/>
                  </a:lnTo>
                  <a:lnTo>
                    <a:pt x="1784083" y="128130"/>
                  </a:lnTo>
                  <a:lnTo>
                    <a:pt x="1784172" y="99618"/>
                  </a:lnTo>
                  <a:lnTo>
                    <a:pt x="1784718" y="79641"/>
                  </a:lnTo>
                  <a:lnTo>
                    <a:pt x="1784718" y="75920"/>
                  </a:lnTo>
                  <a:lnTo>
                    <a:pt x="1784451" y="71666"/>
                  </a:lnTo>
                  <a:lnTo>
                    <a:pt x="1784451" y="64744"/>
                  </a:lnTo>
                  <a:lnTo>
                    <a:pt x="1784705" y="51689"/>
                  </a:lnTo>
                  <a:lnTo>
                    <a:pt x="1784718" y="29044"/>
                  </a:lnTo>
                  <a:lnTo>
                    <a:pt x="1784972" y="24574"/>
                  </a:lnTo>
                  <a:lnTo>
                    <a:pt x="1785454" y="10121"/>
                  </a:lnTo>
                  <a:lnTo>
                    <a:pt x="1785505" y="1358"/>
                  </a:lnTo>
                  <a:lnTo>
                    <a:pt x="1784718" y="292"/>
                  </a:lnTo>
                  <a:lnTo>
                    <a:pt x="1783372" y="0"/>
                  </a:lnTo>
                  <a:lnTo>
                    <a:pt x="1782572" y="0"/>
                  </a:lnTo>
                  <a:lnTo>
                    <a:pt x="1782038" y="292"/>
                  </a:lnTo>
                  <a:lnTo>
                    <a:pt x="1767916" y="6400"/>
                  </a:lnTo>
                  <a:lnTo>
                    <a:pt x="1758861" y="10121"/>
                  </a:lnTo>
                  <a:lnTo>
                    <a:pt x="1749539" y="13335"/>
                  </a:lnTo>
                  <a:lnTo>
                    <a:pt x="1749323" y="15722"/>
                  </a:lnTo>
                  <a:lnTo>
                    <a:pt x="1749272" y="18122"/>
                  </a:lnTo>
                  <a:lnTo>
                    <a:pt x="1750631" y="19456"/>
                  </a:lnTo>
                  <a:lnTo>
                    <a:pt x="1754073" y="21056"/>
                  </a:lnTo>
                  <a:lnTo>
                    <a:pt x="1760181" y="24574"/>
                  </a:lnTo>
                  <a:lnTo>
                    <a:pt x="1763445" y="29184"/>
                  </a:lnTo>
                  <a:lnTo>
                    <a:pt x="1764766" y="37388"/>
                  </a:lnTo>
                  <a:lnTo>
                    <a:pt x="1765007" y="51689"/>
                  </a:lnTo>
                  <a:lnTo>
                    <a:pt x="1764487" y="84455"/>
                  </a:lnTo>
                  <a:lnTo>
                    <a:pt x="1764665" y="99618"/>
                  </a:lnTo>
                  <a:lnTo>
                    <a:pt x="1764741" y="116408"/>
                  </a:lnTo>
                  <a:lnTo>
                    <a:pt x="1764487" y="128130"/>
                  </a:lnTo>
                  <a:lnTo>
                    <a:pt x="1765007" y="144386"/>
                  </a:lnTo>
                  <a:lnTo>
                    <a:pt x="1764487" y="156908"/>
                  </a:lnTo>
                  <a:lnTo>
                    <a:pt x="1764487" y="170751"/>
                  </a:lnTo>
                  <a:lnTo>
                    <a:pt x="1764220" y="172072"/>
                  </a:lnTo>
                  <a:lnTo>
                    <a:pt x="1763649" y="181140"/>
                  </a:lnTo>
                  <a:lnTo>
                    <a:pt x="1763128" y="183261"/>
                  </a:lnTo>
                  <a:lnTo>
                    <a:pt x="1762061" y="188607"/>
                  </a:lnTo>
                  <a:lnTo>
                    <a:pt x="1756727" y="191782"/>
                  </a:lnTo>
                  <a:lnTo>
                    <a:pt x="1749018" y="191782"/>
                  </a:lnTo>
                  <a:lnTo>
                    <a:pt x="1745005" y="192049"/>
                  </a:lnTo>
                  <a:lnTo>
                    <a:pt x="1743938" y="192849"/>
                  </a:lnTo>
                  <a:lnTo>
                    <a:pt x="1743938" y="198996"/>
                  </a:lnTo>
                  <a:lnTo>
                    <a:pt x="1744751" y="200063"/>
                  </a:lnTo>
                  <a:lnTo>
                    <a:pt x="1746885" y="200063"/>
                  </a:lnTo>
                  <a:lnTo>
                    <a:pt x="1753006" y="199771"/>
                  </a:lnTo>
                  <a:lnTo>
                    <a:pt x="1766862" y="198475"/>
                  </a:lnTo>
                  <a:lnTo>
                    <a:pt x="1782305" y="198475"/>
                  </a:lnTo>
                  <a:lnTo>
                    <a:pt x="1788439" y="198729"/>
                  </a:lnTo>
                  <a:lnTo>
                    <a:pt x="1793506" y="199263"/>
                  </a:lnTo>
                  <a:lnTo>
                    <a:pt x="1797227" y="199517"/>
                  </a:lnTo>
                  <a:lnTo>
                    <a:pt x="1802561" y="199517"/>
                  </a:lnTo>
                  <a:lnTo>
                    <a:pt x="1802815" y="199263"/>
                  </a:lnTo>
                  <a:lnTo>
                    <a:pt x="1802815" y="198475"/>
                  </a:lnTo>
                  <a:lnTo>
                    <a:pt x="1802815" y="192049"/>
                  </a:lnTo>
                  <a:close/>
                </a:path>
              </a:pathLst>
            </a:custGeom>
            <a:solidFill>
              <a:srgbClr val="336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228138" y="2162839"/>
              <a:ext cx="78384" cy="11700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460007" y="2162840"/>
              <a:ext cx="68186" cy="11699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9311063" y="1545648"/>
              <a:ext cx="1296035" cy="370840"/>
            </a:xfrm>
            <a:custGeom>
              <a:avLst/>
              <a:gdLst/>
              <a:ahLst/>
              <a:cxnLst/>
              <a:rect l="l" t="t" r="r" b="b"/>
              <a:pathLst>
                <a:path w="1296034" h="370839">
                  <a:moveTo>
                    <a:pt x="1097381" y="12"/>
                  </a:moveTo>
                  <a:lnTo>
                    <a:pt x="1027429" y="12"/>
                  </a:lnTo>
                  <a:lnTo>
                    <a:pt x="1027429" y="370611"/>
                  </a:lnTo>
                  <a:lnTo>
                    <a:pt x="1097381" y="370611"/>
                  </a:lnTo>
                  <a:lnTo>
                    <a:pt x="1097381" y="234518"/>
                  </a:lnTo>
                  <a:lnTo>
                    <a:pt x="1108773" y="219925"/>
                  </a:lnTo>
                  <a:lnTo>
                    <a:pt x="1193274" y="219925"/>
                  </a:lnTo>
                  <a:lnTo>
                    <a:pt x="1153960" y="162242"/>
                  </a:lnTo>
                  <a:lnTo>
                    <a:pt x="1184882" y="122758"/>
                  </a:lnTo>
                  <a:lnTo>
                    <a:pt x="1097381" y="122758"/>
                  </a:lnTo>
                  <a:lnTo>
                    <a:pt x="1097381" y="12"/>
                  </a:lnTo>
                  <a:close/>
                </a:path>
                <a:path w="1296034" h="370839">
                  <a:moveTo>
                    <a:pt x="1193274" y="219925"/>
                  </a:moveTo>
                  <a:lnTo>
                    <a:pt x="1108773" y="219925"/>
                  </a:lnTo>
                  <a:lnTo>
                    <a:pt x="1211440" y="370611"/>
                  </a:lnTo>
                  <a:lnTo>
                    <a:pt x="1295958" y="370611"/>
                  </a:lnTo>
                  <a:lnTo>
                    <a:pt x="1193274" y="219925"/>
                  </a:lnTo>
                  <a:close/>
                </a:path>
                <a:path w="1296034" h="370839">
                  <a:moveTo>
                    <a:pt x="1281010" y="12"/>
                  </a:moveTo>
                  <a:lnTo>
                    <a:pt x="1193139" y="12"/>
                  </a:lnTo>
                  <a:lnTo>
                    <a:pt x="1097381" y="122758"/>
                  </a:lnTo>
                  <a:lnTo>
                    <a:pt x="1184882" y="122758"/>
                  </a:lnTo>
                  <a:lnTo>
                    <a:pt x="1281010" y="12"/>
                  </a:lnTo>
                  <a:close/>
                </a:path>
                <a:path w="1296034" h="370839">
                  <a:moveTo>
                    <a:pt x="904722" y="0"/>
                  </a:moveTo>
                  <a:lnTo>
                    <a:pt x="696277" y="0"/>
                  </a:lnTo>
                  <a:lnTo>
                    <a:pt x="696277" y="370598"/>
                  </a:lnTo>
                  <a:lnTo>
                    <a:pt x="904722" y="370598"/>
                  </a:lnTo>
                  <a:lnTo>
                    <a:pt x="904722" y="300685"/>
                  </a:lnTo>
                  <a:lnTo>
                    <a:pt x="766190" y="300685"/>
                  </a:lnTo>
                  <a:lnTo>
                    <a:pt x="766190" y="220383"/>
                  </a:lnTo>
                  <a:lnTo>
                    <a:pt x="868705" y="220383"/>
                  </a:lnTo>
                  <a:lnTo>
                    <a:pt x="868705" y="150456"/>
                  </a:lnTo>
                  <a:lnTo>
                    <a:pt x="766190" y="150456"/>
                  </a:lnTo>
                  <a:lnTo>
                    <a:pt x="766190" y="69926"/>
                  </a:lnTo>
                  <a:lnTo>
                    <a:pt x="904722" y="69926"/>
                  </a:lnTo>
                  <a:lnTo>
                    <a:pt x="904722" y="0"/>
                  </a:lnTo>
                  <a:close/>
                </a:path>
                <a:path w="1296034" h="370839">
                  <a:moveTo>
                    <a:pt x="573125" y="0"/>
                  </a:moveTo>
                  <a:lnTo>
                    <a:pt x="364693" y="0"/>
                  </a:lnTo>
                  <a:lnTo>
                    <a:pt x="364693" y="370598"/>
                  </a:lnTo>
                  <a:lnTo>
                    <a:pt x="573125" y="370598"/>
                  </a:lnTo>
                  <a:lnTo>
                    <a:pt x="573125" y="300685"/>
                  </a:lnTo>
                  <a:lnTo>
                    <a:pt x="434606" y="300685"/>
                  </a:lnTo>
                  <a:lnTo>
                    <a:pt x="434606" y="220383"/>
                  </a:lnTo>
                  <a:lnTo>
                    <a:pt x="537121" y="220383"/>
                  </a:lnTo>
                  <a:lnTo>
                    <a:pt x="537121" y="150456"/>
                  </a:lnTo>
                  <a:lnTo>
                    <a:pt x="434606" y="150456"/>
                  </a:lnTo>
                  <a:lnTo>
                    <a:pt x="434606" y="69926"/>
                  </a:lnTo>
                  <a:lnTo>
                    <a:pt x="573125" y="69926"/>
                  </a:lnTo>
                  <a:lnTo>
                    <a:pt x="573125" y="0"/>
                  </a:lnTo>
                  <a:close/>
                </a:path>
                <a:path w="1296034" h="370839">
                  <a:moveTo>
                    <a:pt x="47980" y="267601"/>
                  </a:moveTo>
                  <a:lnTo>
                    <a:pt x="0" y="319392"/>
                  </a:lnTo>
                  <a:lnTo>
                    <a:pt x="12915" y="330796"/>
                  </a:lnTo>
                  <a:lnTo>
                    <a:pt x="21838" y="337714"/>
                  </a:lnTo>
                  <a:lnTo>
                    <a:pt x="44469" y="351323"/>
                  </a:lnTo>
                  <a:lnTo>
                    <a:pt x="78749" y="364622"/>
                  </a:lnTo>
                  <a:lnTo>
                    <a:pt x="122618" y="370611"/>
                  </a:lnTo>
                  <a:lnTo>
                    <a:pt x="165509" y="364586"/>
                  </a:lnTo>
                  <a:lnTo>
                    <a:pt x="203839" y="346125"/>
                  </a:lnTo>
                  <a:lnTo>
                    <a:pt x="231394" y="314654"/>
                  </a:lnTo>
                  <a:lnTo>
                    <a:pt x="234670" y="300685"/>
                  </a:lnTo>
                  <a:lnTo>
                    <a:pt x="123482" y="300685"/>
                  </a:lnTo>
                  <a:lnTo>
                    <a:pt x="101980" y="298400"/>
                  </a:lnTo>
                  <a:lnTo>
                    <a:pt x="83824" y="292761"/>
                  </a:lnTo>
                  <a:lnTo>
                    <a:pt x="69705" y="285592"/>
                  </a:lnTo>
                  <a:lnTo>
                    <a:pt x="60312" y="278714"/>
                  </a:lnTo>
                  <a:lnTo>
                    <a:pt x="47980" y="267601"/>
                  </a:lnTo>
                  <a:close/>
                </a:path>
                <a:path w="1296034" h="370839">
                  <a:moveTo>
                    <a:pt x="126136" y="12"/>
                  </a:moveTo>
                  <a:lnTo>
                    <a:pt x="81414" y="7464"/>
                  </a:lnTo>
                  <a:lnTo>
                    <a:pt x="46475" y="28338"/>
                  </a:lnTo>
                  <a:lnTo>
                    <a:pt x="23737" y="60411"/>
                  </a:lnTo>
                  <a:lnTo>
                    <a:pt x="15620" y="101460"/>
                  </a:lnTo>
                  <a:lnTo>
                    <a:pt x="19624" y="130199"/>
                  </a:lnTo>
                  <a:lnTo>
                    <a:pt x="31954" y="155474"/>
                  </a:lnTo>
                  <a:lnTo>
                    <a:pt x="53088" y="177971"/>
                  </a:lnTo>
                  <a:lnTo>
                    <a:pt x="83502" y="198373"/>
                  </a:lnTo>
                  <a:lnTo>
                    <a:pt x="137629" y="228422"/>
                  </a:lnTo>
                  <a:lnTo>
                    <a:pt x="153447" y="238405"/>
                  </a:lnTo>
                  <a:lnTo>
                    <a:pt x="164114" y="248151"/>
                  </a:lnTo>
                  <a:lnTo>
                    <a:pt x="170139" y="258268"/>
                  </a:lnTo>
                  <a:lnTo>
                    <a:pt x="172034" y="269366"/>
                  </a:lnTo>
                  <a:lnTo>
                    <a:pt x="166051" y="286513"/>
                  </a:lnTo>
                  <a:lnTo>
                    <a:pt x="152034" y="295917"/>
                  </a:lnTo>
                  <a:lnTo>
                    <a:pt x="135879" y="299876"/>
                  </a:lnTo>
                  <a:lnTo>
                    <a:pt x="123482" y="300685"/>
                  </a:lnTo>
                  <a:lnTo>
                    <a:pt x="234670" y="300685"/>
                  </a:lnTo>
                  <a:lnTo>
                    <a:pt x="241960" y="269595"/>
                  </a:lnTo>
                  <a:lnTo>
                    <a:pt x="235029" y="232010"/>
                  </a:lnTo>
                  <a:lnTo>
                    <a:pt x="217457" y="203195"/>
                  </a:lnTo>
                  <a:lnTo>
                    <a:pt x="194077" y="181754"/>
                  </a:lnTo>
                  <a:lnTo>
                    <a:pt x="169722" y="166293"/>
                  </a:lnTo>
                  <a:lnTo>
                    <a:pt x="114896" y="135572"/>
                  </a:lnTo>
                  <a:lnTo>
                    <a:pt x="98877" y="125159"/>
                  </a:lnTo>
                  <a:lnTo>
                    <a:pt x="90058" y="116241"/>
                  </a:lnTo>
                  <a:lnTo>
                    <a:pt x="86321" y="108349"/>
                  </a:lnTo>
                  <a:lnTo>
                    <a:pt x="85547" y="101015"/>
                  </a:lnTo>
                  <a:lnTo>
                    <a:pt x="90907" y="83672"/>
                  </a:lnTo>
                  <a:lnTo>
                    <a:pt x="103206" y="74368"/>
                  </a:lnTo>
                  <a:lnTo>
                    <a:pt x="116772" y="70611"/>
                  </a:lnTo>
                  <a:lnTo>
                    <a:pt x="125933" y="69913"/>
                  </a:lnTo>
                  <a:lnTo>
                    <a:pt x="222989" y="69913"/>
                  </a:lnTo>
                  <a:lnTo>
                    <a:pt x="238137" y="53517"/>
                  </a:lnTo>
                  <a:lnTo>
                    <a:pt x="227977" y="42100"/>
                  </a:lnTo>
                  <a:lnTo>
                    <a:pt x="220355" y="34800"/>
                  </a:lnTo>
                  <a:lnTo>
                    <a:pt x="200326" y="20413"/>
                  </a:lnTo>
                  <a:lnTo>
                    <a:pt x="168663" y="6347"/>
                  </a:lnTo>
                  <a:lnTo>
                    <a:pt x="126136" y="12"/>
                  </a:lnTo>
                  <a:close/>
                </a:path>
                <a:path w="1296034" h="370839">
                  <a:moveTo>
                    <a:pt x="222989" y="69913"/>
                  </a:moveTo>
                  <a:lnTo>
                    <a:pt x="125933" y="69913"/>
                  </a:lnTo>
                  <a:lnTo>
                    <a:pt x="147333" y="73245"/>
                  </a:lnTo>
                  <a:lnTo>
                    <a:pt x="164263" y="80589"/>
                  </a:lnTo>
                  <a:lnTo>
                    <a:pt x="175423" y="87963"/>
                  </a:lnTo>
                  <a:lnTo>
                    <a:pt x="179514" y="91389"/>
                  </a:lnTo>
                  <a:lnTo>
                    <a:pt x="191884" y="103581"/>
                  </a:lnTo>
                  <a:lnTo>
                    <a:pt x="222989" y="69913"/>
                  </a:lnTo>
                  <a:close/>
                </a:path>
              </a:pathLst>
            </a:custGeom>
            <a:solidFill>
              <a:srgbClr val="71C8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771510" y="1488488"/>
              <a:ext cx="431800" cy="493395"/>
            </a:xfrm>
            <a:custGeom>
              <a:avLst/>
              <a:gdLst/>
              <a:ahLst/>
              <a:cxnLst/>
              <a:rect l="l" t="t" r="r" b="b"/>
              <a:pathLst>
                <a:path w="431800" h="493394">
                  <a:moveTo>
                    <a:pt x="22796" y="281939"/>
                  </a:moveTo>
                  <a:lnTo>
                    <a:pt x="26037" y="308607"/>
                  </a:lnTo>
                  <a:lnTo>
                    <a:pt x="38102" y="404948"/>
                  </a:lnTo>
                  <a:lnTo>
                    <a:pt x="40843" y="427100"/>
                  </a:lnTo>
                  <a:lnTo>
                    <a:pt x="214426" y="492899"/>
                  </a:lnTo>
                  <a:lnTo>
                    <a:pt x="217195" y="492899"/>
                  </a:lnTo>
                  <a:lnTo>
                    <a:pt x="390817" y="427126"/>
                  </a:lnTo>
                  <a:lnTo>
                    <a:pt x="394229" y="399376"/>
                  </a:lnTo>
                  <a:lnTo>
                    <a:pt x="261391" y="399376"/>
                  </a:lnTo>
                  <a:lnTo>
                    <a:pt x="261391" y="399173"/>
                  </a:lnTo>
                  <a:lnTo>
                    <a:pt x="170256" y="399173"/>
                  </a:lnTo>
                  <a:lnTo>
                    <a:pt x="96977" y="398818"/>
                  </a:lnTo>
                  <a:lnTo>
                    <a:pt x="84910" y="395946"/>
                  </a:lnTo>
                  <a:lnTo>
                    <a:pt x="74534" y="388807"/>
                  </a:lnTo>
                  <a:lnTo>
                    <a:pt x="67871" y="379558"/>
                  </a:lnTo>
                  <a:lnTo>
                    <a:pt x="66941" y="370357"/>
                  </a:lnTo>
                  <a:lnTo>
                    <a:pt x="71745" y="359048"/>
                  </a:lnTo>
                  <a:lnTo>
                    <a:pt x="79473" y="349538"/>
                  </a:lnTo>
                  <a:lnTo>
                    <a:pt x="89023" y="341563"/>
                  </a:lnTo>
                  <a:lnTo>
                    <a:pt x="99263" y="334873"/>
                  </a:lnTo>
                  <a:lnTo>
                    <a:pt x="89439" y="328817"/>
                  </a:lnTo>
                  <a:lnTo>
                    <a:pt x="68752" y="314326"/>
                  </a:lnTo>
                  <a:lnTo>
                    <a:pt x="44161" y="296847"/>
                  </a:lnTo>
                  <a:lnTo>
                    <a:pt x="22796" y="281939"/>
                  </a:lnTo>
                  <a:close/>
                </a:path>
                <a:path w="431800" h="493394">
                  <a:moveTo>
                    <a:pt x="408838" y="281838"/>
                  </a:moveTo>
                  <a:lnTo>
                    <a:pt x="387241" y="296929"/>
                  </a:lnTo>
                  <a:lnTo>
                    <a:pt x="362737" y="314378"/>
                  </a:lnTo>
                  <a:lnTo>
                    <a:pt x="342120" y="328842"/>
                  </a:lnTo>
                  <a:lnTo>
                    <a:pt x="332359" y="334860"/>
                  </a:lnTo>
                  <a:lnTo>
                    <a:pt x="342620" y="341568"/>
                  </a:lnTo>
                  <a:lnTo>
                    <a:pt x="352163" y="349551"/>
                  </a:lnTo>
                  <a:lnTo>
                    <a:pt x="359889" y="359078"/>
                  </a:lnTo>
                  <a:lnTo>
                    <a:pt x="364680" y="370395"/>
                  </a:lnTo>
                  <a:lnTo>
                    <a:pt x="363759" y="379606"/>
                  </a:lnTo>
                  <a:lnTo>
                    <a:pt x="357101" y="388877"/>
                  </a:lnTo>
                  <a:lnTo>
                    <a:pt x="346724" y="396037"/>
                  </a:lnTo>
                  <a:lnTo>
                    <a:pt x="334645" y="398919"/>
                  </a:lnTo>
                  <a:lnTo>
                    <a:pt x="261391" y="399376"/>
                  </a:lnTo>
                  <a:lnTo>
                    <a:pt x="394229" y="399376"/>
                  </a:lnTo>
                  <a:lnTo>
                    <a:pt x="405593" y="308524"/>
                  </a:lnTo>
                  <a:lnTo>
                    <a:pt x="408838" y="281838"/>
                  </a:lnTo>
                  <a:close/>
                </a:path>
                <a:path w="431800" h="493394">
                  <a:moveTo>
                    <a:pt x="415861" y="187769"/>
                  </a:moveTo>
                  <a:lnTo>
                    <a:pt x="15798" y="187769"/>
                  </a:lnTo>
                  <a:lnTo>
                    <a:pt x="19888" y="235762"/>
                  </a:lnTo>
                  <a:lnTo>
                    <a:pt x="170281" y="236143"/>
                  </a:lnTo>
                  <a:lnTo>
                    <a:pt x="170256" y="399173"/>
                  </a:lnTo>
                  <a:lnTo>
                    <a:pt x="261391" y="399173"/>
                  </a:lnTo>
                  <a:lnTo>
                    <a:pt x="261353" y="236562"/>
                  </a:lnTo>
                  <a:lnTo>
                    <a:pt x="411759" y="235762"/>
                  </a:lnTo>
                  <a:lnTo>
                    <a:pt x="415861" y="187769"/>
                  </a:lnTo>
                  <a:close/>
                </a:path>
                <a:path w="431800" h="493394">
                  <a:moveTo>
                    <a:pt x="0" y="11328"/>
                  </a:moveTo>
                  <a:lnTo>
                    <a:pt x="12674" y="152552"/>
                  </a:lnTo>
                  <a:lnTo>
                    <a:pt x="418973" y="152552"/>
                  </a:lnTo>
                  <a:lnTo>
                    <a:pt x="420359" y="137121"/>
                  </a:lnTo>
                  <a:lnTo>
                    <a:pt x="101053" y="137121"/>
                  </a:lnTo>
                  <a:lnTo>
                    <a:pt x="54483" y="104787"/>
                  </a:lnTo>
                  <a:lnTo>
                    <a:pt x="83337" y="73240"/>
                  </a:lnTo>
                  <a:lnTo>
                    <a:pt x="83337" y="70954"/>
                  </a:lnTo>
                  <a:lnTo>
                    <a:pt x="60734" y="55596"/>
                  </a:lnTo>
                  <a:lnTo>
                    <a:pt x="40206" y="40508"/>
                  </a:lnTo>
                  <a:lnTo>
                    <a:pt x="20409" y="25736"/>
                  </a:lnTo>
                  <a:lnTo>
                    <a:pt x="0" y="11328"/>
                  </a:lnTo>
                  <a:close/>
                </a:path>
                <a:path w="431800" h="493394">
                  <a:moveTo>
                    <a:pt x="216598" y="0"/>
                  </a:moveTo>
                  <a:lnTo>
                    <a:pt x="215036" y="0"/>
                  </a:lnTo>
                  <a:lnTo>
                    <a:pt x="197371" y="17829"/>
                  </a:lnTo>
                  <a:lnTo>
                    <a:pt x="161661" y="52645"/>
                  </a:lnTo>
                  <a:lnTo>
                    <a:pt x="144411" y="69989"/>
                  </a:lnTo>
                  <a:lnTo>
                    <a:pt x="171665" y="104355"/>
                  </a:lnTo>
                  <a:lnTo>
                    <a:pt x="171665" y="106006"/>
                  </a:lnTo>
                  <a:lnTo>
                    <a:pt x="101053" y="137121"/>
                  </a:lnTo>
                  <a:lnTo>
                    <a:pt x="330098" y="137121"/>
                  </a:lnTo>
                  <a:lnTo>
                    <a:pt x="259981" y="106006"/>
                  </a:lnTo>
                  <a:lnTo>
                    <a:pt x="259981" y="104355"/>
                  </a:lnTo>
                  <a:lnTo>
                    <a:pt x="287235" y="69989"/>
                  </a:lnTo>
                  <a:lnTo>
                    <a:pt x="269980" y="52645"/>
                  </a:lnTo>
                  <a:lnTo>
                    <a:pt x="234268" y="17829"/>
                  </a:lnTo>
                  <a:lnTo>
                    <a:pt x="216598" y="0"/>
                  </a:lnTo>
                  <a:close/>
                </a:path>
                <a:path w="431800" h="493394">
                  <a:moveTo>
                    <a:pt x="431660" y="11328"/>
                  </a:moveTo>
                  <a:lnTo>
                    <a:pt x="411259" y="25736"/>
                  </a:lnTo>
                  <a:lnTo>
                    <a:pt x="391456" y="40508"/>
                  </a:lnTo>
                  <a:lnTo>
                    <a:pt x="370918" y="55596"/>
                  </a:lnTo>
                  <a:lnTo>
                    <a:pt x="348310" y="70954"/>
                  </a:lnTo>
                  <a:lnTo>
                    <a:pt x="348310" y="73240"/>
                  </a:lnTo>
                  <a:lnTo>
                    <a:pt x="377634" y="104787"/>
                  </a:lnTo>
                  <a:lnTo>
                    <a:pt x="330098" y="137121"/>
                  </a:lnTo>
                  <a:lnTo>
                    <a:pt x="420359" y="137121"/>
                  </a:lnTo>
                  <a:lnTo>
                    <a:pt x="431660" y="11328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340971" y="1545650"/>
              <a:ext cx="1308100" cy="370840"/>
            </a:xfrm>
            <a:custGeom>
              <a:avLst/>
              <a:gdLst/>
              <a:ahLst/>
              <a:cxnLst/>
              <a:rect l="l" t="t" r="r" b="b"/>
              <a:pathLst>
                <a:path w="1308100" h="370839">
                  <a:moveTo>
                    <a:pt x="1307807" y="0"/>
                  </a:moveTo>
                  <a:lnTo>
                    <a:pt x="1099362" y="0"/>
                  </a:lnTo>
                  <a:lnTo>
                    <a:pt x="1099362" y="370598"/>
                  </a:lnTo>
                  <a:lnTo>
                    <a:pt x="1307807" y="370598"/>
                  </a:lnTo>
                  <a:lnTo>
                    <a:pt x="1307807" y="300672"/>
                  </a:lnTo>
                  <a:lnTo>
                    <a:pt x="1169288" y="300672"/>
                  </a:lnTo>
                  <a:lnTo>
                    <a:pt x="1169288" y="220383"/>
                  </a:lnTo>
                  <a:lnTo>
                    <a:pt x="1271803" y="220383"/>
                  </a:lnTo>
                  <a:lnTo>
                    <a:pt x="1271803" y="150456"/>
                  </a:lnTo>
                  <a:lnTo>
                    <a:pt x="1169288" y="150456"/>
                  </a:lnTo>
                  <a:lnTo>
                    <a:pt x="1169288" y="69926"/>
                  </a:lnTo>
                  <a:lnTo>
                    <a:pt x="1307807" y="69926"/>
                  </a:lnTo>
                  <a:lnTo>
                    <a:pt x="1307807" y="0"/>
                  </a:lnTo>
                  <a:close/>
                </a:path>
                <a:path w="1308100" h="370839">
                  <a:moveTo>
                    <a:pt x="788047" y="0"/>
                  </a:moveTo>
                  <a:lnTo>
                    <a:pt x="718057" y="0"/>
                  </a:lnTo>
                  <a:lnTo>
                    <a:pt x="718057" y="370598"/>
                  </a:lnTo>
                  <a:lnTo>
                    <a:pt x="787958" y="370598"/>
                  </a:lnTo>
                  <a:lnTo>
                    <a:pt x="787958" y="148450"/>
                  </a:lnTo>
                  <a:lnTo>
                    <a:pt x="976642" y="148450"/>
                  </a:lnTo>
                  <a:lnTo>
                    <a:pt x="976642" y="115595"/>
                  </a:lnTo>
                  <a:lnTo>
                    <a:pt x="847331" y="115595"/>
                  </a:lnTo>
                  <a:lnTo>
                    <a:pt x="788047" y="0"/>
                  </a:lnTo>
                  <a:close/>
                </a:path>
                <a:path w="1308100" h="370839">
                  <a:moveTo>
                    <a:pt x="976642" y="148450"/>
                  </a:moveTo>
                  <a:lnTo>
                    <a:pt x="906716" y="148450"/>
                  </a:lnTo>
                  <a:lnTo>
                    <a:pt x="906716" y="370598"/>
                  </a:lnTo>
                  <a:lnTo>
                    <a:pt x="976642" y="370598"/>
                  </a:lnTo>
                  <a:lnTo>
                    <a:pt x="976642" y="148450"/>
                  </a:lnTo>
                  <a:close/>
                </a:path>
                <a:path w="1308100" h="370839">
                  <a:moveTo>
                    <a:pt x="906716" y="148450"/>
                  </a:moveTo>
                  <a:lnTo>
                    <a:pt x="787958" y="148450"/>
                  </a:lnTo>
                  <a:lnTo>
                    <a:pt x="818476" y="208000"/>
                  </a:lnTo>
                  <a:lnTo>
                    <a:pt x="876211" y="208000"/>
                  </a:lnTo>
                  <a:lnTo>
                    <a:pt x="906716" y="148450"/>
                  </a:lnTo>
                  <a:close/>
                </a:path>
                <a:path w="1308100" h="370839">
                  <a:moveTo>
                    <a:pt x="976642" y="0"/>
                  </a:moveTo>
                  <a:lnTo>
                    <a:pt x="906627" y="0"/>
                  </a:lnTo>
                  <a:lnTo>
                    <a:pt x="847331" y="115595"/>
                  </a:lnTo>
                  <a:lnTo>
                    <a:pt x="976642" y="115595"/>
                  </a:lnTo>
                  <a:lnTo>
                    <a:pt x="976642" y="0"/>
                  </a:lnTo>
                  <a:close/>
                </a:path>
                <a:path w="1308100" h="370839">
                  <a:moveTo>
                    <a:pt x="477964" y="0"/>
                  </a:moveTo>
                  <a:lnTo>
                    <a:pt x="465581" y="0"/>
                  </a:lnTo>
                  <a:lnTo>
                    <a:pt x="419938" y="9238"/>
                  </a:lnTo>
                  <a:lnTo>
                    <a:pt x="382625" y="34416"/>
                  </a:lnTo>
                  <a:lnTo>
                    <a:pt x="357447" y="71730"/>
                  </a:lnTo>
                  <a:lnTo>
                    <a:pt x="348208" y="117373"/>
                  </a:lnTo>
                  <a:lnTo>
                    <a:pt x="348208" y="253225"/>
                  </a:lnTo>
                  <a:lnTo>
                    <a:pt x="357447" y="298871"/>
                  </a:lnTo>
                  <a:lnTo>
                    <a:pt x="382625" y="336180"/>
                  </a:lnTo>
                  <a:lnTo>
                    <a:pt x="419938" y="361351"/>
                  </a:lnTo>
                  <a:lnTo>
                    <a:pt x="465581" y="370585"/>
                  </a:lnTo>
                  <a:lnTo>
                    <a:pt x="477964" y="370585"/>
                  </a:lnTo>
                  <a:lnTo>
                    <a:pt x="523592" y="361351"/>
                  </a:lnTo>
                  <a:lnTo>
                    <a:pt x="560898" y="336180"/>
                  </a:lnTo>
                  <a:lnTo>
                    <a:pt x="584859" y="300672"/>
                  </a:lnTo>
                  <a:lnTo>
                    <a:pt x="465581" y="300672"/>
                  </a:lnTo>
                  <a:lnTo>
                    <a:pt x="447131" y="296936"/>
                  </a:lnTo>
                  <a:lnTo>
                    <a:pt x="432047" y="286754"/>
                  </a:lnTo>
                  <a:lnTo>
                    <a:pt x="421869" y="271670"/>
                  </a:lnTo>
                  <a:lnTo>
                    <a:pt x="418134" y="253225"/>
                  </a:lnTo>
                  <a:lnTo>
                    <a:pt x="418134" y="117373"/>
                  </a:lnTo>
                  <a:lnTo>
                    <a:pt x="421869" y="98922"/>
                  </a:lnTo>
                  <a:lnTo>
                    <a:pt x="432047" y="83839"/>
                  </a:lnTo>
                  <a:lnTo>
                    <a:pt x="447131" y="73660"/>
                  </a:lnTo>
                  <a:lnTo>
                    <a:pt x="465581" y="69926"/>
                  </a:lnTo>
                  <a:lnTo>
                    <a:pt x="584857" y="69926"/>
                  </a:lnTo>
                  <a:lnTo>
                    <a:pt x="560898" y="34416"/>
                  </a:lnTo>
                  <a:lnTo>
                    <a:pt x="523592" y="9238"/>
                  </a:lnTo>
                  <a:lnTo>
                    <a:pt x="477964" y="0"/>
                  </a:lnTo>
                  <a:close/>
                </a:path>
                <a:path w="1308100" h="370839">
                  <a:moveTo>
                    <a:pt x="584857" y="69926"/>
                  </a:moveTo>
                  <a:lnTo>
                    <a:pt x="477964" y="69926"/>
                  </a:lnTo>
                  <a:lnTo>
                    <a:pt x="496402" y="73660"/>
                  </a:lnTo>
                  <a:lnTo>
                    <a:pt x="511482" y="83839"/>
                  </a:lnTo>
                  <a:lnTo>
                    <a:pt x="521662" y="98922"/>
                  </a:lnTo>
                  <a:lnTo>
                    <a:pt x="525398" y="117373"/>
                  </a:lnTo>
                  <a:lnTo>
                    <a:pt x="525398" y="253225"/>
                  </a:lnTo>
                  <a:lnTo>
                    <a:pt x="521662" y="271670"/>
                  </a:lnTo>
                  <a:lnTo>
                    <a:pt x="511482" y="286754"/>
                  </a:lnTo>
                  <a:lnTo>
                    <a:pt x="496402" y="296936"/>
                  </a:lnTo>
                  <a:lnTo>
                    <a:pt x="477964" y="300672"/>
                  </a:lnTo>
                  <a:lnTo>
                    <a:pt x="584859" y="300672"/>
                  </a:lnTo>
                  <a:lnTo>
                    <a:pt x="586074" y="298871"/>
                  </a:lnTo>
                  <a:lnTo>
                    <a:pt x="595312" y="253225"/>
                  </a:lnTo>
                  <a:lnTo>
                    <a:pt x="595312" y="117373"/>
                  </a:lnTo>
                  <a:lnTo>
                    <a:pt x="586074" y="71730"/>
                  </a:lnTo>
                  <a:lnTo>
                    <a:pt x="584857" y="69926"/>
                  </a:lnTo>
                  <a:close/>
                </a:path>
                <a:path w="1308100" h="370839">
                  <a:moveTo>
                    <a:pt x="224116" y="0"/>
                  </a:moveTo>
                  <a:lnTo>
                    <a:pt x="117360" y="0"/>
                  </a:lnTo>
                  <a:lnTo>
                    <a:pt x="71719" y="9238"/>
                  </a:lnTo>
                  <a:lnTo>
                    <a:pt x="34410" y="34415"/>
                  </a:lnTo>
                  <a:lnTo>
                    <a:pt x="9236" y="71725"/>
                  </a:lnTo>
                  <a:lnTo>
                    <a:pt x="0" y="117360"/>
                  </a:lnTo>
                  <a:lnTo>
                    <a:pt x="0" y="253237"/>
                  </a:lnTo>
                  <a:lnTo>
                    <a:pt x="9236" y="298873"/>
                  </a:lnTo>
                  <a:lnTo>
                    <a:pt x="34410" y="336183"/>
                  </a:lnTo>
                  <a:lnTo>
                    <a:pt x="71719" y="361360"/>
                  </a:lnTo>
                  <a:lnTo>
                    <a:pt x="117360" y="370598"/>
                  </a:lnTo>
                  <a:lnTo>
                    <a:pt x="224116" y="370598"/>
                  </a:lnTo>
                  <a:lnTo>
                    <a:pt x="224116" y="300672"/>
                  </a:lnTo>
                  <a:lnTo>
                    <a:pt x="117360" y="300672"/>
                  </a:lnTo>
                  <a:lnTo>
                    <a:pt x="98917" y="296939"/>
                  </a:lnTo>
                  <a:lnTo>
                    <a:pt x="83837" y="286765"/>
                  </a:lnTo>
                  <a:lnTo>
                    <a:pt x="73660" y="271686"/>
                  </a:lnTo>
                  <a:lnTo>
                    <a:pt x="69926" y="253237"/>
                  </a:lnTo>
                  <a:lnTo>
                    <a:pt x="69926" y="117360"/>
                  </a:lnTo>
                  <a:lnTo>
                    <a:pt x="73660" y="98917"/>
                  </a:lnTo>
                  <a:lnTo>
                    <a:pt x="83837" y="83837"/>
                  </a:lnTo>
                  <a:lnTo>
                    <a:pt x="98917" y="73660"/>
                  </a:lnTo>
                  <a:lnTo>
                    <a:pt x="117360" y="69926"/>
                  </a:lnTo>
                  <a:lnTo>
                    <a:pt x="224116" y="69926"/>
                  </a:lnTo>
                  <a:lnTo>
                    <a:pt x="224116" y="0"/>
                  </a:lnTo>
                  <a:close/>
                </a:path>
              </a:pathLst>
            </a:custGeom>
            <a:solidFill>
              <a:srgbClr val="71C8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895412" y="3392977"/>
              <a:ext cx="4208780" cy="371475"/>
            </a:xfrm>
            <a:custGeom>
              <a:avLst/>
              <a:gdLst/>
              <a:ahLst/>
              <a:cxnLst/>
              <a:rect l="l" t="t" r="r" b="b"/>
              <a:pathLst>
                <a:path w="4208780" h="371475">
                  <a:moveTo>
                    <a:pt x="0" y="371208"/>
                  </a:moveTo>
                  <a:lnTo>
                    <a:pt x="4208564" y="0"/>
                  </a:lnTo>
                </a:path>
              </a:pathLst>
            </a:custGeom>
            <a:ln w="1905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846019" y="1391518"/>
              <a:ext cx="4307840" cy="1076325"/>
            </a:xfrm>
            <a:custGeom>
              <a:avLst/>
              <a:gdLst/>
              <a:ahLst/>
              <a:cxnLst/>
              <a:rect l="l" t="t" r="r" b="b"/>
              <a:pathLst>
                <a:path w="4307840" h="1076325">
                  <a:moveTo>
                    <a:pt x="0" y="1075753"/>
                  </a:moveTo>
                  <a:lnTo>
                    <a:pt x="4307357" y="0"/>
                  </a:lnTo>
                </a:path>
              </a:pathLst>
            </a:custGeom>
            <a:ln w="1905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951307" y="5250992"/>
              <a:ext cx="2153285" cy="67310"/>
            </a:xfrm>
            <a:custGeom>
              <a:avLst/>
              <a:gdLst/>
              <a:ahLst/>
              <a:cxnLst/>
              <a:rect l="l" t="t" r="r" b="b"/>
              <a:pathLst>
                <a:path w="2153284" h="67310">
                  <a:moveTo>
                    <a:pt x="43205" y="1282"/>
                  </a:moveTo>
                  <a:lnTo>
                    <a:pt x="0" y="1282"/>
                  </a:lnTo>
                  <a:lnTo>
                    <a:pt x="0" y="9867"/>
                  </a:lnTo>
                  <a:lnTo>
                    <a:pt x="16802" y="9867"/>
                  </a:lnTo>
                  <a:lnTo>
                    <a:pt x="16802" y="65214"/>
                  </a:lnTo>
                  <a:lnTo>
                    <a:pt x="26390" y="65214"/>
                  </a:lnTo>
                  <a:lnTo>
                    <a:pt x="26390" y="9867"/>
                  </a:lnTo>
                  <a:lnTo>
                    <a:pt x="43205" y="9867"/>
                  </a:lnTo>
                  <a:lnTo>
                    <a:pt x="43205" y="1282"/>
                  </a:lnTo>
                  <a:close/>
                </a:path>
                <a:path w="2153284" h="67310">
                  <a:moveTo>
                    <a:pt x="165150" y="1270"/>
                  </a:moveTo>
                  <a:lnTo>
                    <a:pt x="155663" y="1270"/>
                  </a:lnTo>
                  <a:lnTo>
                    <a:pt x="155663" y="27851"/>
                  </a:lnTo>
                  <a:lnTo>
                    <a:pt x="131813" y="27851"/>
                  </a:lnTo>
                  <a:lnTo>
                    <a:pt x="131813" y="1270"/>
                  </a:lnTo>
                  <a:lnTo>
                    <a:pt x="122326" y="1270"/>
                  </a:lnTo>
                  <a:lnTo>
                    <a:pt x="122326" y="65214"/>
                  </a:lnTo>
                  <a:lnTo>
                    <a:pt x="131813" y="65214"/>
                  </a:lnTo>
                  <a:lnTo>
                    <a:pt x="131813" y="36436"/>
                  </a:lnTo>
                  <a:lnTo>
                    <a:pt x="155663" y="36436"/>
                  </a:lnTo>
                  <a:lnTo>
                    <a:pt x="155663" y="65214"/>
                  </a:lnTo>
                  <a:lnTo>
                    <a:pt x="165150" y="65214"/>
                  </a:lnTo>
                  <a:lnTo>
                    <a:pt x="165150" y="1270"/>
                  </a:lnTo>
                  <a:close/>
                </a:path>
                <a:path w="2153284" h="67310">
                  <a:moveTo>
                    <a:pt x="286308" y="56629"/>
                  </a:moveTo>
                  <a:lnTo>
                    <a:pt x="258533" y="56629"/>
                  </a:lnTo>
                  <a:lnTo>
                    <a:pt x="258533" y="36893"/>
                  </a:lnTo>
                  <a:lnTo>
                    <a:pt x="281190" y="36893"/>
                  </a:lnTo>
                  <a:lnTo>
                    <a:pt x="281190" y="28397"/>
                  </a:lnTo>
                  <a:lnTo>
                    <a:pt x="258533" y="28397"/>
                  </a:lnTo>
                  <a:lnTo>
                    <a:pt x="258533" y="9956"/>
                  </a:lnTo>
                  <a:lnTo>
                    <a:pt x="285661" y="9956"/>
                  </a:lnTo>
                  <a:lnTo>
                    <a:pt x="285661" y="1270"/>
                  </a:lnTo>
                  <a:lnTo>
                    <a:pt x="249047" y="1270"/>
                  </a:lnTo>
                  <a:lnTo>
                    <a:pt x="249047" y="65214"/>
                  </a:lnTo>
                  <a:lnTo>
                    <a:pt x="286308" y="65214"/>
                  </a:lnTo>
                  <a:lnTo>
                    <a:pt x="286308" y="56629"/>
                  </a:lnTo>
                  <a:close/>
                </a:path>
                <a:path w="2153284" h="67310">
                  <a:moveTo>
                    <a:pt x="1188275" y="6121"/>
                  </a:moveTo>
                  <a:lnTo>
                    <a:pt x="1183335" y="2463"/>
                  </a:lnTo>
                  <a:lnTo>
                    <a:pt x="1178687" y="0"/>
                  </a:lnTo>
                  <a:lnTo>
                    <a:pt x="1170457" y="0"/>
                  </a:lnTo>
                  <a:lnTo>
                    <a:pt x="1161923" y="1435"/>
                  </a:lnTo>
                  <a:lnTo>
                    <a:pt x="1155153" y="5524"/>
                  </a:lnTo>
                  <a:lnTo>
                    <a:pt x="1150696" y="11938"/>
                  </a:lnTo>
                  <a:lnTo>
                    <a:pt x="1149096" y="20358"/>
                  </a:lnTo>
                  <a:lnTo>
                    <a:pt x="1149096" y="46126"/>
                  </a:lnTo>
                  <a:lnTo>
                    <a:pt x="1150696" y="54546"/>
                  </a:lnTo>
                  <a:lnTo>
                    <a:pt x="1155153" y="60960"/>
                  </a:lnTo>
                  <a:lnTo>
                    <a:pt x="1161923" y="65049"/>
                  </a:lnTo>
                  <a:lnTo>
                    <a:pt x="1170457" y="66484"/>
                  </a:lnTo>
                  <a:lnTo>
                    <a:pt x="1178687" y="66484"/>
                  </a:lnTo>
                  <a:lnTo>
                    <a:pt x="1183335" y="64033"/>
                  </a:lnTo>
                  <a:lnTo>
                    <a:pt x="1188275" y="60375"/>
                  </a:lnTo>
                  <a:lnTo>
                    <a:pt x="1184249" y="53606"/>
                  </a:lnTo>
                  <a:lnTo>
                    <a:pt x="1179957" y="56261"/>
                  </a:lnTo>
                  <a:lnTo>
                    <a:pt x="1176858" y="58000"/>
                  </a:lnTo>
                  <a:lnTo>
                    <a:pt x="1163510" y="58000"/>
                  </a:lnTo>
                  <a:lnTo>
                    <a:pt x="1158684" y="53251"/>
                  </a:lnTo>
                  <a:lnTo>
                    <a:pt x="1158684" y="13423"/>
                  </a:lnTo>
                  <a:lnTo>
                    <a:pt x="1163421" y="8496"/>
                  </a:lnTo>
                  <a:lnTo>
                    <a:pt x="1170457" y="8496"/>
                  </a:lnTo>
                  <a:lnTo>
                    <a:pt x="1176858" y="8496"/>
                  </a:lnTo>
                  <a:lnTo>
                    <a:pt x="1179957" y="10223"/>
                  </a:lnTo>
                  <a:lnTo>
                    <a:pt x="1184249" y="12877"/>
                  </a:lnTo>
                  <a:lnTo>
                    <a:pt x="1188275" y="6121"/>
                  </a:lnTo>
                  <a:close/>
                </a:path>
                <a:path w="2153284" h="67310">
                  <a:moveTo>
                    <a:pt x="1315808" y="65214"/>
                  </a:moveTo>
                  <a:lnTo>
                    <a:pt x="1310881" y="51600"/>
                  </a:lnTo>
                  <a:lnTo>
                    <a:pt x="1308049" y="43738"/>
                  </a:lnTo>
                  <a:lnTo>
                    <a:pt x="1299667" y="20548"/>
                  </a:lnTo>
                  <a:lnTo>
                    <a:pt x="1298003" y="15951"/>
                  </a:lnTo>
                  <a:lnTo>
                    <a:pt x="1298003" y="43738"/>
                  </a:lnTo>
                  <a:lnTo>
                    <a:pt x="1281277" y="43738"/>
                  </a:lnTo>
                  <a:lnTo>
                    <a:pt x="1290053" y="20548"/>
                  </a:lnTo>
                  <a:lnTo>
                    <a:pt x="1298003" y="43738"/>
                  </a:lnTo>
                  <a:lnTo>
                    <a:pt x="1298003" y="15951"/>
                  </a:lnTo>
                  <a:lnTo>
                    <a:pt x="1292694" y="1270"/>
                  </a:lnTo>
                  <a:lnTo>
                    <a:pt x="1283106" y="1270"/>
                  </a:lnTo>
                  <a:lnTo>
                    <a:pt x="1285671" y="9042"/>
                  </a:lnTo>
                  <a:lnTo>
                    <a:pt x="1262837" y="65214"/>
                  </a:lnTo>
                  <a:lnTo>
                    <a:pt x="1273238" y="65214"/>
                  </a:lnTo>
                  <a:lnTo>
                    <a:pt x="1278356" y="51600"/>
                  </a:lnTo>
                  <a:lnTo>
                    <a:pt x="1300645" y="51600"/>
                  </a:lnTo>
                  <a:lnTo>
                    <a:pt x="1305306" y="65214"/>
                  </a:lnTo>
                  <a:lnTo>
                    <a:pt x="1315808" y="65214"/>
                  </a:lnTo>
                  <a:close/>
                </a:path>
                <a:path w="2153284" h="67310">
                  <a:moveTo>
                    <a:pt x="1441246" y="58166"/>
                  </a:moveTo>
                  <a:lnTo>
                    <a:pt x="1438592" y="58902"/>
                  </a:lnTo>
                  <a:lnTo>
                    <a:pt x="1435214" y="59359"/>
                  </a:lnTo>
                  <a:lnTo>
                    <a:pt x="1424432" y="39370"/>
                  </a:lnTo>
                  <a:lnTo>
                    <a:pt x="1425079" y="39179"/>
                  </a:lnTo>
                  <a:lnTo>
                    <a:pt x="1432572" y="36982"/>
                  </a:lnTo>
                  <a:lnTo>
                    <a:pt x="1436255" y="32054"/>
                  </a:lnTo>
                  <a:lnTo>
                    <a:pt x="1437500" y="30403"/>
                  </a:lnTo>
                  <a:lnTo>
                    <a:pt x="1437500" y="19265"/>
                  </a:lnTo>
                  <a:lnTo>
                    <a:pt x="1436077" y="12141"/>
                  </a:lnTo>
                  <a:lnTo>
                    <a:pt x="1434515" y="9944"/>
                  </a:lnTo>
                  <a:lnTo>
                    <a:pt x="1432013" y="6438"/>
                  </a:lnTo>
                  <a:lnTo>
                    <a:pt x="1427911" y="4013"/>
                  </a:lnTo>
                  <a:lnTo>
                    <a:pt x="1427911" y="14236"/>
                  </a:lnTo>
                  <a:lnTo>
                    <a:pt x="1427911" y="27393"/>
                  </a:lnTo>
                  <a:lnTo>
                    <a:pt x="1424076" y="32054"/>
                  </a:lnTo>
                  <a:lnTo>
                    <a:pt x="1412201" y="32054"/>
                  </a:lnTo>
                  <a:lnTo>
                    <a:pt x="1408176" y="31775"/>
                  </a:lnTo>
                  <a:lnTo>
                    <a:pt x="1404061" y="30683"/>
                  </a:lnTo>
                  <a:lnTo>
                    <a:pt x="1404061" y="9944"/>
                  </a:lnTo>
                  <a:lnTo>
                    <a:pt x="1424076" y="9944"/>
                  </a:lnTo>
                  <a:lnTo>
                    <a:pt x="1427911" y="14236"/>
                  </a:lnTo>
                  <a:lnTo>
                    <a:pt x="1427911" y="4013"/>
                  </a:lnTo>
                  <a:lnTo>
                    <a:pt x="1425625" y="2654"/>
                  </a:lnTo>
                  <a:lnTo>
                    <a:pt x="1417218" y="1270"/>
                  </a:lnTo>
                  <a:lnTo>
                    <a:pt x="1394574" y="1270"/>
                  </a:lnTo>
                  <a:lnTo>
                    <a:pt x="1394574" y="65201"/>
                  </a:lnTo>
                  <a:lnTo>
                    <a:pt x="1404061" y="65201"/>
                  </a:lnTo>
                  <a:lnTo>
                    <a:pt x="1404061" y="39179"/>
                  </a:lnTo>
                  <a:lnTo>
                    <a:pt x="1407452" y="40182"/>
                  </a:lnTo>
                  <a:lnTo>
                    <a:pt x="1410919" y="40449"/>
                  </a:lnTo>
                  <a:lnTo>
                    <a:pt x="1414665" y="40449"/>
                  </a:lnTo>
                  <a:lnTo>
                    <a:pt x="1422984" y="56616"/>
                  </a:lnTo>
                  <a:lnTo>
                    <a:pt x="1427822" y="66306"/>
                  </a:lnTo>
                  <a:lnTo>
                    <a:pt x="1432382" y="66941"/>
                  </a:lnTo>
                  <a:lnTo>
                    <a:pt x="1441246" y="65570"/>
                  </a:lnTo>
                  <a:lnTo>
                    <a:pt x="1441246" y="59359"/>
                  </a:lnTo>
                  <a:lnTo>
                    <a:pt x="1441246" y="58166"/>
                  </a:lnTo>
                  <a:close/>
                </a:path>
                <a:path w="2153284" h="67310">
                  <a:moveTo>
                    <a:pt x="1529308" y="1257"/>
                  </a:moveTo>
                  <a:lnTo>
                    <a:pt x="1519821" y="1257"/>
                  </a:lnTo>
                  <a:lnTo>
                    <a:pt x="1519821" y="65201"/>
                  </a:lnTo>
                  <a:lnTo>
                    <a:pt x="1529308" y="65201"/>
                  </a:lnTo>
                  <a:lnTo>
                    <a:pt x="1529308" y="1257"/>
                  </a:lnTo>
                  <a:close/>
                </a:path>
                <a:path w="2153284" h="67310">
                  <a:moveTo>
                    <a:pt x="1656029" y="38442"/>
                  </a:moveTo>
                  <a:lnTo>
                    <a:pt x="1654352" y="36068"/>
                  </a:lnTo>
                  <a:lnTo>
                    <a:pt x="1652295" y="33159"/>
                  </a:lnTo>
                  <a:lnTo>
                    <a:pt x="1647812" y="31508"/>
                  </a:lnTo>
                  <a:lnTo>
                    <a:pt x="1652104" y="29044"/>
                  </a:lnTo>
                  <a:lnTo>
                    <a:pt x="1652524" y="28130"/>
                  </a:lnTo>
                  <a:lnTo>
                    <a:pt x="1654479" y="23837"/>
                  </a:lnTo>
                  <a:lnTo>
                    <a:pt x="1654479" y="9855"/>
                  </a:lnTo>
                  <a:lnTo>
                    <a:pt x="1654479" y="6210"/>
                  </a:lnTo>
                  <a:lnTo>
                    <a:pt x="1647621" y="1282"/>
                  </a:lnTo>
                  <a:lnTo>
                    <a:pt x="1646529" y="1282"/>
                  </a:lnTo>
                  <a:lnTo>
                    <a:pt x="1646529" y="39547"/>
                  </a:lnTo>
                  <a:lnTo>
                    <a:pt x="1646529" y="53162"/>
                  </a:lnTo>
                  <a:lnTo>
                    <a:pt x="1642427" y="56629"/>
                  </a:lnTo>
                  <a:lnTo>
                    <a:pt x="1630273" y="56807"/>
                  </a:lnTo>
                  <a:lnTo>
                    <a:pt x="1627543" y="56261"/>
                  </a:lnTo>
                  <a:lnTo>
                    <a:pt x="1622691" y="55156"/>
                  </a:lnTo>
                  <a:lnTo>
                    <a:pt x="1622691" y="36068"/>
                  </a:lnTo>
                  <a:lnTo>
                    <a:pt x="1643253" y="36068"/>
                  </a:lnTo>
                  <a:lnTo>
                    <a:pt x="1646529" y="39547"/>
                  </a:lnTo>
                  <a:lnTo>
                    <a:pt x="1646529" y="1282"/>
                  </a:lnTo>
                  <a:lnTo>
                    <a:pt x="1644980" y="1282"/>
                  </a:lnTo>
                  <a:lnTo>
                    <a:pt x="1644980" y="25298"/>
                  </a:lnTo>
                  <a:lnTo>
                    <a:pt x="1641411" y="28130"/>
                  </a:lnTo>
                  <a:lnTo>
                    <a:pt x="1622691" y="28130"/>
                  </a:lnTo>
                  <a:lnTo>
                    <a:pt x="1622691" y="9855"/>
                  </a:lnTo>
                  <a:lnTo>
                    <a:pt x="1641881" y="9855"/>
                  </a:lnTo>
                  <a:lnTo>
                    <a:pt x="1644713" y="11595"/>
                  </a:lnTo>
                  <a:lnTo>
                    <a:pt x="1644891" y="18630"/>
                  </a:lnTo>
                  <a:lnTo>
                    <a:pt x="1644980" y="25298"/>
                  </a:lnTo>
                  <a:lnTo>
                    <a:pt x="1644980" y="1282"/>
                  </a:lnTo>
                  <a:lnTo>
                    <a:pt x="1613192" y="1282"/>
                  </a:lnTo>
                  <a:lnTo>
                    <a:pt x="1613281" y="62014"/>
                  </a:lnTo>
                  <a:lnTo>
                    <a:pt x="1620774" y="64300"/>
                  </a:lnTo>
                  <a:lnTo>
                    <a:pt x="1626616" y="65214"/>
                  </a:lnTo>
                  <a:lnTo>
                    <a:pt x="1635213" y="65214"/>
                  </a:lnTo>
                  <a:lnTo>
                    <a:pt x="1656029" y="49237"/>
                  </a:lnTo>
                  <a:lnTo>
                    <a:pt x="1656029" y="38442"/>
                  </a:lnTo>
                  <a:close/>
                </a:path>
                <a:path w="2153284" h="67310">
                  <a:moveTo>
                    <a:pt x="1781098" y="38442"/>
                  </a:moveTo>
                  <a:lnTo>
                    <a:pt x="1779409" y="36068"/>
                  </a:lnTo>
                  <a:lnTo>
                    <a:pt x="1777352" y="33159"/>
                  </a:lnTo>
                  <a:lnTo>
                    <a:pt x="1772881" y="31508"/>
                  </a:lnTo>
                  <a:lnTo>
                    <a:pt x="1777174" y="29044"/>
                  </a:lnTo>
                  <a:lnTo>
                    <a:pt x="1777593" y="28130"/>
                  </a:lnTo>
                  <a:lnTo>
                    <a:pt x="1779549" y="23837"/>
                  </a:lnTo>
                  <a:lnTo>
                    <a:pt x="1779549" y="9855"/>
                  </a:lnTo>
                  <a:lnTo>
                    <a:pt x="1779549" y="6210"/>
                  </a:lnTo>
                  <a:lnTo>
                    <a:pt x="1772691" y="1282"/>
                  </a:lnTo>
                  <a:lnTo>
                    <a:pt x="1771611" y="1282"/>
                  </a:lnTo>
                  <a:lnTo>
                    <a:pt x="1771611" y="39547"/>
                  </a:lnTo>
                  <a:lnTo>
                    <a:pt x="1771611" y="53162"/>
                  </a:lnTo>
                  <a:lnTo>
                    <a:pt x="1767497" y="56629"/>
                  </a:lnTo>
                  <a:lnTo>
                    <a:pt x="1755343" y="56807"/>
                  </a:lnTo>
                  <a:lnTo>
                    <a:pt x="1752612" y="56261"/>
                  </a:lnTo>
                  <a:lnTo>
                    <a:pt x="1747748" y="55156"/>
                  </a:lnTo>
                  <a:lnTo>
                    <a:pt x="1747748" y="36068"/>
                  </a:lnTo>
                  <a:lnTo>
                    <a:pt x="1768309" y="36068"/>
                  </a:lnTo>
                  <a:lnTo>
                    <a:pt x="1771611" y="39547"/>
                  </a:lnTo>
                  <a:lnTo>
                    <a:pt x="1771611" y="1282"/>
                  </a:lnTo>
                  <a:lnTo>
                    <a:pt x="1770049" y="1282"/>
                  </a:lnTo>
                  <a:lnTo>
                    <a:pt x="1770049" y="25298"/>
                  </a:lnTo>
                  <a:lnTo>
                    <a:pt x="1766481" y="28130"/>
                  </a:lnTo>
                  <a:lnTo>
                    <a:pt x="1747748" y="28130"/>
                  </a:lnTo>
                  <a:lnTo>
                    <a:pt x="1747748" y="9855"/>
                  </a:lnTo>
                  <a:lnTo>
                    <a:pt x="1766938" y="9855"/>
                  </a:lnTo>
                  <a:lnTo>
                    <a:pt x="1769770" y="11595"/>
                  </a:lnTo>
                  <a:lnTo>
                    <a:pt x="1769960" y="18630"/>
                  </a:lnTo>
                  <a:lnTo>
                    <a:pt x="1770049" y="25298"/>
                  </a:lnTo>
                  <a:lnTo>
                    <a:pt x="1770049" y="1282"/>
                  </a:lnTo>
                  <a:lnTo>
                    <a:pt x="1738261" y="1282"/>
                  </a:lnTo>
                  <a:lnTo>
                    <a:pt x="1738350" y="62014"/>
                  </a:lnTo>
                  <a:lnTo>
                    <a:pt x="1745843" y="64300"/>
                  </a:lnTo>
                  <a:lnTo>
                    <a:pt x="1751685" y="65214"/>
                  </a:lnTo>
                  <a:lnTo>
                    <a:pt x="1760270" y="65214"/>
                  </a:lnTo>
                  <a:lnTo>
                    <a:pt x="1769071" y="64008"/>
                  </a:lnTo>
                  <a:lnTo>
                    <a:pt x="1775625" y="60680"/>
                  </a:lnTo>
                  <a:lnTo>
                    <a:pt x="1778736" y="56807"/>
                  </a:lnTo>
                  <a:lnTo>
                    <a:pt x="1779701" y="55626"/>
                  </a:lnTo>
                  <a:lnTo>
                    <a:pt x="1781098" y="49237"/>
                  </a:lnTo>
                  <a:lnTo>
                    <a:pt x="1781098" y="38442"/>
                  </a:lnTo>
                  <a:close/>
                </a:path>
                <a:path w="2153284" h="67310">
                  <a:moveTo>
                    <a:pt x="1900605" y="56629"/>
                  </a:moveTo>
                  <a:lnTo>
                    <a:pt x="1872830" y="56629"/>
                  </a:lnTo>
                  <a:lnTo>
                    <a:pt x="1872830" y="36893"/>
                  </a:lnTo>
                  <a:lnTo>
                    <a:pt x="1895487" y="36893"/>
                  </a:lnTo>
                  <a:lnTo>
                    <a:pt x="1895487" y="28397"/>
                  </a:lnTo>
                  <a:lnTo>
                    <a:pt x="1872830" y="28397"/>
                  </a:lnTo>
                  <a:lnTo>
                    <a:pt x="1872830" y="9956"/>
                  </a:lnTo>
                  <a:lnTo>
                    <a:pt x="1899958" y="9956"/>
                  </a:lnTo>
                  <a:lnTo>
                    <a:pt x="1899958" y="1270"/>
                  </a:lnTo>
                  <a:lnTo>
                    <a:pt x="1863344" y="1270"/>
                  </a:lnTo>
                  <a:lnTo>
                    <a:pt x="1863344" y="65214"/>
                  </a:lnTo>
                  <a:lnTo>
                    <a:pt x="1900605" y="65214"/>
                  </a:lnTo>
                  <a:lnTo>
                    <a:pt x="1900605" y="56629"/>
                  </a:lnTo>
                  <a:close/>
                </a:path>
                <a:path w="2153284" h="67310">
                  <a:moveTo>
                    <a:pt x="2029777" y="65214"/>
                  </a:moveTo>
                  <a:lnTo>
                    <a:pt x="2024862" y="51600"/>
                  </a:lnTo>
                  <a:lnTo>
                    <a:pt x="2022017" y="43738"/>
                  </a:lnTo>
                  <a:lnTo>
                    <a:pt x="2013635" y="20548"/>
                  </a:lnTo>
                  <a:lnTo>
                    <a:pt x="2011972" y="15951"/>
                  </a:lnTo>
                  <a:lnTo>
                    <a:pt x="2011972" y="43738"/>
                  </a:lnTo>
                  <a:lnTo>
                    <a:pt x="1995246" y="43738"/>
                  </a:lnTo>
                  <a:lnTo>
                    <a:pt x="2004021" y="20548"/>
                  </a:lnTo>
                  <a:lnTo>
                    <a:pt x="2011972" y="43738"/>
                  </a:lnTo>
                  <a:lnTo>
                    <a:pt x="2011972" y="15951"/>
                  </a:lnTo>
                  <a:lnTo>
                    <a:pt x="2006663" y="1270"/>
                  </a:lnTo>
                  <a:lnTo>
                    <a:pt x="1997075" y="1270"/>
                  </a:lnTo>
                  <a:lnTo>
                    <a:pt x="1999640" y="9042"/>
                  </a:lnTo>
                  <a:lnTo>
                    <a:pt x="1976805" y="65214"/>
                  </a:lnTo>
                  <a:lnTo>
                    <a:pt x="1987207" y="65214"/>
                  </a:lnTo>
                  <a:lnTo>
                    <a:pt x="1992325" y="51600"/>
                  </a:lnTo>
                  <a:lnTo>
                    <a:pt x="2014613" y="51600"/>
                  </a:lnTo>
                  <a:lnTo>
                    <a:pt x="2019261" y="65214"/>
                  </a:lnTo>
                  <a:lnTo>
                    <a:pt x="2029777" y="65214"/>
                  </a:lnTo>
                  <a:close/>
                </a:path>
                <a:path w="2153284" h="67310">
                  <a:moveTo>
                    <a:pt x="2152916" y="1270"/>
                  </a:moveTo>
                  <a:lnTo>
                    <a:pt x="2143518" y="1270"/>
                  </a:lnTo>
                  <a:lnTo>
                    <a:pt x="2143696" y="46393"/>
                  </a:lnTo>
                  <a:lnTo>
                    <a:pt x="2117483" y="1270"/>
                  </a:lnTo>
                  <a:lnTo>
                    <a:pt x="2108530" y="1270"/>
                  </a:lnTo>
                  <a:lnTo>
                    <a:pt x="2108530" y="65201"/>
                  </a:lnTo>
                  <a:lnTo>
                    <a:pt x="2117941" y="65201"/>
                  </a:lnTo>
                  <a:lnTo>
                    <a:pt x="2117661" y="20269"/>
                  </a:lnTo>
                  <a:lnTo>
                    <a:pt x="2143887" y="65201"/>
                  </a:lnTo>
                  <a:lnTo>
                    <a:pt x="2152916" y="65201"/>
                  </a:lnTo>
                  <a:lnTo>
                    <a:pt x="2152916" y="127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135304" y="4883712"/>
              <a:ext cx="1784926" cy="50279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277718" y="4900129"/>
              <a:ext cx="1745094" cy="425488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6845207" y="4731522"/>
              <a:ext cx="4258310" cy="676910"/>
            </a:xfrm>
            <a:custGeom>
              <a:avLst/>
              <a:gdLst/>
              <a:ahLst/>
              <a:cxnLst/>
              <a:rect l="l" t="t" r="r" b="b"/>
              <a:pathLst>
                <a:path w="4258309" h="676910">
                  <a:moveTo>
                    <a:pt x="0" y="676643"/>
                  </a:moveTo>
                  <a:lnTo>
                    <a:pt x="4258119" y="0"/>
                  </a:lnTo>
                </a:path>
              </a:pathLst>
            </a:custGeom>
            <a:ln w="1905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822002" y="6665615"/>
              <a:ext cx="4304665" cy="1809750"/>
            </a:xfrm>
            <a:custGeom>
              <a:avLst/>
              <a:gdLst/>
              <a:ahLst/>
              <a:cxnLst/>
              <a:rect l="l" t="t" r="r" b="b"/>
              <a:pathLst>
                <a:path w="4304665" h="1809750">
                  <a:moveTo>
                    <a:pt x="0" y="1809203"/>
                  </a:moveTo>
                  <a:lnTo>
                    <a:pt x="4304588" y="0"/>
                  </a:lnTo>
                </a:path>
              </a:pathLst>
            </a:custGeom>
            <a:ln w="1905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4629636" y="8805163"/>
              <a:ext cx="198119" cy="219847"/>
            </a:xfrm>
            <a:prstGeom prst="rect">
              <a:avLst/>
            </a:prstGeom>
          </p:spPr>
        </p:pic>
      </p:grpSp>
      <p:sp>
        <p:nvSpPr>
          <p:cNvPr id="78" name="object 7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22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AFD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E7F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96728" y="657831"/>
            <a:ext cx="43453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09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09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COL</a:t>
            </a:r>
            <a:r>
              <a:rPr sz="1000" b="1" spc="-2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OR</a:t>
            </a:r>
            <a:r>
              <a:rPr sz="1000" b="1" spc="48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P</a:t>
            </a:r>
            <a:r>
              <a:rPr sz="1000" b="1" spc="-8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5" dirty="0">
                <a:solidFill>
                  <a:srgbClr val="061456"/>
                </a:solidFill>
                <a:latin typeface="Darwin-Black"/>
                <a:cs typeface="Darwin-Black"/>
              </a:rPr>
              <a:t>ALETTE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48318" y="1536587"/>
            <a:ext cx="3371215" cy="108521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  <a:tabLst>
                <a:tab pos="1595120" algn="l"/>
              </a:tabLst>
            </a:pPr>
            <a:r>
              <a:rPr dirty="0">
                <a:solidFill>
                  <a:srgbClr val="061456"/>
                </a:solidFill>
              </a:rPr>
              <a:t>C</a:t>
            </a:r>
            <a:r>
              <a:rPr spc="-1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O L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O </a:t>
            </a:r>
            <a:r>
              <a:rPr spc="-50" dirty="0">
                <a:solidFill>
                  <a:srgbClr val="061456"/>
                </a:solidFill>
              </a:rPr>
              <a:t>R</a:t>
            </a:r>
            <a:r>
              <a:rPr dirty="0">
                <a:solidFill>
                  <a:srgbClr val="061456"/>
                </a:solidFill>
              </a:rPr>
              <a:t>	P</a:t>
            </a:r>
            <a:r>
              <a:rPr spc="-21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A L E T T </a:t>
            </a:r>
            <a:r>
              <a:rPr spc="-50" dirty="0">
                <a:solidFill>
                  <a:srgbClr val="061456"/>
                </a:solidFill>
              </a:rPr>
              <a:t>E</a:t>
            </a:r>
          </a:p>
          <a:p>
            <a:pPr marL="17780">
              <a:lnSpc>
                <a:spcPct val="100000"/>
              </a:lnSpc>
              <a:spcBef>
                <a:spcPts val="405"/>
              </a:spcBef>
            </a:pPr>
            <a:r>
              <a:rPr sz="1900" b="1" i="1" spc="130" dirty="0">
                <a:solidFill>
                  <a:srgbClr val="4D4D4F"/>
                </a:solidFill>
                <a:latin typeface="Darwin-BoldItalic"/>
                <a:cs typeface="Darwin-BoldItalic"/>
              </a:rPr>
              <a:t>Print </a:t>
            </a:r>
            <a:endParaRPr sz="1900">
              <a:latin typeface="Darwin-BoldItalic"/>
              <a:cs typeface="Darwin-BoldItal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00016" y="3404769"/>
            <a:ext cx="13563600" cy="5772785"/>
            <a:chOff x="1300016" y="3404769"/>
            <a:chExt cx="13563600" cy="5772785"/>
          </a:xfrm>
        </p:grpSpPr>
        <p:sp>
          <p:nvSpPr>
            <p:cNvPr id="12" name="object 12"/>
            <p:cNvSpPr/>
            <p:nvPr/>
          </p:nvSpPr>
          <p:spPr>
            <a:xfrm>
              <a:off x="1300016" y="4746539"/>
              <a:ext cx="2071370" cy="3314065"/>
            </a:xfrm>
            <a:custGeom>
              <a:avLst/>
              <a:gdLst/>
              <a:ahLst/>
              <a:cxnLst/>
              <a:rect l="l" t="t" r="r" b="b"/>
              <a:pathLst>
                <a:path w="2071370" h="3314065">
                  <a:moveTo>
                    <a:pt x="2071166" y="0"/>
                  </a:moveTo>
                  <a:lnTo>
                    <a:pt x="0" y="0"/>
                  </a:lnTo>
                  <a:lnTo>
                    <a:pt x="1035583" y="3313887"/>
                  </a:lnTo>
                  <a:lnTo>
                    <a:pt x="2071166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70715" y="5276513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70715" y="5541404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70715" y="5806297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C8D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2017" y="4746539"/>
              <a:ext cx="2071370" cy="3314065"/>
            </a:xfrm>
            <a:custGeom>
              <a:avLst/>
              <a:gdLst/>
              <a:ahLst/>
              <a:cxnLst/>
              <a:rect l="l" t="t" r="r" b="b"/>
              <a:pathLst>
                <a:path w="2071370" h="3314065">
                  <a:moveTo>
                    <a:pt x="2071166" y="0"/>
                  </a:moveTo>
                  <a:lnTo>
                    <a:pt x="0" y="0"/>
                  </a:lnTo>
                  <a:lnTo>
                    <a:pt x="1035583" y="3313887"/>
                  </a:lnTo>
                  <a:lnTo>
                    <a:pt x="2071166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792714" y="5276513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92714" y="5541404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92714" y="5806297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44022" y="4746539"/>
              <a:ext cx="2071370" cy="3314065"/>
            </a:xfrm>
            <a:custGeom>
              <a:avLst/>
              <a:gdLst/>
              <a:ahLst/>
              <a:cxnLst/>
              <a:rect l="l" t="t" r="r" b="b"/>
              <a:pathLst>
                <a:path w="2071370" h="3314065">
                  <a:moveTo>
                    <a:pt x="2071166" y="0"/>
                  </a:moveTo>
                  <a:lnTo>
                    <a:pt x="0" y="0"/>
                  </a:lnTo>
                  <a:lnTo>
                    <a:pt x="1035583" y="3313887"/>
                  </a:lnTo>
                  <a:lnTo>
                    <a:pt x="2071166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14718" y="5276513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14718" y="5541404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514718" y="5806297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466023" y="4746539"/>
              <a:ext cx="2071370" cy="3314065"/>
            </a:xfrm>
            <a:custGeom>
              <a:avLst/>
              <a:gdLst/>
              <a:ahLst/>
              <a:cxnLst/>
              <a:rect l="l" t="t" r="r" b="b"/>
              <a:pathLst>
                <a:path w="2071370" h="3314065">
                  <a:moveTo>
                    <a:pt x="2071166" y="0"/>
                  </a:moveTo>
                  <a:lnTo>
                    <a:pt x="0" y="0"/>
                  </a:lnTo>
                  <a:lnTo>
                    <a:pt x="1035583" y="3313887"/>
                  </a:lnTo>
                  <a:lnTo>
                    <a:pt x="2071166" y="0"/>
                  </a:lnTo>
                  <a:close/>
                </a:path>
              </a:pathLst>
            </a:custGeom>
            <a:solidFill>
              <a:srgbClr val="F9C2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236722" y="5276513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C791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236722" y="5541404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236722" y="5806297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FFF0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188027" y="4746539"/>
              <a:ext cx="2071370" cy="3314065"/>
            </a:xfrm>
            <a:custGeom>
              <a:avLst/>
              <a:gdLst/>
              <a:ahLst/>
              <a:cxnLst/>
              <a:rect l="l" t="t" r="r" b="b"/>
              <a:pathLst>
                <a:path w="2071369" h="3314065">
                  <a:moveTo>
                    <a:pt x="2071166" y="0"/>
                  </a:moveTo>
                  <a:lnTo>
                    <a:pt x="0" y="0"/>
                  </a:lnTo>
                  <a:lnTo>
                    <a:pt x="1035583" y="3313887"/>
                  </a:lnTo>
                  <a:lnTo>
                    <a:pt x="2071166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958724" y="5276513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958724" y="5276513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529780"/>
                  </a:moveTo>
                  <a:lnTo>
                    <a:pt x="529780" y="264883"/>
                  </a:lnTo>
                  <a:lnTo>
                    <a:pt x="264883" y="0"/>
                  </a:lnTo>
                  <a:lnTo>
                    <a:pt x="0" y="264896"/>
                  </a:lnTo>
                  <a:lnTo>
                    <a:pt x="264883" y="529780"/>
                  </a:lnTo>
                  <a:close/>
                </a:path>
              </a:pathLst>
            </a:custGeom>
            <a:ln w="11823">
              <a:solidFill>
                <a:srgbClr val="B523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958724" y="5541404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958724" y="5806297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4883" y="0"/>
                  </a:moveTo>
                  <a:lnTo>
                    <a:pt x="0" y="264896"/>
                  </a:lnTo>
                  <a:lnTo>
                    <a:pt x="264883" y="529780"/>
                  </a:lnTo>
                  <a:lnTo>
                    <a:pt x="529780" y="264883"/>
                  </a:lnTo>
                  <a:lnTo>
                    <a:pt x="264883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92676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89709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63" y="177507"/>
                  </a:lnTo>
                  <a:lnTo>
                    <a:pt x="0" y="179590"/>
                  </a:lnTo>
                  <a:lnTo>
                    <a:pt x="863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63" y="876"/>
                  </a:lnTo>
                  <a:lnTo>
                    <a:pt x="0" y="2959"/>
                  </a:lnTo>
                  <a:lnTo>
                    <a:pt x="863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340033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337066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63" y="177507"/>
                  </a:lnTo>
                  <a:lnTo>
                    <a:pt x="0" y="179590"/>
                  </a:lnTo>
                  <a:lnTo>
                    <a:pt x="863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63" y="876"/>
                  </a:lnTo>
                  <a:lnTo>
                    <a:pt x="0" y="2959"/>
                  </a:lnTo>
                  <a:lnTo>
                    <a:pt x="863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884432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81465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63" y="177507"/>
                  </a:lnTo>
                  <a:lnTo>
                    <a:pt x="0" y="179590"/>
                  </a:lnTo>
                  <a:lnTo>
                    <a:pt x="863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63" y="876"/>
                  </a:lnTo>
                  <a:lnTo>
                    <a:pt x="0" y="2959"/>
                  </a:lnTo>
                  <a:lnTo>
                    <a:pt x="863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9177" y="3404769"/>
              <a:ext cx="159638" cy="15963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2673" y="3404769"/>
              <a:ext cx="159639" cy="15963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3182" y="3404769"/>
              <a:ext cx="159638" cy="15963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05186" y="3404769"/>
              <a:ext cx="159638" cy="15963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27189" y="3404769"/>
              <a:ext cx="159638" cy="15963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29457" y="3404769"/>
              <a:ext cx="159638" cy="15963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8225" y="3404769"/>
              <a:ext cx="159639" cy="15963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27584" y="3404769"/>
              <a:ext cx="159638" cy="15963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49586" y="3404769"/>
              <a:ext cx="159638" cy="1596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71590" y="3404769"/>
              <a:ext cx="159639" cy="15963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85057" y="3404769"/>
              <a:ext cx="159638" cy="15963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02624" y="3404769"/>
              <a:ext cx="159639" cy="15963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71985" y="3404769"/>
              <a:ext cx="159638" cy="15963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93986" y="3404769"/>
              <a:ext cx="159638" cy="15963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415990" y="3404769"/>
              <a:ext cx="159639" cy="15963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72380" y="3404769"/>
              <a:ext cx="159638" cy="15963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94382" y="3404769"/>
              <a:ext cx="159639" cy="15963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516386" y="3404769"/>
              <a:ext cx="159638" cy="15963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38387" y="3404769"/>
              <a:ext cx="159638" cy="1596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960390" y="3404769"/>
              <a:ext cx="159639" cy="15963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513200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510240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41" y="177507"/>
                  </a:lnTo>
                  <a:lnTo>
                    <a:pt x="2959" y="176631"/>
                  </a:lnTo>
                  <a:lnTo>
                    <a:pt x="863" y="177507"/>
                  </a:lnTo>
                  <a:lnTo>
                    <a:pt x="0" y="179590"/>
                  </a:lnTo>
                  <a:lnTo>
                    <a:pt x="863" y="181686"/>
                  </a:lnTo>
                  <a:lnTo>
                    <a:pt x="2959" y="182549"/>
                  </a:lnTo>
                  <a:lnTo>
                    <a:pt x="5041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41" y="876"/>
                  </a:lnTo>
                  <a:lnTo>
                    <a:pt x="2959" y="0"/>
                  </a:lnTo>
                  <a:lnTo>
                    <a:pt x="863" y="876"/>
                  </a:lnTo>
                  <a:lnTo>
                    <a:pt x="0" y="2959"/>
                  </a:lnTo>
                  <a:lnTo>
                    <a:pt x="863" y="5054"/>
                  </a:lnTo>
                  <a:lnTo>
                    <a:pt x="2959" y="5918"/>
                  </a:lnTo>
                  <a:lnTo>
                    <a:pt x="5041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060557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057597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41" y="177507"/>
                  </a:lnTo>
                  <a:lnTo>
                    <a:pt x="2959" y="176631"/>
                  </a:lnTo>
                  <a:lnTo>
                    <a:pt x="863" y="177507"/>
                  </a:lnTo>
                  <a:lnTo>
                    <a:pt x="0" y="179590"/>
                  </a:lnTo>
                  <a:lnTo>
                    <a:pt x="863" y="181686"/>
                  </a:lnTo>
                  <a:lnTo>
                    <a:pt x="2959" y="182549"/>
                  </a:lnTo>
                  <a:lnTo>
                    <a:pt x="5041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41" y="876"/>
                  </a:lnTo>
                  <a:lnTo>
                    <a:pt x="2959" y="0"/>
                  </a:lnTo>
                  <a:lnTo>
                    <a:pt x="863" y="876"/>
                  </a:lnTo>
                  <a:lnTo>
                    <a:pt x="0" y="2959"/>
                  </a:lnTo>
                  <a:lnTo>
                    <a:pt x="863" y="5054"/>
                  </a:lnTo>
                  <a:lnTo>
                    <a:pt x="2959" y="5918"/>
                  </a:lnTo>
                  <a:lnTo>
                    <a:pt x="5041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604958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601995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63" y="177507"/>
                  </a:lnTo>
                  <a:lnTo>
                    <a:pt x="0" y="179590"/>
                  </a:lnTo>
                  <a:lnTo>
                    <a:pt x="863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63" y="876"/>
                  </a:lnTo>
                  <a:lnTo>
                    <a:pt x="0" y="2959"/>
                  </a:lnTo>
                  <a:lnTo>
                    <a:pt x="863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230399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227430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76" y="177507"/>
                  </a:lnTo>
                  <a:lnTo>
                    <a:pt x="0" y="179590"/>
                  </a:lnTo>
                  <a:lnTo>
                    <a:pt x="876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76" y="876"/>
                  </a:lnTo>
                  <a:lnTo>
                    <a:pt x="0" y="2959"/>
                  </a:lnTo>
                  <a:lnTo>
                    <a:pt x="876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777756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774787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76" y="177507"/>
                  </a:lnTo>
                  <a:lnTo>
                    <a:pt x="0" y="179590"/>
                  </a:lnTo>
                  <a:lnTo>
                    <a:pt x="876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76" y="876"/>
                  </a:lnTo>
                  <a:lnTo>
                    <a:pt x="0" y="2959"/>
                  </a:lnTo>
                  <a:lnTo>
                    <a:pt x="876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322156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319186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76" y="177507"/>
                  </a:lnTo>
                  <a:lnTo>
                    <a:pt x="0" y="179590"/>
                  </a:lnTo>
                  <a:lnTo>
                    <a:pt x="876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76" y="876"/>
                  </a:lnTo>
                  <a:lnTo>
                    <a:pt x="0" y="2959"/>
                  </a:lnTo>
                  <a:lnTo>
                    <a:pt x="876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935772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932810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63" y="177507"/>
                  </a:lnTo>
                  <a:lnTo>
                    <a:pt x="0" y="179590"/>
                  </a:lnTo>
                  <a:lnTo>
                    <a:pt x="863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63" y="876"/>
                  </a:lnTo>
                  <a:lnTo>
                    <a:pt x="0" y="2959"/>
                  </a:lnTo>
                  <a:lnTo>
                    <a:pt x="863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483129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480167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63" y="177507"/>
                  </a:lnTo>
                  <a:lnTo>
                    <a:pt x="0" y="179590"/>
                  </a:lnTo>
                  <a:lnTo>
                    <a:pt x="863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63" y="876"/>
                  </a:lnTo>
                  <a:lnTo>
                    <a:pt x="0" y="2959"/>
                  </a:lnTo>
                  <a:lnTo>
                    <a:pt x="863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027529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1024565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63" y="177507"/>
                  </a:lnTo>
                  <a:lnTo>
                    <a:pt x="0" y="179590"/>
                  </a:lnTo>
                  <a:lnTo>
                    <a:pt x="863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63" y="876"/>
                  </a:lnTo>
                  <a:lnTo>
                    <a:pt x="0" y="2959"/>
                  </a:lnTo>
                  <a:lnTo>
                    <a:pt x="863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2671447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2668479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76" y="177507"/>
                  </a:lnTo>
                  <a:lnTo>
                    <a:pt x="0" y="179590"/>
                  </a:lnTo>
                  <a:lnTo>
                    <a:pt x="876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76" y="876"/>
                  </a:lnTo>
                  <a:lnTo>
                    <a:pt x="0" y="2959"/>
                  </a:lnTo>
                  <a:lnTo>
                    <a:pt x="876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218805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215836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54" y="177507"/>
                  </a:lnTo>
                  <a:lnTo>
                    <a:pt x="2959" y="176631"/>
                  </a:lnTo>
                  <a:lnTo>
                    <a:pt x="876" y="177507"/>
                  </a:lnTo>
                  <a:lnTo>
                    <a:pt x="0" y="179590"/>
                  </a:lnTo>
                  <a:lnTo>
                    <a:pt x="876" y="181686"/>
                  </a:lnTo>
                  <a:lnTo>
                    <a:pt x="2959" y="182549"/>
                  </a:lnTo>
                  <a:lnTo>
                    <a:pt x="5054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54" y="876"/>
                  </a:lnTo>
                  <a:lnTo>
                    <a:pt x="2959" y="0"/>
                  </a:lnTo>
                  <a:lnTo>
                    <a:pt x="876" y="876"/>
                  </a:lnTo>
                  <a:lnTo>
                    <a:pt x="0" y="2959"/>
                  </a:lnTo>
                  <a:lnTo>
                    <a:pt x="876" y="5054"/>
                  </a:lnTo>
                  <a:lnTo>
                    <a:pt x="2959" y="5918"/>
                  </a:lnTo>
                  <a:lnTo>
                    <a:pt x="5054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3763206" y="843139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8965"/>
                  </a:lnTo>
                </a:path>
              </a:pathLst>
            </a:custGeom>
            <a:ln w="5918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3760247" y="841667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918" y="179590"/>
                  </a:moveTo>
                  <a:lnTo>
                    <a:pt x="5041" y="177507"/>
                  </a:lnTo>
                  <a:lnTo>
                    <a:pt x="2959" y="176631"/>
                  </a:lnTo>
                  <a:lnTo>
                    <a:pt x="863" y="177507"/>
                  </a:lnTo>
                  <a:lnTo>
                    <a:pt x="0" y="179590"/>
                  </a:lnTo>
                  <a:lnTo>
                    <a:pt x="863" y="181686"/>
                  </a:lnTo>
                  <a:lnTo>
                    <a:pt x="2959" y="182549"/>
                  </a:lnTo>
                  <a:lnTo>
                    <a:pt x="5041" y="181686"/>
                  </a:lnTo>
                  <a:lnTo>
                    <a:pt x="5918" y="179590"/>
                  </a:lnTo>
                  <a:close/>
                </a:path>
                <a:path w="6350" h="182879">
                  <a:moveTo>
                    <a:pt x="5918" y="2959"/>
                  </a:moveTo>
                  <a:lnTo>
                    <a:pt x="5041" y="876"/>
                  </a:lnTo>
                  <a:lnTo>
                    <a:pt x="2959" y="0"/>
                  </a:lnTo>
                  <a:lnTo>
                    <a:pt x="863" y="876"/>
                  </a:lnTo>
                  <a:lnTo>
                    <a:pt x="0" y="2959"/>
                  </a:lnTo>
                  <a:lnTo>
                    <a:pt x="863" y="5054"/>
                  </a:lnTo>
                  <a:lnTo>
                    <a:pt x="2959" y="5918"/>
                  </a:lnTo>
                  <a:lnTo>
                    <a:pt x="5041" y="5054"/>
                  </a:lnTo>
                  <a:lnTo>
                    <a:pt x="5918" y="2959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629210" y="8803375"/>
              <a:ext cx="198119" cy="219847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12175319" y="3067711"/>
            <a:ext cx="127952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165" dirty="0">
                <a:solidFill>
                  <a:srgbClr val="061456"/>
                </a:solidFill>
                <a:latin typeface="Darwin"/>
                <a:cs typeface="Darwin"/>
              </a:rPr>
              <a:t>SUNSET</a:t>
            </a:r>
            <a:r>
              <a:rPr sz="900" b="1" spc="41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170" dirty="0">
                <a:solidFill>
                  <a:srgbClr val="061456"/>
                </a:solidFill>
                <a:latin typeface="Darwin"/>
                <a:cs typeface="Darwin"/>
              </a:rPr>
              <a:t>(ORANGE</a:t>
            </a:r>
            <a:r>
              <a:rPr sz="900" b="1" spc="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-50" dirty="0">
                <a:solidFill>
                  <a:srgbClr val="061456"/>
                </a:solidFill>
                <a:latin typeface="Darwin"/>
                <a:cs typeface="Darwin"/>
              </a:rPr>
              <a:t>)</a:t>
            </a:r>
            <a:endParaRPr sz="900">
              <a:latin typeface="Darwin"/>
              <a:cs typeface="Darwin"/>
            </a:endParaRPr>
          </a:p>
        </p:txBody>
      </p:sp>
      <p:sp>
        <p:nvSpPr>
          <p:cNvPr id="116" name="object 1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23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90" name="object 90"/>
          <p:cNvSpPr txBox="1"/>
          <p:nvPr/>
        </p:nvSpPr>
        <p:spPr>
          <a:xfrm>
            <a:off x="9453317" y="3067711"/>
            <a:ext cx="133350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170" dirty="0">
                <a:solidFill>
                  <a:srgbClr val="061456"/>
                </a:solidFill>
                <a:latin typeface="Darwin"/>
                <a:cs typeface="Darwin"/>
              </a:rPr>
              <a:t>SUNRISE</a:t>
            </a:r>
            <a:r>
              <a:rPr sz="900" b="1" spc="409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160" dirty="0">
                <a:solidFill>
                  <a:srgbClr val="061456"/>
                </a:solidFill>
                <a:latin typeface="Darwin"/>
                <a:cs typeface="Darwin"/>
              </a:rPr>
              <a:t>(YELL</a:t>
            </a:r>
            <a:r>
              <a:rPr sz="900" b="1" spc="-3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061456"/>
                </a:solidFill>
                <a:latin typeface="Darwin"/>
                <a:cs typeface="Darwin"/>
              </a:rPr>
              <a:t>O</a:t>
            </a:r>
            <a:r>
              <a:rPr sz="900" b="1" spc="-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061456"/>
                </a:solidFill>
                <a:latin typeface="Darwin"/>
                <a:cs typeface="Darwin"/>
              </a:rPr>
              <a:t>W</a:t>
            </a:r>
            <a:r>
              <a:rPr sz="900" b="1" spc="1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-50" dirty="0">
                <a:solidFill>
                  <a:srgbClr val="061456"/>
                </a:solidFill>
                <a:latin typeface="Darwin"/>
                <a:cs typeface="Darwin"/>
              </a:rPr>
              <a:t>)</a:t>
            </a:r>
            <a:endParaRPr sz="900">
              <a:latin typeface="Darwin"/>
              <a:cs typeface="Darwi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432328" y="8443507"/>
            <a:ext cx="18478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5" dirty="0">
                <a:solidFill>
                  <a:srgbClr val="4D4D4F"/>
                </a:solidFill>
                <a:latin typeface="Darwin-Light"/>
                <a:cs typeface="Darwin-Light"/>
              </a:rPr>
              <a:t>343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982530" y="8443507"/>
            <a:ext cx="20574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-25" dirty="0">
                <a:solidFill>
                  <a:srgbClr val="4D4D4F"/>
                </a:solidFill>
                <a:latin typeface="Darwin"/>
                <a:cs typeface="Darwin"/>
              </a:rPr>
              <a:t>PMS</a:t>
            </a:r>
            <a:r>
              <a:rPr sz="650" b="1" spc="50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endParaRPr sz="650">
              <a:latin typeface="Darwin"/>
              <a:cs typeface="Darwin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976159" y="8443507"/>
            <a:ext cx="18605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5" dirty="0">
                <a:solidFill>
                  <a:srgbClr val="4D4D4F"/>
                </a:solidFill>
                <a:latin typeface="Darwin-Light"/>
                <a:cs typeface="Darwin-Light"/>
              </a:rPr>
              <a:t>383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502689" y="8443507"/>
            <a:ext cx="22161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25" dirty="0">
                <a:solidFill>
                  <a:srgbClr val="4D4D4F"/>
                </a:solidFill>
                <a:latin typeface="Darwin-Light"/>
                <a:cs typeface="Darwin-Light"/>
              </a:rPr>
              <a:t>7730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065392" y="8443507"/>
            <a:ext cx="18542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5" dirty="0">
                <a:solidFill>
                  <a:srgbClr val="4D4D4F"/>
                </a:solidFill>
                <a:latin typeface="Darwin-Light"/>
                <a:cs typeface="Darwin-Light"/>
              </a:rPr>
              <a:t>559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731314" y="3067711"/>
            <a:ext cx="11893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175" dirty="0">
                <a:solidFill>
                  <a:srgbClr val="061456"/>
                </a:solidFill>
                <a:latin typeface="Darwin"/>
                <a:cs typeface="Darwin"/>
              </a:rPr>
              <a:t>HIBISCUS</a:t>
            </a:r>
            <a:r>
              <a:rPr sz="900" b="1" spc="38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155" dirty="0">
                <a:solidFill>
                  <a:srgbClr val="061456"/>
                </a:solidFill>
                <a:latin typeface="Darwin"/>
                <a:cs typeface="Darwin"/>
              </a:rPr>
              <a:t>(PINK)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009312" y="3067710"/>
            <a:ext cx="9861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160" dirty="0">
                <a:solidFill>
                  <a:srgbClr val="061456"/>
                </a:solidFill>
                <a:latin typeface="Darwin"/>
                <a:cs typeface="Darwin"/>
              </a:rPr>
              <a:t>OCEAN</a:t>
            </a:r>
            <a:r>
              <a:rPr sz="900" b="1" spc="39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160" dirty="0">
                <a:solidFill>
                  <a:srgbClr val="061456"/>
                </a:solidFill>
                <a:latin typeface="Darwin"/>
                <a:cs typeface="Darwin"/>
              </a:rPr>
              <a:t>(BLUE</a:t>
            </a:r>
            <a:r>
              <a:rPr sz="900" b="1" spc="-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-50" dirty="0">
                <a:solidFill>
                  <a:srgbClr val="061456"/>
                </a:solidFill>
                <a:latin typeface="Darwin"/>
                <a:cs typeface="Darwin"/>
              </a:rPr>
              <a:t>)</a:t>
            </a:r>
            <a:endParaRPr sz="900">
              <a:latin typeface="Darwin"/>
              <a:cs typeface="Darwi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287308" y="3067711"/>
            <a:ext cx="1517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175" dirty="0">
                <a:solidFill>
                  <a:srgbClr val="061456"/>
                </a:solidFill>
                <a:latin typeface="Darwin"/>
                <a:cs typeface="Darwin"/>
              </a:rPr>
              <a:t>RAINFORES</a:t>
            </a:r>
            <a:r>
              <a:rPr sz="900" b="1" spc="-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061456"/>
                </a:solidFill>
                <a:latin typeface="Darwin"/>
                <a:cs typeface="Darwin"/>
              </a:rPr>
              <a:t>T</a:t>
            </a:r>
            <a:r>
              <a:rPr sz="900" b="1" spc="41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160" dirty="0">
                <a:solidFill>
                  <a:srgbClr val="061456"/>
                </a:solidFill>
                <a:latin typeface="Darwin"/>
                <a:cs typeface="Darwin"/>
              </a:rPr>
              <a:t>(GREEN) </a:t>
            </a:r>
            <a:endParaRPr sz="900">
              <a:latin typeface="Darwin"/>
              <a:cs typeface="Darwin"/>
            </a:endParaRPr>
          </a:p>
        </p:txBody>
      </p:sp>
      <p:graphicFrame>
        <p:nvGraphicFramePr>
          <p:cNvPr id="99" name="object 99"/>
          <p:cNvGraphicFramePr>
            <a:graphicFrameLocks noGrp="1"/>
          </p:cNvGraphicFramePr>
          <p:nvPr/>
        </p:nvGraphicFramePr>
        <p:xfrm>
          <a:off x="1348616" y="3699687"/>
          <a:ext cx="12908915" cy="525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78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7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76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92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9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609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78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781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1879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8067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9273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4828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9273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971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52006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8067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082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9210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7175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83209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9079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519429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80034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6162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8067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9210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4315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</a:tblGrid>
              <a:tr h="121285">
                <a:tc>
                  <a:txBody>
                    <a:bodyPr/>
                    <a:lstStyle/>
                    <a:p>
                      <a:pPr marL="38735">
                        <a:lnSpc>
                          <a:spcPts val="760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89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9695" algn="r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9215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8425" algn="r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68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ts val="760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8740" algn="r">
                        <a:lnSpc>
                          <a:spcPts val="755"/>
                        </a:lnSpc>
                      </a:pPr>
                      <a:r>
                        <a:rPr sz="650" spc="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100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2230" algn="ct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2870" algn="r">
                        <a:lnSpc>
                          <a:spcPts val="755"/>
                        </a:lnSpc>
                      </a:pPr>
                      <a:r>
                        <a:rPr sz="650" spc="1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52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74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35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ts val="760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755"/>
                        </a:lnSpc>
                      </a:pPr>
                      <a:r>
                        <a:rPr sz="650" spc="3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67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30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ts val="755"/>
                        </a:lnSpc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755"/>
                        </a:lnSpc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9215" algn="r">
                        <a:lnSpc>
                          <a:spcPts val="760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55"/>
                        </a:lnSpc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6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ts val="755"/>
                        </a:lnSpc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55"/>
                        </a:lnSpc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755"/>
                        </a:lnSpc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9215" algn="r">
                        <a:lnSpc>
                          <a:spcPts val="760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ts val="755"/>
                        </a:lnSpc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960" algn="ct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755"/>
                        </a:lnSpc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8575" algn="ctr">
                        <a:lnSpc>
                          <a:spcPts val="755"/>
                        </a:lnSpc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C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755"/>
                        </a:lnSpc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3525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90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223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3462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55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9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95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100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100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75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35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22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16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4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95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96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77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76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M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51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3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72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100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71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24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6034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223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4351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921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4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857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24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21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99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100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65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27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94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96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97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100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Y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100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285">
                <a:tc>
                  <a:txBody>
                    <a:bodyPr/>
                    <a:lstStyle/>
                    <a:p>
                      <a:pPr marL="36830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60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8419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18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18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3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55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2230" algn="ct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34620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690" algn="ct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945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16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4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18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8575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 algn="ct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28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960" algn="ct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8575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ts val="725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K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0" name="object 100"/>
          <p:cNvSpPr txBox="1"/>
          <p:nvPr/>
        </p:nvSpPr>
        <p:spPr>
          <a:xfrm>
            <a:off x="4160053" y="8443507"/>
            <a:ext cx="17018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25" dirty="0">
                <a:solidFill>
                  <a:srgbClr val="4D4D4F"/>
                </a:solidFill>
                <a:latin typeface="Darwin-Light"/>
                <a:cs typeface="Darwin-Light"/>
              </a:rPr>
              <a:t>281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700325" y="8443507"/>
            <a:ext cx="17843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5" dirty="0">
                <a:solidFill>
                  <a:srgbClr val="4D4D4F"/>
                </a:solidFill>
                <a:latin typeface="Darwin-Light"/>
                <a:cs typeface="Darwin-Light"/>
              </a:rPr>
              <a:t>297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223461" y="8443507"/>
            <a:ext cx="220979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5" dirty="0">
                <a:solidFill>
                  <a:srgbClr val="4D4D4F"/>
                </a:solidFill>
                <a:latin typeface="Darwin-Light"/>
                <a:cs typeface="Darwin-Light"/>
              </a:rPr>
              <a:t>2125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793614" y="8443507"/>
            <a:ext cx="16954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5" dirty="0">
                <a:solidFill>
                  <a:srgbClr val="4D4D4F"/>
                </a:solidFill>
                <a:latin typeface="Darwin-Light"/>
                <a:cs typeface="Darwin-Light"/>
              </a:rPr>
              <a:t>277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870588" y="8443507"/>
            <a:ext cx="17526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5" dirty="0">
                <a:solidFill>
                  <a:srgbClr val="4D4D4F"/>
                </a:solidFill>
                <a:latin typeface="Darwin-Light"/>
                <a:cs typeface="Darwin-Light"/>
              </a:rPr>
              <a:t>520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7390000" y="8443507"/>
            <a:ext cx="233679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25" dirty="0">
                <a:solidFill>
                  <a:srgbClr val="4D4D4F"/>
                </a:solidFill>
                <a:latin typeface="Darwin-Light"/>
                <a:cs typeface="Darwin-Light"/>
              </a:rPr>
              <a:t>7649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966609" y="8443507"/>
            <a:ext cx="16954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25" dirty="0">
                <a:solidFill>
                  <a:srgbClr val="4D4D4F"/>
                </a:solidFill>
                <a:latin typeface="Darwin-Light"/>
                <a:cs typeface="Darwin-Light"/>
              </a:rPr>
              <a:t>214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8493222" y="8443507"/>
            <a:ext cx="205104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0" dirty="0">
                <a:solidFill>
                  <a:srgbClr val="4D4D4F"/>
                </a:solidFill>
                <a:latin typeface="Darwin-Light"/>
                <a:cs typeface="Darwin-Light"/>
              </a:rPr>
              <a:t>1915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9558497" y="8443507"/>
            <a:ext cx="21844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0" dirty="0">
                <a:solidFill>
                  <a:srgbClr val="4D4D4F"/>
                </a:solidFill>
                <a:latin typeface="Darwin-Light"/>
                <a:cs typeface="Darwin-Light"/>
              </a:rPr>
              <a:t>1245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0096368" y="8443507"/>
            <a:ext cx="23177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25" dirty="0">
                <a:solidFill>
                  <a:srgbClr val="4D4D4F"/>
                </a:solidFill>
                <a:latin typeface="Darwin-Light"/>
                <a:cs typeface="Darwin-Light"/>
              </a:rPr>
              <a:t>7549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0680592" y="8443507"/>
            <a:ext cx="15240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5" dirty="0">
                <a:solidFill>
                  <a:srgbClr val="4D4D4F"/>
                </a:solidFill>
                <a:latin typeface="Darwin-Light"/>
                <a:cs typeface="Darwin-Light"/>
              </a:rPr>
              <a:t>141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1196445" y="8443507"/>
            <a:ext cx="20891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0" dirty="0">
                <a:solidFill>
                  <a:srgbClr val="4D4D4F"/>
                </a:solidFill>
                <a:latin typeface="Darwin-Light"/>
                <a:cs typeface="Darwin-Light"/>
              </a:rPr>
              <a:t>7401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2287839" y="8443507"/>
            <a:ext cx="22288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0" dirty="0">
                <a:solidFill>
                  <a:srgbClr val="4D4D4F"/>
                </a:solidFill>
                <a:latin typeface="Darwin-Light"/>
                <a:cs typeface="Darwin-Light"/>
              </a:rPr>
              <a:t>7620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2831752" y="8443507"/>
            <a:ext cx="23241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25" dirty="0">
                <a:solidFill>
                  <a:srgbClr val="4D4D4F"/>
                </a:solidFill>
                <a:latin typeface="Darwin-Light"/>
                <a:cs typeface="Darwin-Light"/>
              </a:rPr>
              <a:t>7580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3406789" y="8443507"/>
            <a:ext cx="17081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25" dirty="0">
                <a:solidFill>
                  <a:srgbClr val="4D4D4F"/>
                </a:solidFill>
                <a:latin typeface="Darwin-Light"/>
                <a:cs typeface="Darwin-Light"/>
              </a:rPr>
              <a:t>166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3951695" y="8443507"/>
            <a:ext cx="17018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25" dirty="0">
                <a:solidFill>
                  <a:srgbClr val="4D4D4F"/>
                </a:solidFill>
                <a:latin typeface="Darwin-Light"/>
                <a:cs typeface="Darwin-Light"/>
              </a:rPr>
              <a:t>144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AFD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E7F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96728" y="657831"/>
            <a:ext cx="43453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09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09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COL</a:t>
            </a:r>
            <a:r>
              <a:rPr sz="1000" b="1" spc="-2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OR</a:t>
            </a:r>
            <a:r>
              <a:rPr sz="1000" b="1" spc="48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P</a:t>
            </a:r>
            <a:r>
              <a:rPr sz="1000" b="1" spc="-8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5" dirty="0">
                <a:solidFill>
                  <a:srgbClr val="061456"/>
                </a:solidFill>
                <a:latin typeface="Darwin-Black"/>
                <a:cs typeface="Darwin-Black"/>
              </a:rPr>
              <a:t>ALETTE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48318" y="1536587"/>
            <a:ext cx="3371215" cy="108521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  <a:tabLst>
                <a:tab pos="1595120" algn="l"/>
              </a:tabLst>
            </a:pPr>
            <a:r>
              <a:rPr dirty="0">
                <a:solidFill>
                  <a:srgbClr val="061456"/>
                </a:solidFill>
              </a:rPr>
              <a:t>C</a:t>
            </a:r>
            <a:r>
              <a:rPr spc="-1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O L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O </a:t>
            </a:r>
            <a:r>
              <a:rPr spc="-50" dirty="0">
                <a:solidFill>
                  <a:srgbClr val="061456"/>
                </a:solidFill>
              </a:rPr>
              <a:t>R</a:t>
            </a:r>
            <a:r>
              <a:rPr dirty="0">
                <a:solidFill>
                  <a:srgbClr val="061456"/>
                </a:solidFill>
              </a:rPr>
              <a:t>	P</a:t>
            </a:r>
            <a:r>
              <a:rPr spc="-21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A L E T T </a:t>
            </a:r>
            <a:r>
              <a:rPr spc="-50" dirty="0">
                <a:solidFill>
                  <a:srgbClr val="061456"/>
                </a:solidFill>
              </a:rPr>
              <a:t>E</a:t>
            </a:r>
          </a:p>
          <a:p>
            <a:pPr marL="17780">
              <a:lnSpc>
                <a:spcPct val="100000"/>
              </a:lnSpc>
              <a:spcBef>
                <a:spcPts val="405"/>
              </a:spcBef>
            </a:pPr>
            <a:r>
              <a:rPr sz="1900" b="1" i="1" spc="70" dirty="0">
                <a:solidFill>
                  <a:srgbClr val="4D4D4F"/>
                </a:solidFill>
                <a:latin typeface="Darwin-BoldItalic"/>
                <a:cs typeface="Darwin-BoldItalic"/>
              </a:rPr>
              <a:t>Web</a:t>
            </a:r>
            <a:endParaRPr sz="1900">
              <a:latin typeface="Darwin-BoldItalic"/>
              <a:cs typeface="Darwin-BoldItal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83356" y="3714687"/>
            <a:ext cx="6350" cy="354965"/>
            <a:chOff x="1783356" y="3714687"/>
            <a:chExt cx="6350" cy="354965"/>
          </a:xfrm>
        </p:grpSpPr>
        <p:sp>
          <p:nvSpPr>
            <p:cNvPr id="12" name="object 12"/>
            <p:cNvSpPr/>
            <p:nvPr/>
          </p:nvSpPr>
          <p:spPr>
            <a:xfrm>
              <a:off x="1786303" y="3729267"/>
              <a:ext cx="0" cy="332105"/>
            </a:xfrm>
            <a:custGeom>
              <a:avLst/>
              <a:gdLst/>
              <a:ahLst/>
              <a:cxnLst/>
              <a:rect l="l" t="t" r="r" b="b"/>
              <a:pathLst>
                <a:path h="332104">
                  <a:moveTo>
                    <a:pt x="0" y="0"/>
                  </a:moveTo>
                  <a:lnTo>
                    <a:pt x="0" y="331597"/>
                  </a:lnTo>
                </a:path>
              </a:pathLst>
            </a:custGeom>
            <a:ln w="5892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83346" y="3714698"/>
              <a:ext cx="6350" cy="354965"/>
            </a:xfrm>
            <a:custGeom>
              <a:avLst/>
              <a:gdLst/>
              <a:ahLst/>
              <a:cxnLst/>
              <a:rect l="l" t="t" r="r" b="b"/>
              <a:pathLst>
                <a:path w="6350" h="354964">
                  <a:moveTo>
                    <a:pt x="5892" y="351993"/>
                  </a:moveTo>
                  <a:lnTo>
                    <a:pt x="5029" y="349910"/>
                  </a:lnTo>
                  <a:lnTo>
                    <a:pt x="2946" y="349046"/>
                  </a:lnTo>
                  <a:lnTo>
                    <a:pt x="863" y="349910"/>
                  </a:lnTo>
                  <a:lnTo>
                    <a:pt x="0" y="351993"/>
                  </a:lnTo>
                  <a:lnTo>
                    <a:pt x="863" y="354076"/>
                  </a:lnTo>
                  <a:lnTo>
                    <a:pt x="2946" y="354939"/>
                  </a:lnTo>
                  <a:lnTo>
                    <a:pt x="5029" y="354076"/>
                  </a:lnTo>
                  <a:lnTo>
                    <a:pt x="5892" y="351993"/>
                  </a:lnTo>
                  <a:close/>
                </a:path>
                <a:path w="6350" h="354964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83346" y="3714698"/>
              <a:ext cx="6350" cy="354965"/>
            </a:xfrm>
            <a:custGeom>
              <a:avLst/>
              <a:gdLst/>
              <a:ahLst/>
              <a:cxnLst/>
              <a:rect l="l" t="t" r="r" b="b"/>
              <a:pathLst>
                <a:path w="6350" h="354964">
                  <a:moveTo>
                    <a:pt x="5892" y="351993"/>
                  </a:moveTo>
                  <a:lnTo>
                    <a:pt x="5029" y="349910"/>
                  </a:lnTo>
                  <a:lnTo>
                    <a:pt x="2946" y="349046"/>
                  </a:lnTo>
                  <a:lnTo>
                    <a:pt x="863" y="349910"/>
                  </a:lnTo>
                  <a:lnTo>
                    <a:pt x="0" y="351993"/>
                  </a:lnTo>
                  <a:lnTo>
                    <a:pt x="863" y="354076"/>
                  </a:lnTo>
                  <a:lnTo>
                    <a:pt x="2946" y="354939"/>
                  </a:lnTo>
                  <a:lnTo>
                    <a:pt x="5029" y="354076"/>
                  </a:lnTo>
                  <a:lnTo>
                    <a:pt x="5892" y="351993"/>
                  </a:lnTo>
                  <a:close/>
                </a:path>
                <a:path w="6350" h="354964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771948" y="3714687"/>
            <a:ext cx="6350" cy="354965"/>
            <a:chOff x="7771948" y="3714687"/>
            <a:chExt cx="6350" cy="354965"/>
          </a:xfrm>
        </p:grpSpPr>
        <p:sp>
          <p:nvSpPr>
            <p:cNvPr id="16" name="object 16"/>
            <p:cNvSpPr/>
            <p:nvPr/>
          </p:nvSpPr>
          <p:spPr>
            <a:xfrm>
              <a:off x="7774894" y="3729267"/>
              <a:ext cx="0" cy="332105"/>
            </a:xfrm>
            <a:custGeom>
              <a:avLst/>
              <a:gdLst/>
              <a:ahLst/>
              <a:cxnLst/>
              <a:rect l="l" t="t" r="r" b="b"/>
              <a:pathLst>
                <a:path h="332104">
                  <a:moveTo>
                    <a:pt x="0" y="0"/>
                  </a:moveTo>
                  <a:lnTo>
                    <a:pt x="0" y="331597"/>
                  </a:lnTo>
                </a:path>
              </a:pathLst>
            </a:custGeom>
            <a:ln w="5892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71943" y="3714698"/>
              <a:ext cx="6350" cy="354965"/>
            </a:xfrm>
            <a:custGeom>
              <a:avLst/>
              <a:gdLst/>
              <a:ahLst/>
              <a:cxnLst/>
              <a:rect l="l" t="t" r="r" b="b"/>
              <a:pathLst>
                <a:path w="6350" h="354964">
                  <a:moveTo>
                    <a:pt x="5892" y="351993"/>
                  </a:moveTo>
                  <a:lnTo>
                    <a:pt x="5029" y="349910"/>
                  </a:lnTo>
                  <a:lnTo>
                    <a:pt x="2946" y="349046"/>
                  </a:lnTo>
                  <a:lnTo>
                    <a:pt x="863" y="349910"/>
                  </a:lnTo>
                  <a:lnTo>
                    <a:pt x="0" y="351993"/>
                  </a:lnTo>
                  <a:lnTo>
                    <a:pt x="863" y="354076"/>
                  </a:lnTo>
                  <a:lnTo>
                    <a:pt x="2946" y="354939"/>
                  </a:lnTo>
                  <a:lnTo>
                    <a:pt x="5029" y="354076"/>
                  </a:lnTo>
                  <a:lnTo>
                    <a:pt x="5892" y="351993"/>
                  </a:lnTo>
                  <a:close/>
                </a:path>
                <a:path w="6350" h="354964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71943" y="3714698"/>
              <a:ext cx="6350" cy="354965"/>
            </a:xfrm>
            <a:custGeom>
              <a:avLst/>
              <a:gdLst/>
              <a:ahLst/>
              <a:cxnLst/>
              <a:rect l="l" t="t" r="r" b="b"/>
              <a:pathLst>
                <a:path w="6350" h="354964">
                  <a:moveTo>
                    <a:pt x="5892" y="351993"/>
                  </a:moveTo>
                  <a:lnTo>
                    <a:pt x="5029" y="349910"/>
                  </a:lnTo>
                  <a:lnTo>
                    <a:pt x="2946" y="349046"/>
                  </a:lnTo>
                  <a:lnTo>
                    <a:pt x="863" y="349910"/>
                  </a:lnTo>
                  <a:lnTo>
                    <a:pt x="0" y="351993"/>
                  </a:lnTo>
                  <a:lnTo>
                    <a:pt x="863" y="354076"/>
                  </a:lnTo>
                  <a:lnTo>
                    <a:pt x="2946" y="354939"/>
                  </a:lnTo>
                  <a:lnTo>
                    <a:pt x="5029" y="354076"/>
                  </a:lnTo>
                  <a:lnTo>
                    <a:pt x="5892" y="351993"/>
                  </a:lnTo>
                  <a:close/>
                </a:path>
                <a:path w="6350" h="354964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296639" y="3401964"/>
            <a:ext cx="13566775" cy="5775960"/>
            <a:chOff x="1296639" y="3401964"/>
            <a:chExt cx="13566775" cy="5775960"/>
          </a:xfrm>
        </p:grpSpPr>
        <p:sp>
          <p:nvSpPr>
            <p:cNvPr id="20" name="object 20"/>
            <p:cNvSpPr/>
            <p:nvPr/>
          </p:nvSpPr>
          <p:spPr>
            <a:xfrm>
              <a:off x="1296639" y="4744470"/>
              <a:ext cx="2072639" cy="3315970"/>
            </a:xfrm>
            <a:custGeom>
              <a:avLst/>
              <a:gdLst/>
              <a:ahLst/>
              <a:cxnLst/>
              <a:rect l="l" t="t" r="r" b="b"/>
              <a:pathLst>
                <a:path w="2072639" h="3315970">
                  <a:moveTo>
                    <a:pt x="2072284" y="0"/>
                  </a:moveTo>
                  <a:lnTo>
                    <a:pt x="0" y="0"/>
                  </a:lnTo>
                  <a:lnTo>
                    <a:pt x="1036142" y="3315665"/>
                  </a:lnTo>
                  <a:lnTo>
                    <a:pt x="2072284" y="0"/>
                  </a:lnTo>
                  <a:close/>
                </a:path>
              </a:pathLst>
            </a:custGeom>
            <a:solidFill>
              <a:srgbClr val="1485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67748" y="5274720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0449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67745" y="5539758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A8A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067745" y="5804787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ADC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20110" y="4744470"/>
              <a:ext cx="2072639" cy="3315970"/>
            </a:xfrm>
            <a:custGeom>
              <a:avLst/>
              <a:gdLst/>
              <a:ahLst/>
              <a:cxnLst/>
              <a:rect l="l" t="t" r="r" b="b"/>
              <a:pathLst>
                <a:path w="2072639" h="3315970">
                  <a:moveTo>
                    <a:pt x="2072284" y="0"/>
                  </a:moveTo>
                  <a:lnTo>
                    <a:pt x="0" y="0"/>
                  </a:lnTo>
                  <a:lnTo>
                    <a:pt x="1036142" y="3315665"/>
                  </a:lnTo>
                  <a:lnTo>
                    <a:pt x="2072284" y="0"/>
                  </a:lnTo>
                  <a:close/>
                </a:path>
              </a:pathLst>
            </a:custGeom>
            <a:solidFill>
              <a:srgbClr val="4859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91216" y="5274720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1D1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91216" y="5539755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3CB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91216" y="5804790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71C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743578" y="4744470"/>
              <a:ext cx="2072639" cy="3315970"/>
            </a:xfrm>
            <a:custGeom>
              <a:avLst/>
              <a:gdLst/>
              <a:ahLst/>
              <a:cxnLst/>
              <a:rect l="l" t="t" r="r" b="b"/>
              <a:pathLst>
                <a:path w="2072640" h="3315970">
                  <a:moveTo>
                    <a:pt x="2072284" y="0"/>
                  </a:moveTo>
                  <a:lnTo>
                    <a:pt x="0" y="0"/>
                  </a:lnTo>
                  <a:lnTo>
                    <a:pt x="1036142" y="3315665"/>
                  </a:lnTo>
                  <a:lnTo>
                    <a:pt x="2072284" y="0"/>
                  </a:lnTo>
                  <a:close/>
                </a:path>
              </a:pathLst>
            </a:custGeom>
            <a:solidFill>
              <a:srgbClr val="9911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514684" y="5274732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23"/>
                  </a:lnTo>
                  <a:lnTo>
                    <a:pt x="265036" y="530059"/>
                  </a:lnTo>
                  <a:lnTo>
                    <a:pt x="530072" y="265023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4D2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514684" y="5539755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D31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514684" y="5804790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EF4A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467048" y="4744470"/>
              <a:ext cx="2072639" cy="3315970"/>
            </a:xfrm>
            <a:custGeom>
              <a:avLst/>
              <a:gdLst/>
              <a:ahLst/>
              <a:cxnLst/>
              <a:rect l="l" t="t" r="r" b="b"/>
              <a:pathLst>
                <a:path w="2072640" h="3315970">
                  <a:moveTo>
                    <a:pt x="2072284" y="0"/>
                  </a:moveTo>
                  <a:lnTo>
                    <a:pt x="0" y="0"/>
                  </a:lnTo>
                  <a:lnTo>
                    <a:pt x="1036142" y="3315665"/>
                  </a:lnTo>
                  <a:lnTo>
                    <a:pt x="2072284" y="0"/>
                  </a:lnTo>
                  <a:close/>
                </a:path>
              </a:pathLst>
            </a:custGeom>
            <a:solidFill>
              <a:srgbClr val="F9C2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238151" y="5274732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23"/>
                  </a:lnTo>
                  <a:lnTo>
                    <a:pt x="265036" y="530059"/>
                  </a:lnTo>
                  <a:lnTo>
                    <a:pt x="530072" y="265023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C791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238151" y="5539755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238154" y="5804787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FFF0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190516" y="4744470"/>
              <a:ext cx="2072639" cy="3315970"/>
            </a:xfrm>
            <a:custGeom>
              <a:avLst/>
              <a:gdLst/>
              <a:ahLst/>
              <a:cxnLst/>
              <a:rect l="l" t="t" r="r" b="b"/>
              <a:pathLst>
                <a:path w="2072640" h="3315970">
                  <a:moveTo>
                    <a:pt x="2072284" y="0"/>
                  </a:moveTo>
                  <a:lnTo>
                    <a:pt x="0" y="0"/>
                  </a:lnTo>
                  <a:lnTo>
                    <a:pt x="1036142" y="3315665"/>
                  </a:lnTo>
                  <a:lnTo>
                    <a:pt x="2072284" y="0"/>
                  </a:lnTo>
                  <a:close/>
                </a:path>
              </a:pathLst>
            </a:custGeom>
            <a:solidFill>
              <a:srgbClr val="E352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961626" y="5274730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23"/>
                  </a:lnTo>
                  <a:lnTo>
                    <a:pt x="265036" y="530059"/>
                  </a:lnTo>
                  <a:lnTo>
                    <a:pt x="530059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9A11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961622" y="5539755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B731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961626" y="5804787"/>
              <a:ext cx="530225" cy="530225"/>
            </a:xfrm>
            <a:custGeom>
              <a:avLst/>
              <a:gdLst/>
              <a:ahLst/>
              <a:cxnLst/>
              <a:rect l="l" t="t" r="r" b="b"/>
              <a:pathLst>
                <a:path w="530225" h="530225">
                  <a:moveTo>
                    <a:pt x="265036" y="0"/>
                  </a:moveTo>
                  <a:lnTo>
                    <a:pt x="0" y="265036"/>
                  </a:lnTo>
                  <a:lnTo>
                    <a:pt x="265036" y="530072"/>
                  </a:lnTo>
                  <a:lnTo>
                    <a:pt x="530072" y="265036"/>
                  </a:lnTo>
                  <a:lnTo>
                    <a:pt x="265036" y="0"/>
                  </a:lnTo>
                  <a:close/>
                </a:path>
              </a:pathLst>
            </a:custGeom>
            <a:solidFill>
              <a:srgbClr val="ED8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89554" y="8431298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9067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786598" y="841658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892" y="179692"/>
                  </a:moveTo>
                  <a:lnTo>
                    <a:pt x="5029" y="177609"/>
                  </a:lnTo>
                  <a:lnTo>
                    <a:pt x="2946" y="176745"/>
                  </a:lnTo>
                  <a:lnTo>
                    <a:pt x="863" y="177609"/>
                  </a:lnTo>
                  <a:lnTo>
                    <a:pt x="0" y="179692"/>
                  </a:lnTo>
                  <a:lnTo>
                    <a:pt x="863" y="181775"/>
                  </a:lnTo>
                  <a:lnTo>
                    <a:pt x="2946" y="182638"/>
                  </a:lnTo>
                  <a:lnTo>
                    <a:pt x="5029" y="181775"/>
                  </a:lnTo>
                  <a:lnTo>
                    <a:pt x="5892" y="179692"/>
                  </a:lnTo>
                  <a:close/>
                </a:path>
                <a:path w="6350" h="182879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337207" y="8431298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9067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34260" y="841658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892" y="179692"/>
                  </a:moveTo>
                  <a:lnTo>
                    <a:pt x="5029" y="177609"/>
                  </a:lnTo>
                  <a:lnTo>
                    <a:pt x="2946" y="176745"/>
                  </a:lnTo>
                  <a:lnTo>
                    <a:pt x="863" y="177609"/>
                  </a:lnTo>
                  <a:lnTo>
                    <a:pt x="0" y="179692"/>
                  </a:lnTo>
                  <a:lnTo>
                    <a:pt x="863" y="181775"/>
                  </a:lnTo>
                  <a:lnTo>
                    <a:pt x="2946" y="182638"/>
                  </a:lnTo>
                  <a:lnTo>
                    <a:pt x="5029" y="181775"/>
                  </a:lnTo>
                  <a:lnTo>
                    <a:pt x="5892" y="179692"/>
                  </a:lnTo>
                  <a:close/>
                </a:path>
                <a:path w="6350" h="182879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881903" y="8431298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9067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878950" y="841658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892" y="179692"/>
                  </a:moveTo>
                  <a:lnTo>
                    <a:pt x="5029" y="177609"/>
                  </a:lnTo>
                  <a:lnTo>
                    <a:pt x="2946" y="176745"/>
                  </a:lnTo>
                  <a:lnTo>
                    <a:pt x="863" y="177609"/>
                  </a:lnTo>
                  <a:lnTo>
                    <a:pt x="0" y="179692"/>
                  </a:lnTo>
                  <a:lnTo>
                    <a:pt x="863" y="181775"/>
                  </a:lnTo>
                  <a:lnTo>
                    <a:pt x="2946" y="182638"/>
                  </a:lnTo>
                  <a:lnTo>
                    <a:pt x="5029" y="181775"/>
                  </a:lnTo>
                  <a:lnTo>
                    <a:pt x="5892" y="179692"/>
                  </a:lnTo>
                  <a:close/>
                </a:path>
                <a:path w="6350" h="182879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511551" y="8431670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0"/>
                  </a:moveTo>
                  <a:lnTo>
                    <a:pt x="0" y="158292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508601" y="8417013"/>
              <a:ext cx="6350" cy="182245"/>
            </a:xfrm>
            <a:custGeom>
              <a:avLst/>
              <a:gdLst/>
              <a:ahLst/>
              <a:cxnLst/>
              <a:rect l="l" t="t" r="r" b="b"/>
              <a:pathLst>
                <a:path w="6350" h="182245">
                  <a:moveTo>
                    <a:pt x="5892" y="178828"/>
                  </a:moveTo>
                  <a:lnTo>
                    <a:pt x="5029" y="176745"/>
                  </a:lnTo>
                  <a:lnTo>
                    <a:pt x="2946" y="175882"/>
                  </a:lnTo>
                  <a:lnTo>
                    <a:pt x="863" y="176745"/>
                  </a:lnTo>
                  <a:lnTo>
                    <a:pt x="0" y="178828"/>
                  </a:lnTo>
                  <a:lnTo>
                    <a:pt x="863" y="180911"/>
                  </a:lnTo>
                  <a:lnTo>
                    <a:pt x="2946" y="181775"/>
                  </a:lnTo>
                  <a:lnTo>
                    <a:pt x="5029" y="180911"/>
                  </a:lnTo>
                  <a:lnTo>
                    <a:pt x="5892" y="178828"/>
                  </a:lnTo>
                  <a:close/>
                </a:path>
                <a:path w="6350" h="182245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059203" y="8431670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0"/>
                  </a:moveTo>
                  <a:lnTo>
                    <a:pt x="0" y="158292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056251" y="8417013"/>
              <a:ext cx="6350" cy="182245"/>
            </a:xfrm>
            <a:custGeom>
              <a:avLst/>
              <a:gdLst/>
              <a:ahLst/>
              <a:cxnLst/>
              <a:rect l="l" t="t" r="r" b="b"/>
              <a:pathLst>
                <a:path w="6350" h="182245">
                  <a:moveTo>
                    <a:pt x="5892" y="178828"/>
                  </a:moveTo>
                  <a:lnTo>
                    <a:pt x="5029" y="176745"/>
                  </a:lnTo>
                  <a:lnTo>
                    <a:pt x="2946" y="175882"/>
                  </a:lnTo>
                  <a:lnTo>
                    <a:pt x="863" y="176745"/>
                  </a:lnTo>
                  <a:lnTo>
                    <a:pt x="0" y="178828"/>
                  </a:lnTo>
                  <a:lnTo>
                    <a:pt x="863" y="180911"/>
                  </a:lnTo>
                  <a:lnTo>
                    <a:pt x="2946" y="181775"/>
                  </a:lnTo>
                  <a:lnTo>
                    <a:pt x="5029" y="180911"/>
                  </a:lnTo>
                  <a:lnTo>
                    <a:pt x="5892" y="178828"/>
                  </a:lnTo>
                  <a:close/>
                </a:path>
                <a:path w="6350" h="182245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603899" y="8431670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0"/>
                  </a:moveTo>
                  <a:lnTo>
                    <a:pt x="0" y="158292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600941" y="8417013"/>
              <a:ext cx="6350" cy="182245"/>
            </a:xfrm>
            <a:custGeom>
              <a:avLst/>
              <a:gdLst/>
              <a:ahLst/>
              <a:cxnLst/>
              <a:rect l="l" t="t" r="r" b="b"/>
              <a:pathLst>
                <a:path w="6350" h="182245">
                  <a:moveTo>
                    <a:pt x="5892" y="178828"/>
                  </a:moveTo>
                  <a:lnTo>
                    <a:pt x="5029" y="176745"/>
                  </a:lnTo>
                  <a:lnTo>
                    <a:pt x="2946" y="175882"/>
                  </a:lnTo>
                  <a:lnTo>
                    <a:pt x="863" y="176745"/>
                  </a:lnTo>
                  <a:lnTo>
                    <a:pt x="0" y="178828"/>
                  </a:lnTo>
                  <a:lnTo>
                    <a:pt x="863" y="180911"/>
                  </a:lnTo>
                  <a:lnTo>
                    <a:pt x="2946" y="181775"/>
                  </a:lnTo>
                  <a:lnTo>
                    <a:pt x="5029" y="180911"/>
                  </a:lnTo>
                  <a:lnTo>
                    <a:pt x="5892" y="178828"/>
                  </a:lnTo>
                  <a:close/>
                </a:path>
                <a:path w="6350" h="182245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230220" y="8431298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9067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227265" y="841658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892" y="179692"/>
                  </a:moveTo>
                  <a:lnTo>
                    <a:pt x="5029" y="177609"/>
                  </a:lnTo>
                  <a:lnTo>
                    <a:pt x="2946" y="176745"/>
                  </a:lnTo>
                  <a:lnTo>
                    <a:pt x="863" y="177609"/>
                  </a:lnTo>
                  <a:lnTo>
                    <a:pt x="0" y="179692"/>
                  </a:lnTo>
                  <a:lnTo>
                    <a:pt x="863" y="181775"/>
                  </a:lnTo>
                  <a:lnTo>
                    <a:pt x="2946" y="182638"/>
                  </a:lnTo>
                  <a:lnTo>
                    <a:pt x="5029" y="181775"/>
                  </a:lnTo>
                  <a:lnTo>
                    <a:pt x="5892" y="179692"/>
                  </a:lnTo>
                  <a:close/>
                </a:path>
                <a:path w="6350" h="182879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777873" y="8431298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9067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774927" y="841658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892" y="179692"/>
                  </a:moveTo>
                  <a:lnTo>
                    <a:pt x="5029" y="177609"/>
                  </a:lnTo>
                  <a:lnTo>
                    <a:pt x="2946" y="176745"/>
                  </a:lnTo>
                  <a:lnTo>
                    <a:pt x="850" y="177609"/>
                  </a:lnTo>
                  <a:lnTo>
                    <a:pt x="0" y="179692"/>
                  </a:lnTo>
                  <a:lnTo>
                    <a:pt x="850" y="181775"/>
                  </a:lnTo>
                  <a:lnTo>
                    <a:pt x="2946" y="182638"/>
                  </a:lnTo>
                  <a:lnTo>
                    <a:pt x="5029" y="181775"/>
                  </a:lnTo>
                  <a:lnTo>
                    <a:pt x="5892" y="179692"/>
                  </a:lnTo>
                  <a:close/>
                </a:path>
                <a:path w="6350" h="182879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50" y="863"/>
                  </a:lnTo>
                  <a:lnTo>
                    <a:pt x="0" y="2946"/>
                  </a:lnTo>
                  <a:lnTo>
                    <a:pt x="850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322568" y="8431670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0"/>
                  </a:moveTo>
                  <a:lnTo>
                    <a:pt x="0" y="158292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319617" y="8417013"/>
              <a:ext cx="6350" cy="182245"/>
            </a:xfrm>
            <a:custGeom>
              <a:avLst/>
              <a:gdLst/>
              <a:ahLst/>
              <a:cxnLst/>
              <a:rect l="l" t="t" r="r" b="b"/>
              <a:pathLst>
                <a:path w="6350" h="182245">
                  <a:moveTo>
                    <a:pt x="5892" y="178828"/>
                  </a:moveTo>
                  <a:lnTo>
                    <a:pt x="5029" y="176745"/>
                  </a:lnTo>
                  <a:lnTo>
                    <a:pt x="2946" y="175882"/>
                  </a:lnTo>
                  <a:lnTo>
                    <a:pt x="863" y="176745"/>
                  </a:lnTo>
                  <a:lnTo>
                    <a:pt x="0" y="178828"/>
                  </a:lnTo>
                  <a:lnTo>
                    <a:pt x="863" y="180911"/>
                  </a:lnTo>
                  <a:lnTo>
                    <a:pt x="2946" y="181775"/>
                  </a:lnTo>
                  <a:lnTo>
                    <a:pt x="5029" y="180911"/>
                  </a:lnTo>
                  <a:lnTo>
                    <a:pt x="5892" y="178828"/>
                  </a:lnTo>
                  <a:close/>
                </a:path>
                <a:path w="6350" h="182245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937059" y="8431670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0"/>
                  </a:moveTo>
                  <a:lnTo>
                    <a:pt x="0" y="158292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934105" y="8417013"/>
              <a:ext cx="6350" cy="182245"/>
            </a:xfrm>
            <a:custGeom>
              <a:avLst/>
              <a:gdLst/>
              <a:ahLst/>
              <a:cxnLst/>
              <a:rect l="l" t="t" r="r" b="b"/>
              <a:pathLst>
                <a:path w="6350" h="182245">
                  <a:moveTo>
                    <a:pt x="5892" y="178828"/>
                  </a:moveTo>
                  <a:lnTo>
                    <a:pt x="5029" y="176745"/>
                  </a:lnTo>
                  <a:lnTo>
                    <a:pt x="2946" y="175882"/>
                  </a:lnTo>
                  <a:lnTo>
                    <a:pt x="863" y="176745"/>
                  </a:lnTo>
                  <a:lnTo>
                    <a:pt x="0" y="178828"/>
                  </a:lnTo>
                  <a:lnTo>
                    <a:pt x="863" y="180911"/>
                  </a:lnTo>
                  <a:lnTo>
                    <a:pt x="2946" y="181775"/>
                  </a:lnTo>
                  <a:lnTo>
                    <a:pt x="5029" y="180911"/>
                  </a:lnTo>
                  <a:lnTo>
                    <a:pt x="5892" y="178828"/>
                  </a:lnTo>
                  <a:close/>
                </a:path>
                <a:path w="6350" h="182245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484711" y="8431670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0"/>
                  </a:moveTo>
                  <a:lnTo>
                    <a:pt x="0" y="158292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481754" y="8417013"/>
              <a:ext cx="6350" cy="182245"/>
            </a:xfrm>
            <a:custGeom>
              <a:avLst/>
              <a:gdLst/>
              <a:ahLst/>
              <a:cxnLst/>
              <a:rect l="l" t="t" r="r" b="b"/>
              <a:pathLst>
                <a:path w="6350" h="182245">
                  <a:moveTo>
                    <a:pt x="5892" y="178828"/>
                  </a:moveTo>
                  <a:lnTo>
                    <a:pt x="5029" y="176745"/>
                  </a:lnTo>
                  <a:lnTo>
                    <a:pt x="2946" y="175882"/>
                  </a:lnTo>
                  <a:lnTo>
                    <a:pt x="863" y="176745"/>
                  </a:lnTo>
                  <a:lnTo>
                    <a:pt x="0" y="178828"/>
                  </a:lnTo>
                  <a:lnTo>
                    <a:pt x="863" y="180911"/>
                  </a:lnTo>
                  <a:lnTo>
                    <a:pt x="2946" y="181775"/>
                  </a:lnTo>
                  <a:lnTo>
                    <a:pt x="5029" y="180911"/>
                  </a:lnTo>
                  <a:lnTo>
                    <a:pt x="5892" y="178828"/>
                  </a:lnTo>
                  <a:close/>
                </a:path>
                <a:path w="6350" h="182245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029406" y="8431670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0"/>
                  </a:moveTo>
                  <a:lnTo>
                    <a:pt x="0" y="158292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026458" y="8417013"/>
              <a:ext cx="6350" cy="182245"/>
            </a:xfrm>
            <a:custGeom>
              <a:avLst/>
              <a:gdLst/>
              <a:ahLst/>
              <a:cxnLst/>
              <a:rect l="l" t="t" r="r" b="b"/>
              <a:pathLst>
                <a:path w="6350" h="182245">
                  <a:moveTo>
                    <a:pt x="5892" y="178828"/>
                  </a:moveTo>
                  <a:lnTo>
                    <a:pt x="5029" y="176745"/>
                  </a:lnTo>
                  <a:lnTo>
                    <a:pt x="2946" y="175882"/>
                  </a:lnTo>
                  <a:lnTo>
                    <a:pt x="863" y="176745"/>
                  </a:lnTo>
                  <a:lnTo>
                    <a:pt x="0" y="178828"/>
                  </a:lnTo>
                  <a:lnTo>
                    <a:pt x="863" y="180911"/>
                  </a:lnTo>
                  <a:lnTo>
                    <a:pt x="2946" y="181775"/>
                  </a:lnTo>
                  <a:lnTo>
                    <a:pt x="5029" y="180911"/>
                  </a:lnTo>
                  <a:lnTo>
                    <a:pt x="5892" y="178828"/>
                  </a:lnTo>
                  <a:close/>
                </a:path>
                <a:path w="6350" h="182245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2674214" y="8431670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0"/>
                  </a:moveTo>
                  <a:lnTo>
                    <a:pt x="0" y="158292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2671260" y="8417013"/>
              <a:ext cx="6350" cy="182245"/>
            </a:xfrm>
            <a:custGeom>
              <a:avLst/>
              <a:gdLst/>
              <a:ahLst/>
              <a:cxnLst/>
              <a:rect l="l" t="t" r="r" b="b"/>
              <a:pathLst>
                <a:path w="6350" h="182245">
                  <a:moveTo>
                    <a:pt x="5892" y="178828"/>
                  </a:moveTo>
                  <a:lnTo>
                    <a:pt x="5029" y="176745"/>
                  </a:lnTo>
                  <a:lnTo>
                    <a:pt x="2946" y="175882"/>
                  </a:lnTo>
                  <a:lnTo>
                    <a:pt x="863" y="176745"/>
                  </a:lnTo>
                  <a:lnTo>
                    <a:pt x="0" y="178828"/>
                  </a:lnTo>
                  <a:lnTo>
                    <a:pt x="863" y="180911"/>
                  </a:lnTo>
                  <a:lnTo>
                    <a:pt x="2946" y="181775"/>
                  </a:lnTo>
                  <a:lnTo>
                    <a:pt x="5029" y="180911"/>
                  </a:lnTo>
                  <a:lnTo>
                    <a:pt x="5892" y="178828"/>
                  </a:lnTo>
                  <a:close/>
                </a:path>
                <a:path w="6350" h="182245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3221865" y="8431670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0"/>
                  </a:moveTo>
                  <a:lnTo>
                    <a:pt x="0" y="158292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3218910" y="8417013"/>
              <a:ext cx="6350" cy="182245"/>
            </a:xfrm>
            <a:custGeom>
              <a:avLst/>
              <a:gdLst/>
              <a:ahLst/>
              <a:cxnLst/>
              <a:rect l="l" t="t" r="r" b="b"/>
              <a:pathLst>
                <a:path w="6350" h="182245">
                  <a:moveTo>
                    <a:pt x="5892" y="178828"/>
                  </a:moveTo>
                  <a:lnTo>
                    <a:pt x="5029" y="176745"/>
                  </a:lnTo>
                  <a:lnTo>
                    <a:pt x="2946" y="175882"/>
                  </a:lnTo>
                  <a:lnTo>
                    <a:pt x="863" y="176745"/>
                  </a:lnTo>
                  <a:lnTo>
                    <a:pt x="0" y="178828"/>
                  </a:lnTo>
                  <a:lnTo>
                    <a:pt x="863" y="180911"/>
                  </a:lnTo>
                  <a:lnTo>
                    <a:pt x="2946" y="181775"/>
                  </a:lnTo>
                  <a:lnTo>
                    <a:pt x="5029" y="180911"/>
                  </a:lnTo>
                  <a:lnTo>
                    <a:pt x="5892" y="178828"/>
                  </a:lnTo>
                  <a:close/>
                </a:path>
                <a:path w="6350" h="182245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3766561" y="8431298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0"/>
                  </a:moveTo>
                  <a:lnTo>
                    <a:pt x="0" y="159067"/>
                  </a:lnTo>
                </a:path>
              </a:pathLst>
            </a:custGeom>
            <a:ln w="5892">
              <a:solidFill>
                <a:srgbClr val="4D4D4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3763612" y="8416581"/>
              <a:ext cx="6350" cy="182880"/>
            </a:xfrm>
            <a:custGeom>
              <a:avLst/>
              <a:gdLst/>
              <a:ahLst/>
              <a:cxnLst/>
              <a:rect l="l" t="t" r="r" b="b"/>
              <a:pathLst>
                <a:path w="6350" h="182879">
                  <a:moveTo>
                    <a:pt x="5892" y="179692"/>
                  </a:moveTo>
                  <a:lnTo>
                    <a:pt x="5029" y="177609"/>
                  </a:lnTo>
                  <a:lnTo>
                    <a:pt x="2946" y="176745"/>
                  </a:lnTo>
                  <a:lnTo>
                    <a:pt x="863" y="177609"/>
                  </a:lnTo>
                  <a:lnTo>
                    <a:pt x="0" y="179692"/>
                  </a:lnTo>
                  <a:lnTo>
                    <a:pt x="863" y="181775"/>
                  </a:lnTo>
                  <a:lnTo>
                    <a:pt x="2946" y="182638"/>
                  </a:lnTo>
                  <a:lnTo>
                    <a:pt x="5029" y="181775"/>
                  </a:lnTo>
                  <a:lnTo>
                    <a:pt x="5892" y="179692"/>
                  </a:lnTo>
                  <a:close/>
                </a:path>
                <a:path w="6350" h="182879">
                  <a:moveTo>
                    <a:pt x="5892" y="2946"/>
                  </a:moveTo>
                  <a:lnTo>
                    <a:pt x="5029" y="863"/>
                  </a:lnTo>
                  <a:lnTo>
                    <a:pt x="2946" y="0"/>
                  </a:lnTo>
                  <a:lnTo>
                    <a:pt x="863" y="863"/>
                  </a:lnTo>
                  <a:lnTo>
                    <a:pt x="0" y="2946"/>
                  </a:lnTo>
                  <a:lnTo>
                    <a:pt x="863" y="5029"/>
                  </a:lnTo>
                  <a:lnTo>
                    <a:pt x="2946" y="5892"/>
                  </a:lnTo>
                  <a:lnTo>
                    <a:pt x="5029" y="5029"/>
                  </a:lnTo>
                  <a:lnTo>
                    <a:pt x="5892" y="2946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5883" y="3401964"/>
              <a:ext cx="159715" cy="15972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1428" y="3401964"/>
              <a:ext cx="159715" cy="15972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2823" y="3401964"/>
              <a:ext cx="159715" cy="15972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06292" y="3401964"/>
              <a:ext cx="159715" cy="15972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29762" y="3401964"/>
              <a:ext cx="159715" cy="15972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26751" y="3401964"/>
              <a:ext cx="159715" cy="15972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6395" y="3401964"/>
              <a:ext cx="159715" cy="15972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27516" y="3401964"/>
              <a:ext cx="159715" cy="15972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50986" y="3401964"/>
              <a:ext cx="159715" cy="15972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74457" y="3401964"/>
              <a:ext cx="159715" cy="15972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82057" y="3401964"/>
              <a:ext cx="159715" cy="15972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01089" y="3401964"/>
              <a:ext cx="159715" cy="15972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72211" y="3401964"/>
              <a:ext cx="159715" cy="15972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95682" y="3401964"/>
              <a:ext cx="159715" cy="15972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419151" y="3401964"/>
              <a:ext cx="159715" cy="15972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69966" y="3401964"/>
              <a:ext cx="159715" cy="15972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93436" y="3401964"/>
              <a:ext cx="159715" cy="15972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516905" y="3401964"/>
              <a:ext cx="159715" cy="15972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40375" y="3401964"/>
              <a:ext cx="159715" cy="15972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963844" y="3401964"/>
              <a:ext cx="159715" cy="159727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4597539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4597539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629210" y="8803375"/>
              <a:ext cx="198119" cy="219847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4597539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4597539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629636" y="8805163"/>
              <a:ext cx="198119" cy="219847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957946" y="8443024"/>
            <a:ext cx="24765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b="1" spc="-20" dirty="0">
                <a:solidFill>
                  <a:srgbClr val="4D4D4F"/>
                </a:solidFill>
                <a:latin typeface="Darwin"/>
                <a:cs typeface="Darwin"/>
              </a:rPr>
              <a:t>HTML</a:t>
            </a:r>
            <a:r>
              <a:rPr sz="650" b="1" spc="50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endParaRPr sz="650">
              <a:latin typeface="Darwin"/>
              <a:cs typeface="Darwin"/>
            </a:endParaRPr>
          </a:p>
        </p:txBody>
      </p:sp>
      <p:sp>
        <p:nvSpPr>
          <p:cNvPr id="123" name="object 1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24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97" name="object 97"/>
          <p:cNvSpPr txBox="1"/>
          <p:nvPr/>
        </p:nvSpPr>
        <p:spPr>
          <a:xfrm>
            <a:off x="1373206" y="8443024"/>
            <a:ext cx="29654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0" dirty="0">
                <a:solidFill>
                  <a:srgbClr val="4D4D4F"/>
                </a:solidFill>
                <a:latin typeface="Darwin-Light"/>
                <a:cs typeface="Darwin-Light"/>
              </a:rPr>
              <a:t>115740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889107" y="8443024"/>
            <a:ext cx="35433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10" dirty="0">
                <a:solidFill>
                  <a:srgbClr val="4D4D4F"/>
                </a:solidFill>
                <a:latin typeface="Darwin-Light"/>
                <a:cs typeface="Darwin-Light"/>
              </a:rPr>
              <a:t>A8AD00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436825" y="8443024"/>
            <a:ext cx="34798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0" dirty="0">
                <a:solidFill>
                  <a:srgbClr val="4D4D4F"/>
                </a:solidFill>
                <a:latin typeface="Darwin-Light"/>
                <a:cs typeface="Darwin-Light"/>
              </a:rPr>
              <a:t>4B9560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980339" y="8443024"/>
            <a:ext cx="35052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10" dirty="0">
                <a:solidFill>
                  <a:srgbClr val="4D4D4F"/>
                </a:solidFill>
                <a:latin typeface="Darwin-Light"/>
                <a:cs typeface="Darwin-Light"/>
              </a:rPr>
              <a:t>ADCAB8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090468" y="8443677"/>
            <a:ext cx="30607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5" dirty="0">
                <a:solidFill>
                  <a:srgbClr val="4D4D4F"/>
                </a:solidFill>
                <a:latin typeface="Darwin-Light"/>
                <a:cs typeface="Darwin-Light"/>
              </a:rPr>
              <a:t>131E29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631509" y="8443677"/>
            <a:ext cx="3130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0" dirty="0">
                <a:solidFill>
                  <a:srgbClr val="4D4D4F"/>
                </a:solidFill>
                <a:latin typeface="Darwin-Light"/>
                <a:cs typeface="Darwin-Light"/>
              </a:rPr>
              <a:t>71C5E8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169006" y="8443677"/>
            <a:ext cx="32766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0" dirty="0">
                <a:solidFill>
                  <a:srgbClr val="4D4D4F"/>
                </a:solidFill>
                <a:latin typeface="Darwin-Light"/>
                <a:cs typeface="Darwin-Light"/>
              </a:rPr>
              <a:t>5461C8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706091" y="8443677"/>
            <a:ext cx="34290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5" dirty="0">
                <a:solidFill>
                  <a:srgbClr val="4D4D4F"/>
                </a:solidFill>
                <a:latin typeface="Darwin-Light"/>
                <a:cs typeface="Darwin-Light"/>
              </a:rPr>
              <a:t>ABCAE9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792482" y="8443677"/>
            <a:ext cx="33909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10" dirty="0">
                <a:solidFill>
                  <a:srgbClr val="4D4D4F"/>
                </a:solidFill>
                <a:latin typeface="Darwin-Light"/>
                <a:cs typeface="Darwin-Light"/>
              </a:rPr>
              <a:t>642F6C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348359" y="8443677"/>
            <a:ext cx="31686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5" dirty="0">
                <a:solidFill>
                  <a:srgbClr val="4D4D4F"/>
                </a:solidFill>
                <a:latin typeface="Darwin-Light"/>
                <a:cs typeface="Darwin-Light"/>
              </a:rPr>
              <a:t>8A1B61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884373" y="8443677"/>
            <a:ext cx="33401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10" dirty="0">
                <a:solidFill>
                  <a:srgbClr val="4D4D4F"/>
                </a:solidFill>
                <a:latin typeface="Darwin-Light"/>
                <a:cs typeface="Darwin-Light"/>
              </a:rPr>
              <a:t>CE0F69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8435058" y="8443677"/>
            <a:ext cx="32258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0" dirty="0">
                <a:solidFill>
                  <a:srgbClr val="4D4D4F"/>
                </a:solidFill>
                <a:latin typeface="Darwin-Light"/>
                <a:cs typeface="Darwin-Light"/>
              </a:rPr>
              <a:t>EF4A81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9505207" y="8443677"/>
            <a:ext cx="32766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0" dirty="0">
                <a:solidFill>
                  <a:srgbClr val="4D4D4F"/>
                </a:solidFill>
                <a:latin typeface="Darwin-Light"/>
                <a:cs typeface="Darwin-Light"/>
              </a:rPr>
              <a:t>C69214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0046330" y="8443677"/>
            <a:ext cx="33464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10" dirty="0">
                <a:solidFill>
                  <a:srgbClr val="4D4D4F"/>
                </a:solidFill>
                <a:latin typeface="Darwin-Light"/>
                <a:cs typeface="Darwin-Light"/>
              </a:rPr>
              <a:t>FFB500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0596026" y="8443677"/>
            <a:ext cx="32448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10" dirty="0">
                <a:solidFill>
                  <a:srgbClr val="4D4D4F"/>
                </a:solidFill>
                <a:latin typeface="Darwin-Light"/>
                <a:cs typeface="Darwin-Light"/>
              </a:rPr>
              <a:t>F2C75C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1143167" y="8443677"/>
            <a:ext cx="31940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0" dirty="0">
                <a:solidFill>
                  <a:srgbClr val="4D4D4F"/>
                </a:solidFill>
                <a:latin typeface="Darwin-Light"/>
                <a:cs typeface="Darwin-Light"/>
              </a:rPr>
              <a:t>F5E1A4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2247878" y="8443677"/>
            <a:ext cx="31623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0" dirty="0">
                <a:solidFill>
                  <a:srgbClr val="4D4D4F"/>
                </a:solidFill>
                <a:latin typeface="Darwin-Light"/>
                <a:cs typeface="Darwin-Light"/>
              </a:rPr>
              <a:t>B7312C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2797656" y="8443677"/>
            <a:ext cx="30607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45" dirty="0">
                <a:solidFill>
                  <a:srgbClr val="4D4D4F"/>
                </a:solidFill>
                <a:latin typeface="Darwin-Light"/>
                <a:cs typeface="Darwin-Light"/>
              </a:rPr>
              <a:t>C05131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3327240" y="8443677"/>
            <a:ext cx="33655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35" dirty="0">
                <a:solidFill>
                  <a:srgbClr val="4D4D4F"/>
                </a:solidFill>
                <a:latin typeface="Darwin-Light"/>
                <a:cs typeface="Darwin-Light"/>
              </a:rPr>
              <a:t>E35205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3866962" y="8443677"/>
            <a:ext cx="34671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10" dirty="0">
                <a:solidFill>
                  <a:srgbClr val="4D4D4F"/>
                </a:solidFill>
                <a:latin typeface="Darwin-Light"/>
                <a:cs typeface="Darwin-Light"/>
              </a:rPr>
              <a:t>ED8B00</a:t>
            </a:r>
            <a:r>
              <a:rPr sz="65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endParaRPr sz="650">
              <a:latin typeface="Darwin-Light"/>
              <a:cs typeface="Darwin-Light"/>
            </a:endParaRPr>
          </a:p>
        </p:txBody>
      </p:sp>
      <p:graphicFrame>
        <p:nvGraphicFramePr>
          <p:cNvPr id="117" name="object 117"/>
          <p:cNvGraphicFramePr>
            <a:graphicFrameLocks noGrp="1"/>
          </p:cNvGraphicFramePr>
          <p:nvPr/>
        </p:nvGraphicFramePr>
        <p:xfrm>
          <a:off x="1349751" y="3696720"/>
          <a:ext cx="12908915" cy="383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5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1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51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57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6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57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984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955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933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63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04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273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5082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9273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463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8892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46379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60642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9974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9337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46379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96545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300354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46379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6032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89559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52729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92734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9464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57175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43204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</a:tblGrid>
              <a:tr h="121285">
                <a:tc>
                  <a:txBody>
                    <a:bodyPr/>
                    <a:lstStyle/>
                    <a:p>
                      <a:pPr marL="31750">
                        <a:lnSpc>
                          <a:spcPts val="760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ts val="760"/>
                        </a:lnSpc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4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168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173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ts val="760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ts val="760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696A6C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760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696A6C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ts val="760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60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696A6C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696A6C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ts val="755"/>
                        </a:lnSpc>
                      </a:pPr>
                      <a:r>
                        <a:rPr sz="650" spc="3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72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ts val="760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760"/>
                        </a:lnSpc>
                      </a:pPr>
                      <a:r>
                        <a:rPr sz="650" spc="3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113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77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153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760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760"/>
                        </a:lnSpc>
                      </a:pPr>
                      <a:r>
                        <a:rPr sz="650" spc="3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211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239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199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249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8260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255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ts val="750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255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ts val="760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60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154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183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975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r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227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ts val="755"/>
                        </a:lnSpc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R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755"/>
                        </a:lnSpc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237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97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73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173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133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202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30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696A6C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696A6C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176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696A6C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696A6C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89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197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45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17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22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74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145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194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213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240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587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17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49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461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82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97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G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139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5">
                <a:tc>
                  <a:txBody>
                    <a:bodyPr/>
                    <a:lstStyle/>
                    <a:p>
                      <a:pPr marL="32384">
                        <a:lnSpc>
                          <a:spcPts val="72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53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7780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1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52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184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5405" algn="r">
                        <a:lnSpc>
                          <a:spcPts val="72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83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696A6C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72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696A6C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2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224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696A6C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696A6C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163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ts val="72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69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3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232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125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4604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84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72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3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116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129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27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10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3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115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730"/>
                        </a:lnSpc>
                        <a:spcBef>
                          <a:spcPts val="125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195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587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6515" algn="r">
                        <a:lnSpc>
                          <a:spcPts val="720"/>
                        </a:lnSpc>
                        <a:spcBef>
                          <a:spcPts val="135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7145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21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spc="-25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44</a:t>
                      </a:r>
                      <a:r>
                        <a:rPr sz="650" spc="50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975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5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lnR w="6350">
                      <a:solidFill>
                        <a:srgbClr val="4D4D4F"/>
                      </a:solidFill>
                      <a:prstDash val="dot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</a:t>
                      </a:r>
                      <a:endParaRPr sz="650">
                        <a:latin typeface="Darwin"/>
                        <a:cs typeface="Darwi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4D4D4F"/>
                      </a:solidFill>
                      <a:prstDash val="dot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725"/>
                        </a:lnSpc>
                        <a:spcBef>
                          <a:spcPts val="130"/>
                        </a:spcBef>
                      </a:pPr>
                      <a:r>
                        <a:rPr sz="650" dirty="0">
                          <a:solidFill>
                            <a:srgbClr val="4D4D4F"/>
                          </a:solidFill>
                          <a:latin typeface="Darwin-Light"/>
                          <a:cs typeface="Darwin-Light"/>
                        </a:rPr>
                        <a:t>0</a:t>
                      </a:r>
                      <a:endParaRPr sz="650">
                        <a:latin typeface="Darwin-Light"/>
                        <a:cs typeface="Darwin-Light"/>
                      </a:endParaRPr>
                    </a:p>
                  </a:txBody>
                  <a:tcPr marL="0" marR="0" marT="1651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" name="object 118"/>
          <p:cNvSpPr txBox="1"/>
          <p:nvPr/>
        </p:nvSpPr>
        <p:spPr>
          <a:xfrm>
            <a:off x="4009311" y="3067710"/>
            <a:ext cx="9861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160" dirty="0">
                <a:solidFill>
                  <a:srgbClr val="061456"/>
                </a:solidFill>
                <a:latin typeface="Darwin"/>
                <a:cs typeface="Darwin"/>
              </a:rPr>
              <a:t>OCEAN</a:t>
            </a:r>
            <a:r>
              <a:rPr sz="900" b="1" spc="39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160" dirty="0">
                <a:solidFill>
                  <a:srgbClr val="061456"/>
                </a:solidFill>
                <a:latin typeface="Darwin"/>
                <a:cs typeface="Darwin"/>
              </a:rPr>
              <a:t>(BLUE</a:t>
            </a:r>
            <a:r>
              <a:rPr sz="900" b="1" spc="-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-50" dirty="0">
                <a:solidFill>
                  <a:srgbClr val="061456"/>
                </a:solidFill>
                <a:latin typeface="Darwin"/>
                <a:cs typeface="Darwin"/>
              </a:rPr>
              <a:t>)</a:t>
            </a:r>
            <a:endParaRPr sz="900">
              <a:latin typeface="Darwin"/>
              <a:cs typeface="Darwin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287321" y="3067710"/>
            <a:ext cx="1517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175" dirty="0">
                <a:solidFill>
                  <a:srgbClr val="061456"/>
                </a:solidFill>
                <a:latin typeface="Darwin"/>
                <a:cs typeface="Darwin"/>
              </a:rPr>
              <a:t>RAINFORES</a:t>
            </a:r>
            <a:r>
              <a:rPr sz="900" b="1" spc="-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061456"/>
                </a:solidFill>
                <a:latin typeface="Darwin"/>
                <a:cs typeface="Darwin"/>
              </a:rPr>
              <a:t>T</a:t>
            </a:r>
            <a:r>
              <a:rPr sz="900" b="1" spc="41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160" dirty="0">
                <a:solidFill>
                  <a:srgbClr val="061456"/>
                </a:solidFill>
                <a:latin typeface="Darwin"/>
                <a:cs typeface="Darwin"/>
              </a:rPr>
              <a:t>(GREEN)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453409" y="3067710"/>
            <a:ext cx="133350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170" dirty="0">
                <a:solidFill>
                  <a:srgbClr val="061456"/>
                </a:solidFill>
                <a:latin typeface="Darwin"/>
                <a:cs typeface="Darwin"/>
              </a:rPr>
              <a:t>SUNRISE</a:t>
            </a:r>
            <a:r>
              <a:rPr sz="900" b="1" spc="409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160" dirty="0">
                <a:solidFill>
                  <a:srgbClr val="061456"/>
                </a:solidFill>
                <a:latin typeface="Darwin"/>
                <a:cs typeface="Darwin"/>
              </a:rPr>
              <a:t>(YELL</a:t>
            </a:r>
            <a:r>
              <a:rPr sz="900" b="1" spc="-3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061456"/>
                </a:solidFill>
                <a:latin typeface="Darwin"/>
                <a:cs typeface="Darwin"/>
              </a:rPr>
              <a:t>O</a:t>
            </a:r>
            <a:r>
              <a:rPr sz="900" b="1" spc="-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061456"/>
                </a:solidFill>
                <a:latin typeface="Darwin"/>
                <a:cs typeface="Darwin"/>
              </a:rPr>
              <a:t>W</a:t>
            </a:r>
            <a:r>
              <a:rPr sz="900" b="1" spc="1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-50" dirty="0">
                <a:solidFill>
                  <a:srgbClr val="061456"/>
                </a:solidFill>
                <a:latin typeface="Darwin"/>
                <a:cs typeface="Darwin"/>
              </a:rPr>
              <a:t>)</a:t>
            </a:r>
            <a:endParaRPr sz="900">
              <a:latin typeface="Darwin"/>
              <a:cs typeface="Darwi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6731419" y="3067710"/>
            <a:ext cx="11893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175" dirty="0">
                <a:solidFill>
                  <a:srgbClr val="061456"/>
                </a:solidFill>
                <a:latin typeface="Darwin"/>
                <a:cs typeface="Darwin"/>
              </a:rPr>
              <a:t>HIBISCUS</a:t>
            </a:r>
            <a:r>
              <a:rPr sz="900" b="1" spc="38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155" dirty="0">
                <a:solidFill>
                  <a:srgbClr val="061456"/>
                </a:solidFill>
                <a:latin typeface="Darwin"/>
                <a:cs typeface="Darwin"/>
              </a:rPr>
              <a:t>(PINK)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2175398" y="3067710"/>
            <a:ext cx="127952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165" dirty="0">
                <a:solidFill>
                  <a:srgbClr val="061456"/>
                </a:solidFill>
                <a:latin typeface="Darwin"/>
                <a:cs typeface="Darwin"/>
              </a:rPr>
              <a:t>SUNSET</a:t>
            </a:r>
            <a:r>
              <a:rPr sz="900" b="1" spc="41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170" dirty="0">
                <a:solidFill>
                  <a:srgbClr val="061456"/>
                </a:solidFill>
                <a:latin typeface="Darwin"/>
                <a:cs typeface="Darwin"/>
              </a:rPr>
              <a:t>(ORANGE</a:t>
            </a:r>
            <a:r>
              <a:rPr sz="900" b="1" spc="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-50" dirty="0">
                <a:solidFill>
                  <a:srgbClr val="061456"/>
                </a:solidFill>
                <a:latin typeface="Darwin"/>
                <a:cs typeface="Darwin"/>
              </a:rPr>
              <a:t>)</a:t>
            </a:r>
            <a:endParaRPr sz="900">
              <a:latin typeface="Darwin"/>
              <a:cs typeface="Darwi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3" name="object 3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48318" y="1384298"/>
            <a:ext cx="27305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T Y P O G R</a:t>
            </a:r>
            <a:r>
              <a:rPr sz="4000" spc="-4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A P H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endParaRPr sz="4000">
              <a:latin typeface="Kapra Regular"/>
              <a:cs typeface="Kapra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9902" y="657831"/>
            <a:ext cx="36607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000" spc="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70" dirty="0">
                <a:solidFill>
                  <a:srgbClr val="FFFFFF"/>
                </a:solidFill>
                <a:latin typeface="Darwin-Black"/>
                <a:cs typeface="Darwin-Black"/>
              </a:rPr>
              <a:t>TYPOGRAPHY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02758" y="3203575"/>
            <a:ext cx="514159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" algn="ctr">
              <a:lnSpc>
                <a:spcPct val="100000"/>
              </a:lnSpc>
              <a:spcBef>
                <a:spcPts val="100"/>
              </a:spcBef>
              <a:tabLst>
                <a:tab pos="2027555" algn="l"/>
                <a:tab pos="2833370" algn="l"/>
                <a:tab pos="3606165" algn="l"/>
              </a:tabLst>
            </a:pPr>
            <a:r>
              <a:rPr sz="2500" b="1" spc="300" dirty="0">
                <a:solidFill>
                  <a:srgbClr val="FFFFFF"/>
                </a:solidFill>
                <a:latin typeface="Darwin"/>
                <a:cs typeface="Darwin"/>
              </a:rPr>
              <a:t>SUBHEADS</a:t>
            </a:r>
            <a:r>
              <a:rPr sz="25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2500" b="1" spc="210" dirty="0">
                <a:solidFill>
                  <a:srgbClr val="FFFFFF"/>
                </a:solidFill>
                <a:latin typeface="Darwin"/>
                <a:cs typeface="Darwin"/>
              </a:rPr>
              <a:t>ARE</a:t>
            </a:r>
            <a:r>
              <a:rPr sz="25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2500" b="1" spc="210" dirty="0">
                <a:solidFill>
                  <a:srgbClr val="FFFFFF"/>
                </a:solidFill>
                <a:latin typeface="Darwin"/>
                <a:cs typeface="Darwin"/>
              </a:rPr>
              <a:t>SET</a:t>
            </a:r>
            <a:r>
              <a:rPr sz="25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2500" b="1" spc="150" dirty="0">
                <a:solidFill>
                  <a:srgbClr val="FFFFFF"/>
                </a:solidFill>
                <a:latin typeface="Darwin"/>
                <a:cs typeface="Darwin"/>
              </a:rPr>
              <a:t>IN </a:t>
            </a:r>
            <a:endParaRPr sz="25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tabLst>
                <a:tab pos="763905" algn="l"/>
                <a:tab pos="1798955" algn="l"/>
                <a:tab pos="2640965" algn="l"/>
                <a:tab pos="4142104" algn="l"/>
              </a:tabLst>
            </a:pPr>
            <a:r>
              <a:rPr sz="2500" b="1" spc="210" dirty="0">
                <a:solidFill>
                  <a:srgbClr val="FFFFFF"/>
                </a:solidFill>
                <a:latin typeface="Darwin"/>
                <a:cs typeface="Darwin"/>
              </a:rPr>
              <a:t>ALL</a:t>
            </a:r>
            <a:r>
              <a:rPr sz="2500" b="1" dirty="0">
                <a:solidFill>
                  <a:srgbClr val="FFFFFF"/>
                </a:solidFill>
                <a:latin typeface="Darwin"/>
                <a:cs typeface="Darwin"/>
              </a:rPr>
              <a:t>	C</a:t>
            </a:r>
            <a:r>
              <a:rPr sz="2500" b="1" spc="-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500" b="1" spc="210" dirty="0">
                <a:solidFill>
                  <a:srgbClr val="FFFFFF"/>
                </a:solidFill>
                <a:latin typeface="Darwin"/>
                <a:cs typeface="Darwin"/>
              </a:rPr>
              <a:t>APS</a:t>
            </a:r>
            <a:r>
              <a:rPr sz="25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2500" b="1" spc="204" dirty="0">
                <a:solidFill>
                  <a:srgbClr val="FFFFFF"/>
                </a:solidFill>
                <a:latin typeface="Darwin"/>
                <a:cs typeface="Darwin"/>
              </a:rPr>
              <a:t>AND</a:t>
            </a:r>
            <a:r>
              <a:rPr sz="25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2500" b="1" spc="210" dirty="0">
                <a:solidFill>
                  <a:srgbClr val="FFFFFF"/>
                </a:solidFill>
                <a:latin typeface="Darwin"/>
                <a:cs typeface="Darwin"/>
              </a:rPr>
              <a:t>DAR</a:t>
            </a:r>
            <a:r>
              <a:rPr sz="2500" b="1" spc="-2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500" b="1" spc="210" dirty="0">
                <a:solidFill>
                  <a:srgbClr val="FFFFFF"/>
                </a:solidFill>
                <a:latin typeface="Darwin"/>
                <a:cs typeface="Darwin"/>
              </a:rPr>
              <a:t>WIN</a:t>
            </a:r>
            <a:r>
              <a:rPr sz="250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2500" b="1" spc="260" dirty="0">
                <a:solidFill>
                  <a:srgbClr val="FFFFFF"/>
                </a:solidFill>
                <a:latin typeface="Darwin"/>
                <a:cs typeface="Darwin"/>
              </a:rPr>
              <a:t>BOLD.</a:t>
            </a:r>
            <a:endParaRPr sz="2500">
              <a:latin typeface="Darwin"/>
              <a:cs typeface="Darwi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34741" y="2540000"/>
            <a:ext cx="1934210" cy="35242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302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575"/>
              </a:spcBef>
            </a:pPr>
            <a:r>
              <a:rPr sz="1300" b="1" spc="105" dirty="0">
                <a:solidFill>
                  <a:srgbClr val="FFFFFF"/>
                </a:solidFill>
                <a:latin typeface="Darwin"/>
                <a:cs typeface="Darwin"/>
              </a:rPr>
              <a:t>HEADLINE</a:t>
            </a:r>
            <a:r>
              <a:rPr sz="1300" b="1" spc="21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1300" b="1" spc="90" dirty="0">
                <a:solidFill>
                  <a:srgbClr val="FFFFFF"/>
                </a:solidFill>
                <a:latin typeface="Darwin"/>
                <a:cs typeface="Darwin"/>
              </a:rPr>
              <a:t>FORMULA </a:t>
            </a:r>
            <a:endParaRPr sz="1300">
              <a:latin typeface="Darwin"/>
              <a:cs typeface="Darwi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50258" y="2540000"/>
            <a:ext cx="1845945" cy="35242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302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575"/>
              </a:spcBef>
            </a:pPr>
            <a:r>
              <a:rPr sz="1300" b="1" spc="100" dirty="0">
                <a:solidFill>
                  <a:srgbClr val="FFFFFF"/>
                </a:solidFill>
                <a:latin typeface="Darwin"/>
                <a:cs typeface="Darwin"/>
              </a:rPr>
              <a:t>SUBHEAD</a:t>
            </a:r>
            <a:r>
              <a:rPr sz="1300" b="1" spc="2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FFFFF"/>
                </a:solidFill>
                <a:latin typeface="Darwin"/>
                <a:cs typeface="Darwin"/>
              </a:rPr>
              <a:t>FORMULA </a:t>
            </a:r>
            <a:endParaRPr sz="1300">
              <a:latin typeface="Darwin"/>
              <a:cs typeface="Darwin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950747" y="7871593"/>
          <a:ext cx="6302375" cy="951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7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3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1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7815"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9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TYPEFACE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4508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R="590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COL</a:t>
                      </a:r>
                      <a:r>
                        <a:rPr sz="900" b="1" spc="-9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3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OR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45085" marB="0">
                    <a:lnR w="12700">
                      <a:solidFill>
                        <a:srgbClr val="FFFFFF"/>
                      </a:solidFill>
                      <a:prstDash val="dot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POINT</a:t>
                      </a:r>
                      <a:r>
                        <a:rPr sz="900" b="1" spc="2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SIZE*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dot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LEADING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33020" marB="0">
                    <a:lnR w="12700">
                      <a:solidFill>
                        <a:srgbClr val="FFFFFF"/>
                      </a:solidFill>
                      <a:prstDash val="dot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KERNING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dot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 marL="277495">
                        <a:lnSpc>
                          <a:spcPts val="1750"/>
                        </a:lnSpc>
                        <a:spcBef>
                          <a:spcPts val="875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Kapra Regular"/>
                          <a:cs typeface="Kapra Regular"/>
                        </a:rPr>
                        <a:t>K A P R</a:t>
                      </a:r>
                      <a:r>
                        <a:rPr sz="1500" spc="-15" dirty="0">
                          <a:solidFill>
                            <a:srgbClr val="FFFFFF"/>
                          </a:solidFill>
                          <a:latin typeface="Kapra Regular"/>
                          <a:cs typeface="Kapra Regular"/>
                        </a:rPr>
                        <a:t> </a:t>
                      </a:r>
                      <a:r>
                        <a:rPr sz="1500" spc="-50" dirty="0">
                          <a:solidFill>
                            <a:srgbClr val="FFFFFF"/>
                          </a:solidFill>
                          <a:latin typeface="Kapra Regular"/>
                          <a:cs typeface="Kapra Regular"/>
                        </a:rPr>
                        <a:t>A</a:t>
                      </a:r>
                      <a:endParaRPr sz="1500">
                        <a:latin typeface="Kapra Regular"/>
                        <a:cs typeface="Kapra Regular"/>
                      </a:endParaRPr>
                    </a:p>
                    <a:p>
                      <a:pPr marL="181610">
                        <a:lnSpc>
                          <a:spcPts val="1750"/>
                        </a:lnSpc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Kapra Regular"/>
                          <a:cs typeface="Kapra Regular"/>
                        </a:rPr>
                        <a:t>R E G U L A </a:t>
                      </a:r>
                      <a:r>
                        <a:rPr sz="1500" spc="-50" dirty="0">
                          <a:solidFill>
                            <a:srgbClr val="FFFFFF"/>
                          </a:solidFill>
                          <a:latin typeface="Kapra Regular"/>
                          <a:cs typeface="Kapra Regular"/>
                        </a:rPr>
                        <a:t>R </a:t>
                      </a:r>
                      <a:endParaRPr sz="1500">
                        <a:latin typeface="Kapra Regular"/>
                        <a:cs typeface="Kapra Regular"/>
                      </a:endParaRPr>
                    </a:p>
                  </a:txBody>
                  <a:tcPr marL="0" marR="0" marT="11112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571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WHITE </a:t>
                      </a:r>
                      <a:endParaRPr sz="1500">
                        <a:latin typeface="Darwin"/>
                        <a:cs typeface="Darwin"/>
                      </a:endParaRPr>
                    </a:p>
                  </a:txBody>
                  <a:tcPr marL="0" marR="0" marT="4445" marB="0">
                    <a:lnR w="12700">
                      <a:solidFill>
                        <a:srgbClr val="FFFFFF"/>
                      </a:solidFill>
                      <a:prstDash val="dot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8580" algn="ctr">
                        <a:lnSpc>
                          <a:spcPct val="100000"/>
                        </a:lnSpc>
                      </a:pPr>
                      <a:r>
                        <a:rPr sz="1500" b="1" spc="4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50 </a:t>
                      </a:r>
                      <a:endParaRPr sz="150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dot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4320" marR="257810" indent="-12700">
                        <a:lnSpc>
                          <a:spcPct val="125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The</a:t>
                      </a:r>
                      <a:r>
                        <a:rPr sz="800" b="1" spc="21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800" b="1" spc="6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leading</a:t>
                      </a:r>
                      <a:r>
                        <a:rPr sz="800" b="1" spc="21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800" b="1" spc="6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should</a:t>
                      </a:r>
                      <a:r>
                        <a:rPr sz="800" b="1" spc="21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be</a:t>
                      </a:r>
                      <a:r>
                        <a:rPr sz="800" b="1" spc="6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equal</a:t>
                      </a:r>
                      <a:r>
                        <a:rPr sz="800" b="1" spc="21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to</a:t>
                      </a:r>
                      <a:r>
                        <a:rPr sz="800" b="1" spc="21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the</a:t>
                      </a:r>
                      <a:r>
                        <a:rPr sz="800" b="1" spc="21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x</a:t>
                      </a:r>
                      <a:r>
                        <a:rPr sz="800" b="1" spc="21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800" b="1" spc="5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height. </a:t>
                      </a:r>
                      <a:endParaRPr sz="800">
                        <a:latin typeface="Darwin"/>
                        <a:cs typeface="Darwin"/>
                      </a:endParaRPr>
                    </a:p>
                  </a:txBody>
                  <a:tcPr marL="0" marR="0" marT="4445" marB="0">
                    <a:lnR w="12700">
                      <a:solidFill>
                        <a:srgbClr val="FFFFFF"/>
                      </a:solidFill>
                      <a:prstDash val="dot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spc="7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200 </a:t>
                      </a:r>
                      <a:endParaRPr sz="1500">
                        <a:latin typeface="Darwin"/>
                        <a:cs typeface="Darwi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dot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3104007" y="7411757"/>
            <a:ext cx="10581005" cy="428625"/>
          </a:xfrm>
          <a:custGeom>
            <a:avLst/>
            <a:gdLst/>
            <a:ahLst/>
            <a:cxnLst/>
            <a:rect l="l" t="t" r="r" b="b"/>
            <a:pathLst>
              <a:path w="10581005" h="428625">
                <a:moveTo>
                  <a:pt x="12700" y="421868"/>
                </a:moveTo>
                <a:lnTo>
                  <a:pt x="10833" y="417372"/>
                </a:lnTo>
                <a:lnTo>
                  <a:pt x="6350" y="415518"/>
                </a:lnTo>
                <a:lnTo>
                  <a:pt x="1854" y="417372"/>
                </a:lnTo>
                <a:lnTo>
                  <a:pt x="0" y="421868"/>
                </a:lnTo>
                <a:lnTo>
                  <a:pt x="1854" y="426351"/>
                </a:lnTo>
                <a:lnTo>
                  <a:pt x="6350" y="428218"/>
                </a:lnTo>
                <a:lnTo>
                  <a:pt x="10833" y="426351"/>
                </a:lnTo>
                <a:lnTo>
                  <a:pt x="12700" y="421868"/>
                </a:lnTo>
                <a:close/>
              </a:path>
              <a:path w="10581005" h="428625">
                <a:moveTo>
                  <a:pt x="3042894" y="421868"/>
                </a:moveTo>
                <a:lnTo>
                  <a:pt x="3041040" y="417372"/>
                </a:lnTo>
                <a:lnTo>
                  <a:pt x="3036544" y="415518"/>
                </a:lnTo>
                <a:lnTo>
                  <a:pt x="3032061" y="417372"/>
                </a:lnTo>
                <a:lnTo>
                  <a:pt x="3030194" y="421868"/>
                </a:lnTo>
                <a:lnTo>
                  <a:pt x="3032061" y="426351"/>
                </a:lnTo>
                <a:lnTo>
                  <a:pt x="3036544" y="428218"/>
                </a:lnTo>
                <a:lnTo>
                  <a:pt x="3041040" y="426351"/>
                </a:lnTo>
                <a:lnTo>
                  <a:pt x="3042894" y="421868"/>
                </a:lnTo>
                <a:close/>
              </a:path>
              <a:path w="10581005" h="428625">
                <a:moveTo>
                  <a:pt x="7799324" y="6007"/>
                </a:moveTo>
                <a:lnTo>
                  <a:pt x="7797571" y="1752"/>
                </a:lnTo>
                <a:lnTo>
                  <a:pt x="7793317" y="0"/>
                </a:lnTo>
                <a:lnTo>
                  <a:pt x="7789075" y="1752"/>
                </a:lnTo>
                <a:lnTo>
                  <a:pt x="7787310" y="6007"/>
                </a:lnTo>
                <a:lnTo>
                  <a:pt x="7789075" y="10248"/>
                </a:lnTo>
                <a:lnTo>
                  <a:pt x="7793317" y="12014"/>
                </a:lnTo>
                <a:lnTo>
                  <a:pt x="7797571" y="10248"/>
                </a:lnTo>
                <a:lnTo>
                  <a:pt x="7799324" y="6007"/>
                </a:lnTo>
                <a:close/>
              </a:path>
              <a:path w="10581005" h="428625">
                <a:moveTo>
                  <a:pt x="10580649" y="6007"/>
                </a:moveTo>
                <a:lnTo>
                  <a:pt x="10578897" y="1752"/>
                </a:lnTo>
                <a:lnTo>
                  <a:pt x="10574642" y="0"/>
                </a:lnTo>
                <a:lnTo>
                  <a:pt x="10570401" y="1752"/>
                </a:lnTo>
                <a:lnTo>
                  <a:pt x="10568635" y="6007"/>
                </a:lnTo>
                <a:lnTo>
                  <a:pt x="10570401" y="10248"/>
                </a:lnTo>
                <a:lnTo>
                  <a:pt x="10574642" y="12014"/>
                </a:lnTo>
                <a:lnTo>
                  <a:pt x="10578897" y="10248"/>
                </a:lnTo>
                <a:lnTo>
                  <a:pt x="10580649" y="60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38053" y="8871457"/>
            <a:ext cx="39630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*Font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sizes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for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headline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are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based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on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an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8x10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ad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and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the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sizes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should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be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scaled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spc="-10" dirty="0">
                <a:solidFill>
                  <a:srgbClr val="FFFFFF"/>
                </a:solidFill>
                <a:latin typeface="Darwin-LightItalic"/>
                <a:cs typeface="Darwin-LightItalic"/>
              </a:rPr>
              <a:t>proportionally.</a:t>
            </a:r>
            <a:endParaRPr sz="700">
              <a:latin typeface="Darwin-LightItalic"/>
              <a:cs typeface="Darwin-LightIt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31234" y="6401800"/>
            <a:ext cx="4889500" cy="787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Body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copy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00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set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Darwin</a:t>
            </a:r>
            <a:r>
              <a:rPr sz="100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Light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solid</a:t>
            </a:r>
            <a:r>
              <a:rPr sz="10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color</a:t>
            </a:r>
            <a:r>
              <a:rPr sz="10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backgrounds,</a:t>
            </a:r>
            <a:r>
              <a:rPr sz="10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Darwin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Regular</a:t>
            </a:r>
            <a:endParaRPr sz="1000">
              <a:latin typeface="Darwin-Light"/>
              <a:cs typeface="Darwin-Light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photographic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backgrounds,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aid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legibility.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copy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"/>
                <a:cs typeface="Arial"/>
              </a:rPr>
              <a:t>left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aligned.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cases,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copy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lines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less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centered,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special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attention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ragging</a:t>
            </a:r>
            <a:r>
              <a:rPr sz="1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even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while</a:t>
            </a:r>
            <a:r>
              <a:rPr sz="1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while</a:t>
            </a:r>
            <a:r>
              <a:rPr sz="1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avoiding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dashes</a:t>
            </a:r>
            <a:r>
              <a:rPr sz="1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numbers</a:t>
            </a:r>
            <a:r>
              <a:rPr sz="1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margins.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72178" y="5881649"/>
            <a:ext cx="2002155" cy="35242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302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575"/>
              </a:spcBef>
            </a:pPr>
            <a:r>
              <a:rPr sz="1300" b="1" spc="80" dirty="0">
                <a:solidFill>
                  <a:srgbClr val="FFFFFF"/>
                </a:solidFill>
                <a:latin typeface="Darwin"/>
                <a:cs typeface="Darwin"/>
              </a:rPr>
              <a:t>BODY</a:t>
            </a:r>
            <a:r>
              <a:rPr sz="1300" b="1" spc="2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80" dirty="0">
                <a:solidFill>
                  <a:srgbClr val="FFFFFF"/>
                </a:solidFill>
                <a:latin typeface="Darwin"/>
                <a:cs typeface="Darwin"/>
              </a:rPr>
              <a:t>COPY</a:t>
            </a:r>
            <a:r>
              <a:rPr sz="1300" b="1" spc="2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FFFFF"/>
                </a:solidFill>
                <a:latin typeface="Darwin"/>
                <a:cs typeface="Darwin"/>
              </a:rPr>
              <a:t>FORMULA </a:t>
            </a:r>
            <a:endParaRPr sz="1300">
              <a:latin typeface="Darwin"/>
              <a:cs typeface="Darwin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8215921" y="7453907"/>
          <a:ext cx="6515100" cy="945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9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3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0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6385">
                <a:tc>
                  <a:txBody>
                    <a:bodyPr/>
                    <a:lstStyle/>
                    <a:p>
                      <a:pPr marL="5175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9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TYPEFACE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3492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COL</a:t>
                      </a:r>
                      <a:r>
                        <a:rPr sz="900" b="1" spc="-9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3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OR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34925" marB="0">
                    <a:lnR w="12700">
                      <a:solidFill>
                        <a:srgbClr val="FFFFFF"/>
                      </a:solidFill>
                      <a:prstDash val="dot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POINT</a:t>
                      </a:r>
                      <a:r>
                        <a:rPr sz="900" b="1" spc="2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7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SIZE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dot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4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(+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3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5)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LEADING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R w="12700">
                      <a:solidFill>
                        <a:srgbClr val="FFFFFF"/>
                      </a:solidFill>
                      <a:prstDash val="dot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71120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KERNING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dot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130"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Darwin</a:t>
                      </a:r>
                      <a:r>
                        <a:rPr sz="900" spc="245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Light</a:t>
                      </a:r>
                      <a:endParaRPr sz="900">
                        <a:latin typeface="Darwin-Light"/>
                        <a:cs typeface="Darwin-Light"/>
                      </a:endParaRPr>
                    </a:p>
                    <a:p>
                      <a:pPr marL="110489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(on</a:t>
                      </a:r>
                      <a:r>
                        <a:rPr sz="700" spc="13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solid</a:t>
                      </a:r>
                      <a:r>
                        <a:rPr sz="700" spc="135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color</a:t>
                      </a:r>
                      <a:r>
                        <a:rPr sz="700" spc="135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backgrounds)</a:t>
                      </a:r>
                      <a:endParaRPr sz="700">
                        <a:latin typeface="Darwin-Light"/>
                        <a:cs typeface="Darwin-Light"/>
                      </a:endParaRPr>
                    </a:p>
                    <a:p>
                      <a:pPr marL="111125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Darwin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Regular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10489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(on</a:t>
                      </a:r>
                      <a:r>
                        <a:rPr sz="700" spc="195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photographic</a:t>
                      </a:r>
                      <a:r>
                        <a:rPr sz="700" spc="195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backgrounds)</a:t>
                      </a:r>
                      <a:endParaRPr sz="700">
                        <a:latin typeface="Darwin-Light"/>
                        <a:cs typeface="Darwin-Light"/>
                      </a:endParaRPr>
                    </a:p>
                  </a:txBody>
                  <a:tcPr marL="0" marR="0" marT="7429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58419" algn="ctr">
                        <a:lnSpc>
                          <a:spcPct val="100000"/>
                        </a:lnSpc>
                      </a:pPr>
                      <a:r>
                        <a:rPr sz="900" b="1" spc="5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WHITE </a:t>
                      </a:r>
                      <a:endParaRPr sz="900">
                        <a:latin typeface="Darwin"/>
                        <a:cs typeface="Darwin"/>
                      </a:endParaRPr>
                    </a:p>
                    <a:p>
                      <a:pPr marR="58419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85</a:t>
                      </a:r>
                      <a:r>
                        <a:rPr sz="900" b="1" spc="-105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%</a:t>
                      </a:r>
                      <a:r>
                        <a:rPr sz="900" b="1" spc="240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40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BLACK </a:t>
                      </a:r>
                      <a:endParaRPr sz="900">
                        <a:latin typeface="Darwin"/>
                        <a:cs typeface="Darwin"/>
                      </a:endParaRPr>
                    </a:p>
                    <a:p>
                      <a:pPr marR="6604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dirty="0">
                          <a:solidFill>
                            <a:srgbClr val="4D4D4F"/>
                          </a:solidFill>
                          <a:latin typeface="Arial"/>
                          <a:cs typeface="Arial"/>
                        </a:rPr>
                        <a:t>(on</a:t>
                      </a:r>
                      <a:r>
                        <a:rPr sz="700" spc="60" dirty="0">
                          <a:solidFill>
                            <a:srgbClr val="4D4D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4D4D4F"/>
                          </a:solidFill>
                          <a:latin typeface="Arial"/>
                          <a:cs typeface="Arial"/>
                        </a:rPr>
                        <a:t>white</a:t>
                      </a:r>
                      <a:r>
                        <a:rPr sz="700" spc="60" dirty="0">
                          <a:solidFill>
                            <a:srgbClr val="4D4D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solidFill>
                            <a:srgbClr val="4D4D4F"/>
                          </a:solidFill>
                          <a:latin typeface="Arial"/>
                          <a:cs typeface="Arial"/>
                        </a:rPr>
                        <a:t>background)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dot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73660" algn="ctr">
                        <a:lnSpc>
                          <a:spcPct val="100000"/>
                        </a:lnSpc>
                      </a:pPr>
                      <a:r>
                        <a:rPr sz="1400" b="1" spc="7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10 </a:t>
                      </a:r>
                      <a:endParaRPr sz="1400">
                        <a:latin typeface="Darwin"/>
                        <a:cs typeface="Darwi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dot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5715" algn="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950" spc="-25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(+</a:t>
                      </a:r>
                      <a:r>
                        <a:rPr sz="95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9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950" spc="-25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5)</a:t>
                      </a:r>
                      <a:r>
                        <a:rPr sz="95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9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55244" algn="ctr">
                        <a:lnSpc>
                          <a:spcPct val="100000"/>
                        </a:lnSpc>
                      </a:pPr>
                      <a:r>
                        <a:rPr sz="1400" b="1" spc="6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15 </a:t>
                      </a:r>
                      <a:endParaRPr sz="1400">
                        <a:latin typeface="Darwin"/>
                        <a:cs typeface="Darwin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dot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400" b="1" spc="5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40 </a:t>
                      </a:r>
                      <a:endParaRPr sz="1400">
                        <a:latin typeface="Darwin"/>
                        <a:cs typeface="Darwi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dot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2076124" y="3148153"/>
            <a:ext cx="4051935" cy="990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24380" algn="l"/>
              </a:tabLst>
            </a:pP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6300" spc="-44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spc="-5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	W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6300">
              <a:latin typeface="Kapra Regular"/>
              <a:cs typeface="Kapra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41632" y="4265003"/>
            <a:ext cx="4720590" cy="990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108450" algn="l"/>
              </a:tabLst>
            </a:pP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	I</a:t>
            </a:r>
            <a:r>
              <a:rPr sz="6300" spc="-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endParaRPr sz="6300">
              <a:latin typeface="Kapra Regular"/>
              <a:cs typeface="Kapra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6761" y="5229884"/>
            <a:ext cx="6330950" cy="2259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6210">
              <a:lnSpc>
                <a:spcPct val="116300"/>
              </a:lnSpc>
              <a:spcBef>
                <a:spcPts val="95"/>
              </a:spcBef>
              <a:tabLst>
                <a:tab pos="810895" algn="l"/>
                <a:tab pos="2955925" algn="l"/>
                <a:tab pos="3399790" algn="l"/>
                <a:tab pos="4543425" algn="l"/>
              </a:tabLst>
            </a:pP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W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spc="-50" dirty="0">
                <a:solidFill>
                  <a:srgbClr val="FFFFFF"/>
                </a:solidFill>
                <a:latin typeface="Kapra Regular"/>
                <a:cs typeface="Kapra Regular"/>
              </a:rPr>
              <a:t>,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	A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spc="-5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	C</a:t>
            </a:r>
            <a:r>
              <a:rPr sz="6300" spc="-1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spc="-50" dirty="0">
                <a:solidFill>
                  <a:srgbClr val="FFFFFF"/>
                </a:solidFill>
                <a:latin typeface="Kapra Regular"/>
                <a:cs typeface="Kapra Regular"/>
              </a:rPr>
              <a:t>S &amp;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	K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6300" spc="-6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spc="-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		R</a:t>
            </a:r>
            <a:r>
              <a:rPr sz="6300" spc="-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G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63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300" spc="-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endParaRPr sz="6300">
              <a:latin typeface="Kapra Regular"/>
              <a:cs typeface="Kapra Regular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901158" y="3403451"/>
            <a:ext cx="12684125" cy="1915160"/>
            <a:chOff x="1901158" y="3403451"/>
            <a:chExt cx="12684125" cy="1915160"/>
          </a:xfrm>
        </p:grpSpPr>
        <p:sp>
          <p:nvSpPr>
            <p:cNvPr id="21" name="object 21"/>
            <p:cNvSpPr/>
            <p:nvPr/>
          </p:nvSpPr>
          <p:spPr>
            <a:xfrm>
              <a:off x="6639147" y="3411438"/>
              <a:ext cx="0" cy="554990"/>
            </a:xfrm>
            <a:custGeom>
              <a:avLst/>
              <a:gdLst/>
              <a:ahLst/>
              <a:cxnLst/>
              <a:rect l="l" t="t" r="r" b="b"/>
              <a:pathLst>
                <a:path h="554989">
                  <a:moveTo>
                    <a:pt x="0" y="0"/>
                  </a:moveTo>
                  <a:lnTo>
                    <a:pt x="0" y="554494"/>
                  </a:lnTo>
                </a:path>
              </a:pathLst>
            </a:custGeom>
            <a:ln w="11569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13123" y="3411438"/>
              <a:ext cx="52069" cy="0"/>
            </a:xfrm>
            <a:custGeom>
              <a:avLst/>
              <a:gdLst/>
              <a:ahLst/>
              <a:cxnLst/>
              <a:rect l="l" t="t" r="r" b="b"/>
              <a:pathLst>
                <a:path w="52070">
                  <a:moveTo>
                    <a:pt x="0" y="0"/>
                  </a:moveTo>
                  <a:lnTo>
                    <a:pt x="52044" y="0"/>
                  </a:lnTo>
                </a:path>
              </a:pathLst>
            </a:custGeom>
            <a:ln w="11569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613123" y="3960149"/>
              <a:ext cx="52069" cy="12065"/>
            </a:xfrm>
            <a:custGeom>
              <a:avLst/>
              <a:gdLst/>
              <a:ahLst/>
              <a:cxnLst/>
              <a:rect l="l" t="t" r="r" b="b"/>
              <a:pathLst>
                <a:path w="52070" h="12064">
                  <a:moveTo>
                    <a:pt x="0" y="11569"/>
                  </a:moveTo>
                  <a:lnTo>
                    <a:pt x="52044" y="11569"/>
                  </a:lnTo>
                  <a:lnTo>
                    <a:pt x="52044" y="0"/>
                  </a:lnTo>
                  <a:lnTo>
                    <a:pt x="0" y="0"/>
                  </a:lnTo>
                  <a:lnTo>
                    <a:pt x="0" y="11569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933211" y="3411438"/>
              <a:ext cx="0" cy="554990"/>
            </a:xfrm>
            <a:custGeom>
              <a:avLst/>
              <a:gdLst/>
              <a:ahLst/>
              <a:cxnLst/>
              <a:rect l="l" t="t" r="r" b="b"/>
              <a:pathLst>
                <a:path h="554989">
                  <a:moveTo>
                    <a:pt x="0" y="0"/>
                  </a:moveTo>
                  <a:lnTo>
                    <a:pt x="0" y="554494"/>
                  </a:lnTo>
                </a:path>
              </a:pathLst>
            </a:custGeom>
            <a:ln w="11569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907190" y="3411438"/>
              <a:ext cx="52069" cy="0"/>
            </a:xfrm>
            <a:custGeom>
              <a:avLst/>
              <a:gdLst/>
              <a:ahLst/>
              <a:cxnLst/>
              <a:rect l="l" t="t" r="r" b="b"/>
              <a:pathLst>
                <a:path w="52069">
                  <a:moveTo>
                    <a:pt x="0" y="0"/>
                  </a:moveTo>
                  <a:lnTo>
                    <a:pt x="52044" y="0"/>
                  </a:lnTo>
                </a:path>
              </a:pathLst>
            </a:custGeom>
            <a:ln w="11569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07190" y="3965934"/>
              <a:ext cx="52069" cy="0"/>
            </a:xfrm>
            <a:custGeom>
              <a:avLst/>
              <a:gdLst/>
              <a:ahLst/>
              <a:cxnLst/>
              <a:rect l="l" t="t" r="r" b="b"/>
              <a:pathLst>
                <a:path w="52069">
                  <a:moveTo>
                    <a:pt x="0" y="0"/>
                  </a:moveTo>
                  <a:lnTo>
                    <a:pt x="52044" y="0"/>
                  </a:lnTo>
                </a:path>
              </a:pathLst>
            </a:custGeom>
            <a:ln w="11569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639147" y="3969277"/>
              <a:ext cx="0" cy="554990"/>
            </a:xfrm>
            <a:custGeom>
              <a:avLst/>
              <a:gdLst/>
              <a:ahLst/>
              <a:cxnLst/>
              <a:rect l="l" t="t" r="r" b="b"/>
              <a:pathLst>
                <a:path h="554989">
                  <a:moveTo>
                    <a:pt x="0" y="0"/>
                  </a:moveTo>
                  <a:lnTo>
                    <a:pt x="0" y="554494"/>
                  </a:lnTo>
                </a:path>
              </a:pathLst>
            </a:custGeom>
            <a:ln w="11569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613123" y="3963492"/>
              <a:ext cx="52069" cy="12065"/>
            </a:xfrm>
            <a:custGeom>
              <a:avLst/>
              <a:gdLst/>
              <a:ahLst/>
              <a:cxnLst/>
              <a:rect l="l" t="t" r="r" b="b"/>
              <a:pathLst>
                <a:path w="52070" h="12064">
                  <a:moveTo>
                    <a:pt x="0" y="11569"/>
                  </a:moveTo>
                  <a:lnTo>
                    <a:pt x="52044" y="11569"/>
                  </a:lnTo>
                  <a:lnTo>
                    <a:pt x="52044" y="0"/>
                  </a:lnTo>
                  <a:lnTo>
                    <a:pt x="0" y="0"/>
                  </a:lnTo>
                  <a:lnTo>
                    <a:pt x="0" y="11569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13123" y="4523773"/>
              <a:ext cx="52069" cy="0"/>
            </a:xfrm>
            <a:custGeom>
              <a:avLst/>
              <a:gdLst/>
              <a:ahLst/>
              <a:cxnLst/>
              <a:rect l="l" t="t" r="r" b="b"/>
              <a:pathLst>
                <a:path w="52070">
                  <a:moveTo>
                    <a:pt x="0" y="0"/>
                  </a:moveTo>
                  <a:lnTo>
                    <a:pt x="52044" y="0"/>
                  </a:lnTo>
                </a:path>
              </a:pathLst>
            </a:custGeom>
            <a:ln w="11569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755933" y="3697776"/>
              <a:ext cx="274955" cy="564515"/>
            </a:xfrm>
            <a:custGeom>
              <a:avLst/>
              <a:gdLst/>
              <a:ahLst/>
              <a:cxnLst/>
              <a:rect l="l" t="t" r="r" b="b"/>
              <a:pathLst>
                <a:path w="274954" h="564514">
                  <a:moveTo>
                    <a:pt x="0" y="546664"/>
                  </a:moveTo>
                  <a:lnTo>
                    <a:pt x="158767" y="564291"/>
                  </a:lnTo>
                  <a:lnTo>
                    <a:pt x="240296" y="541757"/>
                  </a:lnTo>
                  <a:lnTo>
                    <a:pt x="270333" y="453494"/>
                  </a:lnTo>
                  <a:lnTo>
                    <a:pt x="274624" y="273932"/>
                  </a:lnTo>
                  <a:lnTo>
                    <a:pt x="231714" y="99844"/>
                  </a:lnTo>
                  <a:lnTo>
                    <a:pt x="137312" y="20705"/>
                  </a:lnTo>
                  <a:lnTo>
                    <a:pt x="42910" y="0"/>
                  </a:lnTo>
                  <a:lnTo>
                    <a:pt x="0" y="1212"/>
                  </a:lnTo>
                </a:path>
              </a:pathLst>
            </a:custGeom>
            <a:ln w="11569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755937" y="4205709"/>
              <a:ext cx="55880" cy="91440"/>
            </a:xfrm>
            <a:custGeom>
              <a:avLst/>
              <a:gdLst/>
              <a:ahLst/>
              <a:cxnLst/>
              <a:rect l="l" t="t" r="r" b="b"/>
              <a:pathLst>
                <a:path w="55879" h="91439">
                  <a:moveTo>
                    <a:pt x="55625" y="0"/>
                  </a:moveTo>
                  <a:lnTo>
                    <a:pt x="0" y="38735"/>
                  </a:lnTo>
                  <a:lnTo>
                    <a:pt x="42671" y="91389"/>
                  </a:lnTo>
                </a:path>
              </a:pathLst>
            </a:custGeom>
            <a:ln w="11569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755937" y="3646326"/>
              <a:ext cx="55880" cy="91440"/>
            </a:xfrm>
            <a:custGeom>
              <a:avLst/>
              <a:gdLst/>
              <a:ahLst/>
              <a:cxnLst/>
              <a:rect l="l" t="t" r="r" b="b"/>
              <a:pathLst>
                <a:path w="55879" h="91439">
                  <a:moveTo>
                    <a:pt x="42672" y="0"/>
                  </a:moveTo>
                  <a:lnTo>
                    <a:pt x="0" y="52666"/>
                  </a:lnTo>
                  <a:lnTo>
                    <a:pt x="55626" y="91401"/>
                  </a:lnTo>
                </a:path>
              </a:pathLst>
            </a:custGeom>
            <a:ln w="11569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739231" y="4523755"/>
              <a:ext cx="926465" cy="0"/>
            </a:xfrm>
            <a:custGeom>
              <a:avLst/>
              <a:gdLst/>
              <a:ahLst/>
              <a:cxnLst/>
              <a:rect l="l" t="t" r="r" b="b"/>
              <a:pathLst>
                <a:path w="926465">
                  <a:moveTo>
                    <a:pt x="0" y="0"/>
                  </a:moveTo>
                  <a:lnTo>
                    <a:pt x="925931" y="0"/>
                  </a:lnTo>
                </a:path>
              </a:pathLst>
            </a:custGeom>
            <a:ln w="15811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739231" y="3967584"/>
              <a:ext cx="926465" cy="0"/>
            </a:xfrm>
            <a:custGeom>
              <a:avLst/>
              <a:gdLst/>
              <a:ahLst/>
              <a:cxnLst/>
              <a:rect l="l" t="t" r="r" b="b"/>
              <a:pathLst>
                <a:path w="926465">
                  <a:moveTo>
                    <a:pt x="0" y="0"/>
                  </a:moveTo>
                  <a:lnTo>
                    <a:pt x="925931" y="0"/>
                  </a:lnTo>
                </a:path>
              </a:pathLst>
            </a:custGeom>
            <a:ln w="15811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739231" y="3411389"/>
              <a:ext cx="926465" cy="0"/>
            </a:xfrm>
            <a:custGeom>
              <a:avLst/>
              <a:gdLst/>
              <a:ahLst/>
              <a:cxnLst/>
              <a:rect l="l" t="t" r="r" b="b"/>
              <a:pathLst>
                <a:path w="926465">
                  <a:moveTo>
                    <a:pt x="0" y="0"/>
                  </a:moveTo>
                  <a:lnTo>
                    <a:pt x="925931" y="0"/>
                  </a:lnTo>
                </a:path>
              </a:pathLst>
            </a:custGeom>
            <a:ln w="15811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363750" y="4692269"/>
              <a:ext cx="6221730" cy="626110"/>
            </a:xfrm>
            <a:custGeom>
              <a:avLst/>
              <a:gdLst/>
              <a:ahLst/>
              <a:cxnLst/>
              <a:rect l="l" t="t" r="r" b="b"/>
              <a:pathLst>
                <a:path w="6221730" h="626110">
                  <a:moveTo>
                    <a:pt x="6221463" y="0"/>
                  </a:moveTo>
                  <a:lnTo>
                    <a:pt x="0" y="0"/>
                  </a:lnTo>
                  <a:lnTo>
                    <a:pt x="0" y="625855"/>
                  </a:lnTo>
                  <a:lnTo>
                    <a:pt x="6221463" y="625855"/>
                  </a:lnTo>
                  <a:lnTo>
                    <a:pt x="6221463" y="0"/>
                  </a:lnTo>
                  <a:close/>
                </a:path>
              </a:pathLst>
            </a:custGeom>
            <a:solidFill>
              <a:srgbClr val="AFD2C2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363745" y="4628769"/>
              <a:ext cx="6221730" cy="60325"/>
            </a:xfrm>
            <a:custGeom>
              <a:avLst/>
              <a:gdLst/>
              <a:ahLst/>
              <a:cxnLst/>
              <a:rect l="l" t="t" r="r" b="b"/>
              <a:pathLst>
                <a:path w="6221730" h="60325">
                  <a:moveTo>
                    <a:pt x="0" y="60058"/>
                  </a:moveTo>
                  <a:lnTo>
                    <a:pt x="6221463" y="60058"/>
                  </a:lnTo>
                  <a:lnTo>
                    <a:pt x="6221463" y="0"/>
                  </a:lnTo>
                  <a:lnTo>
                    <a:pt x="0" y="0"/>
                  </a:lnTo>
                  <a:lnTo>
                    <a:pt x="0" y="600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7086272" y="3842904"/>
            <a:ext cx="113664" cy="21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40" dirty="0">
                <a:solidFill>
                  <a:srgbClr val="FFD573"/>
                </a:solidFill>
                <a:latin typeface="Arial"/>
                <a:cs typeface="Arial"/>
              </a:rPr>
              <a:t>=</a:t>
            </a:r>
            <a:endParaRPr sz="1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21940" y="3568952"/>
            <a:ext cx="226695" cy="21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FFD573"/>
                </a:solidFill>
                <a:latin typeface="Arial"/>
                <a:cs typeface="Arial"/>
              </a:rPr>
              <a:t>=</a:t>
            </a:r>
            <a:r>
              <a:rPr sz="1250" spc="-9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50" b="1" spc="-50" dirty="0">
                <a:solidFill>
                  <a:srgbClr val="FFD573"/>
                </a:solidFill>
                <a:latin typeface="Darwin"/>
                <a:cs typeface="Darwin"/>
              </a:rPr>
              <a:t>x</a:t>
            </a:r>
            <a:endParaRPr sz="1250">
              <a:latin typeface="Darwin"/>
              <a:cs typeface="Darwi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879840" y="4394803"/>
            <a:ext cx="4311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85" dirty="0">
                <a:solidFill>
                  <a:srgbClr val="FFFFFF"/>
                </a:solidFill>
                <a:latin typeface="Darwin"/>
                <a:cs typeface="Darwin"/>
              </a:rPr>
              <a:t>COL</a:t>
            </a:r>
            <a:r>
              <a:rPr sz="900" b="1" spc="-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35" dirty="0">
                <a:solidFill>
                  <a:srgbClr val="FFFFFF"/>
                </a:solidFill>
                <a:latin typeface="Darwin"/>
                <a:cs typeface="Darwin"/>
              </a:rPr>
              <a:t>OR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19225" y="4394803"/>
            <a:ext cx="6445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90" dirty="0">
                <a:solidFill>
                  <a:srgbClr val="FFFFFF"/>
                </a:solidFill>
                <a:latin typeface="Darwin"/>
                <a:cs typeface="Darwin"/>
              </a:rPr>
              <a:t>TYPEFACE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707232" y="4389246"/>
            <a:ext cx="563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00" dirty="0">
                <a:solidFill>
                  <a:srgbClr val="FFFFFF"/>
                </a:solidFill>
                <a:latin typeface="Darwin"/>
                <a:cs typeface="Darwin"/>
              </a:rPr>
              <a:t>LEADING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999524" y="4910754"/>
            <a:ext cx="315595" cy="169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dirty="0">
                <a:solidFill>
                  <a:srgbClr val="FFFFFF"/>
                </a:solidFill>
                <a:latin typeface="Darwin-Light"/>
                <a:cs typeface="Darwin-Light"/>
              </a:rPr>
              <a:t>(+</a:t>
            </a:r>
            <a:r>
              <a:rPr sz="95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950" spc="-25" dirty="0">
                <a:solidFill>
                  <a:srgbClr val="FFFFFF"/>
                </a:solidFill>
                <a:latin typeface="Darwin-Light"/>
                <a:cs typeface="Darwin-Light"/>
              </a:rPr>
              <a:t>5)</a:t>
            </a:r>
            <a:r>
              <a:rPr sz="9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endParaRPr sz="950">
              <a:latin typeface="Darwin-Light"/>
              <a:cs typeface="Darwin-Ligh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991371" y="4389246"/>
            <a:ext cx="336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65" dirty="0">
                <a:solidFill>
                  <a:srgbClr val="FFFFFF"/>
                </a:solidFill>
                <a:latin typeface="Darwin"/>
                <a:cs typeface="Darwin"/>
              </a:rPr>
              <a:t>(+</a:t>
            </a:r>
            <a:r>
              <a:rPr sz="900" b="1" spc="2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35" dirty="0">
                <a:solidFill>
                  <a:srgbClr val="FFFFFF"/>
                </a:solidFill>
                <a:latin typeface="Darwin"/>
                <a:cs typeface="Darwin"/>
              </a:rPr>
              <a:t>5)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858724" y="4868595"/>
            <a:ext cx="261620" cy="241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50" dirty="0">
                <a:solidFill>
                  <a:srgbClr val="FFFFFF"/>
                </a:solidFill>
                <a:latin typeface="Darwin"/>
                <a:cs typeface="Darwin"/>
              </a:rPr>
              <a:t>23 </a:t>
            </a:r>
            <a:endParaRPr sz="1400">
              <a:latin typeface="Darwin"/>
              <a:cs typeface="Darwi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964333" y="4389246"/>
            <a:ext cx="7321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00" dirty="0">
                <a:solidFill>
                  <a:srgbClr val="FFFFFF"/>
                </a:solidFill>
                <a:latin typeface="Darwin"/>
                <a:cs typeface="Darwin"/>
              </a:rPr>
              <a:t>POINT</a:t>
            </a:r>
            <a:r>
              <a:rPr sz="900" b="1" spc="2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75" dirty="0">
                <a:solidFill>
                  <a:srgbClr val="FFFFFF"/>
                </a:solidFill>
                <a:latin typeface="Darwin"/>
                <a:cs typeface="Darwin"/>
              </a:rPr>
              <a:t>SIZE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215293" y="4868595"/>
            <a:ext cx="231140" cy="241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60" dirty="0">
                <a:solidFill>
                  <a:srgbClr val="FFFFFF"/>
                </a:solidFill>
                <a:latin typeface="Darwin"/>
                <a:cs typeface="Darwin"/>
              </a:rPr>
              <a:t>18 </a:t>
            </a:r>
            <a:endParaRPr sz="1400">
              <a:latin typeface="Darwin"/>
              <a:cs typeface="Darwi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808092" y="4389246"/>
            <a:ext cx="574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00" dirty="0">
                <a:solidFill>
                  <a:srgbClr val="FFFFFF"/>
                </a:solidFill>
                <a:latin typeface="Darwin"/>
                <a:cs typeface="Darwin"/>
              </a:rPr>
              <a:t>KERNING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922816" y="4876587"/>
            <a:ext cx="345440" cy="241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80" dirty="0">
                <a:solidFill>
                  <a:srgbClr val="FFFFFF"/>
                </a:solidFill>
                <a:latin typeface="Darwin"/>
                <a:cs typeface="Darwin"/>
              </a:rPr>
              <a:t>150 </a:t>
            </a:r>
            <a:endParaRPr sz="1400">
              <a:latin typeface="Darwin"/>
              <a:cs typeface="Darwin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270212" y="1594520"/>
            <a:ext cx="13593444" cy="7583170"/>
            <a:chOff x="1270212" y="1594520"/>
            <a:chExt cx="13593444" cy="7583170"/>
          </a:xfrm>
        </p:grpSpPr>
        <p:sp>
          <p:nvSpPr>
            <p:cNvPr id="51" name="object 51"/>
            <p:cNvSpPr/>
            <p:nvPr/>
          </p:nvSpPr>
          <p:spPr>
            <a:xfrm>
              <a:off x="13533365" y="4372160"/>
              <a:ext cx="0" cy="922019"/>
            </a:xfrm>
            <a:custGeom>
              <a:avLst/>
              <a:gdLst/>
              <a:ahLst/>
              <a:cxnLst/>
              <a:rect l="l" t="t" r="r" b="b"/>
              <a:pathLst>
                <a:path h="922020">
                  <a:moveTo>
                    <a:pt x="0" y="0"/>
                  </a:moveTo>
                  <a:lnTo>
                    <a:pt x="0" y="921880"/>
                  </a:lnTo>
                </a:path>
              </a:pathLst>
            </a:custGeom>
            <a:ln w="1201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3527354" y="4330001"/>
              <a:ext cx="12065" cy="988694"/>
            </a:xfrm>
            <a:custGeom>
              <a:avLst/>
              <a:gdLst/>
              <a:ahLst/>
              <a:cxnLst/>
              <a:rect l="l" t="t" r="r" b="b"/>
              <a:pathLst>
                <a:path w="12065" h="988695">
                  <a:moveTo>
                    <a:pt x="12014" y="982116"/>
                  </a:moveTo>
                  <a:lnTo>
                    <a:pt x="10248" y="977874"/>
                  </a:lnTo>
                  <a:lnTo>
                    <a:pt x="6007" y="976109"/>
                  </a:lnTo>
                  <a:lnTo>
                    <a:pt x="1752" y="977874"/>
                  </a:lnTo>
                  <a:lnTo>
                    <a:pt x="0" y="982116"/>
                  </a:lnTo>
                  <a:lnTo>
                    <a:pt x="1752" y="986370"/>
                  </a:lnTo>
                  <a:lnTo>
                    <a:pt x="6007" y="988123"/>
                  </a:lnTo>
                  <a:lnTo>
                    <a:pt x="10248" y="986370"/>
                  </a:lnTo>
                  <a:lnTo>
                    <a:pt x="12014" y="982116"/>
                  </a:lnTo>
                  <a:close/>
                </a:path>
                <a:path w="12065" h="988695">
                  <a:moveTo>
                    <a:pt x="12014" y="6007"/>
                  </a:moveTo>
                  <a:lnTo>
                    <a:pt x="10248" y="1765"/>
                  </a:lnTo>
                  <a:lnTo>
                    <a:pt x="6007" y="0"/>
                  </a:lnTo>
                  <a:lnTo>
                    <a:pt x="1752" y="1765"/>
                  </a:lnTo>
                  <a:lnTo>
                    <a:pt x="0" y="6007"/>
                  </a:lnTo>
                  <a:lnTo>
                    <a:pt x="1752" y="10261"/>
                  </a:lnTo>
                  <a:lnTo>
                    <a:pt x="6007" y="12014"/>
                  </a:lnTo>
                  <a:lnTo>
                    <a:pt x="10248" y="10261"/>
                  </a:lnTo>
                  <a:lnTo>
                    <a:pt x="12014" y="6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752037" y="4372160"/>
              <a:ext cx="0" cy="922019"/>
            </a:xfrm>
            <a:custGeom>
              <a:avLst/>
              <a:gdLst/>
              <a:ahLst/>
              <a:cxnLst/>
              <a:rect l="l" t="t" r="r" b="b"/>
              <a:pathLst>
                <a:path h="922020">
                  <a:moveTo>
                    <a:pt x="0" y="0"/>
                  </a:moveTo>
                  <a:lnTo>
                    <a:pt x="0" y="921880"/>
                  </a:lnTo>
                </a:path>
              </a:pathLst>
            </a:custGeom>
            <a:ln w="1201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746029" y="4330001"/>
              <a:ext cx="12065" cy="988694"/>
            </a:xfrm>
            <a:custGeom>
              <a:avLst/>
              <a:gdLst/>
              <a:ahLst/>
              <a:cxnLst/>
              <a:rect l="l" t="t" r="r" b="b"/>
              <a:pathLst>
                <a:path w="12065" h="988695">
                  <a:moveTo>
                    <a:pt x="12014" y="982116"/>
                  </a:moveTo>
                  <a:lnTo>
                    <a:pt x="10248" y="977874"/>
                  </a:lnTo>
                  <a:lnTo>
                    <a:pt x="6007" y="976109"/>
                  </a:lnTo>
                  <a:lnTo>
                    <a:pt x="1752" y="977874"/>
                  </a:lnTo>
                  <a:lnTo>
                    <a:pt x="0" y="982116"/>
                  </a:lnTo>
                  <a:lnTo>
                    <a:pt x="1752" y="986370"/>
                  </a:lnTo>
                  <a:lnTo>
                    <a:pt x="6007" y="988123"/>
                  </a:lnTo>
                  <a:lnTo>
                    <a:pt x="10248" y="986370"/>
                  </a:lnTo>
                  <a:lnTo>
                    <a:pt x="12014" y="982116"/>
                  </a:lnTo>
                  <a:close/>
                </a:path>
                <a:path w="12065" h="988695">
                  <a:moveTo>
                    <a:pt x="12014" y="6007"/>
                  </a:moveTo>
                  <a:lnTo>
                    <a:pt x="10248" y="1765"/>
                  </a:lnTo>
                  <a:lnTo>
                    <a:pt x="6007" y="0"/>
                  </a:lnTo>
                  <a:lnTo>
                    <a:pt x="1752" y="1765"/>
                  </a:lnTo>
                  <a:lnTo>
                    <a:pt x="0" y="6007"/>
                  </a:lnTo>
                  <a:lnTo>
                    <a:pt x="1752" y="10261"/>
                  </a:lnTo>
                  <a:lnTo>
                    <a:pt x="6007" y="12014"/>
                  </a:lnTo>
                  <a:lnTo>
                    <a:pt x="10248" y="10261"/>
                  </a:lnTo>
                  <a:lnTo>
                    <a:pt x="12014" y="6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314657" y="2103654"/>
              <a:ext cx="12933680" cy="0"/>
            </a:xfrm>
            <a:custGeom>
              <a:avLst/>
              <a:gdLst/>
              <a:ahLst/>
              <a:cxnLst/>
              <a:rect l="l" t="t" r="r" b="b"/>
              <a:pathLst>
                <a:path w="12933680">
                  <a:moveTo>
                    <a:pt x="0" y="0"/>
                  </a:moveTo>
                  <a:lnTo>
                    <a:pt x="12933159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270203" y="2097315"/>
              <a:ext cx="13003530" cy="12700"/>
            </a:xfrm>
            <a:custGeom>
              <a:avLst/>
              <a:gdLst/>
              <a:ahLst/>
              <a:cxnLst/>
              <a:rect l="l" t="t" r="r" b="b"/>
              <a:pathLst>
                <a:path w="13003530" h="12700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66" y="1854"/>
                  </a:lnTo>
                  <a:lnTo>
                    <a:pt x="0" y="6350"/>
                  </a:lnTo>
                  <a:lnTo>
                    <a:pt x="1866" y="10833"/>
                  </a:lnTo>
                  <a:lnTo>
                    <a:pt x="6350" y="12700"/>
                  </a:lnTo>
                  <a:lnTo>
                    <a:pt x="10845" y="10833"/>
                  </a:lnTo>
                  <a:lnTo>
                    <a:pt x="12700" y="6350"/>
                  </a:lnTo>
                  <a:close/>
                </a:path>
                <a:path w="13003530" h="12700">
                  <a:moveTo>
                    <a:pt x="13002997" y="6350"/>
                  </a:moveTo>
                  <a:lnTo>
                    <a:pt x="13001143" y="1854"/>
                  </a:lnTo>
                  <a:lnTo>
                    <a:pt x="12996647" y="0"/>
                  </a:lnTo>
                  <a:lnTo>
                    <a:pt x="12992164" y="1854"/>
                  </a:lnTo>
                  <a:lnTo>
                    <a:pt x="12990297" y="6350"/>
                  </a:lnTo>
                  <a:lnTo>
                    <a:pt x="12992164" y="10833"/>
                  </a:lnTo>
                  <a:lnTo>
                    <a:pt x="12996647" y="12700"/>
                  </a:lnTo>
                  <a:lnTo>
                    <a:pt x="13001143" y="10833"/>
                  </a:lnTo>
                  <a:lnTo>
                    <a:pt x="13002997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194546" y="1594520"/>
              <a:ext cx="0" cy="273050"/>
            </a:xfrm>
            <a:custGeom>
              <a:avLst/>
              <a:gdLst/>
              <a:ahLst/>
              <a:cxnLst/>
              <a:rect l="l" t="t" r="r" b="b"/>
              <a:pathLst>
                <a:path h="273050">
                  <a:moveTo>
                    <a:pt x="0" y="0"/>
                  </a:moveTo>
                  <a:lnTo>
                    <a:pt x="0" y="272796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210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9618389" y="4731142"/>
            <a:ext cx="940435" cy="49085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420"/>
              </a:spcBef>
            </a:pPr>
            <a:r>
              <a:rPr sz="900" b="1" spc="55" dirty="0">
                <a:solidFill>
                  <a:srgbClr val="FFFFFF"/>
                </a:solidFill>
                <a:latin typeface="Darwin"/>
                <a:cs typeface="Darwin"/>
              </a:rPr>
              <a:t>WHITE </a:t>
            </a:r>
            <a:endParaRPr sz="900">
              <a:latin typeface="Darwin"/>
              <a:cs typeface="Darwin"/>
            </a:endParaRPr>
          </a:p>
          <a:p>
            <a:pPr marL="7620" algn="ctr">
              <a:lnSpc>
                <a:spcPct val="100000"/>
              </a:lnSpc>
              <a:spcBef>
                <a:spcPts val="320"/>
              </a:spcBef>
            </a:pPr>
            <a:r>
              <a:rPr sz="900" b="1" dirty="0">
                <a:solidFill>
                  <a:srgbClr val="061456"/>
                </a:solidFill>
                <a:latin typeface="Darwin"/>
                <a:cs typeface="Darwin"/>
              </a:rPr>
              <a:t>NAVY</a:t>
            </a:r>
            <a:r>
              <a:rPr sz="900" b="1" spc="36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00" b="1" spc="40" dirty="0">
                <a:solidFill>
                  <a:srgbClr val="061456"/>
                </a:solidFill>
                <a:latin typeface="Darwin"/>
                <a:cs typeface="Darwin"/>
              </a:rPr>
              <a:t>BLUE </a:t>
            </a:r>
            <a:endParaRPr sz="9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700" dirty="0">
                <a:solidFill>
                  <a:srgbClr val="061456"/>
                </a:solidFill>
                <a:latin typeface="Arial"/>
                <a:cs typeface="Arial"/>
              </a:rPr>
              <a:t>(on</a:t>
            </a:r>
            <a:r>
              <a:rPr sz="700" spc="6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061456"/>
                </a:solidFill>
                <a:latin typeface="Arial"/>
                <a:cs typeface="Arial"/>
              </a:rPr>
              <a:t>white</a:t>
            </a:r>
            <a:r>
              <a:rPr sz="700" spc="6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061456"/>
                </a:solidFill>
                <a:latin typeface="Arial"/>
                <a:cs typeface="Arial"/>
              </a:rPr>
              <a:t>background)</a:t>
            </a:r>
            <a:endParaRPr sz="700">
              <a:latin typeface="Arial"/>
              <a:cs typeface="Arial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25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8680332" y="4788292"/>
            <a:ext cx="52197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 marR="5080" indent="-84455">
              <a:lnSpc>
                <a:spcPct val="129700"/>
              </a:lnSpc>
              <a:spcBef>
                <a:spcPts val="100"/>
              </a:spcBef>
            </a:pPr>
            <a:r>
              <a:rPr sz="900" b="1" spc="70" dirty="0">
                <a:solidFill>
                  <a:srgbClr val="FFFFFF"/>
                </a:solidFill>
                <a:latin typeface="Darwin"/>
                <a:cs typeface="Darwin"/>
              </a:rPr>
              <a:t>DAR</a:t>
            </a:r>
            <a:r>
              <a:rPr sz="900" b="1" spc="-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55" dirty="0">
                <a:solidFill>
                  <a:srgbClr val="FFFFFF"/>
                </a:solidFill>
                <a:latin typeface="Darwin"/>
                <a:cs typeface="Darwin"/>
              </a:rPr>
              <a:t>WIN </a:t>
            </a:r>
            <a:r>
              <a:rPr sz="900" b="1" spc="75" dirty="0">
                <a:solidFill>
                  <a:srgbClr val="FFFFFF"/>
                </a:solidFill>
                <a:latin typeface="Darwin"/>
                <a:cs typeface="Darwin"/>
              </a:rPr>
              <a:t>BOLD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316400" y="1511300"/>
            <a:ext cx="3973829" cy="3810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D</a:t>
            </a:r>
            <a:r>
              <a:rPr sz="1000" spc="1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Darwin-Light"/>
                <a:cs typeface="Darwin-Light"/>
              </a:rPr>
              <a:t>AR</a:t>
            </a:r>
            <a:r>
              <a:rPr sz="10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125" dirty="0">
                <a:solidFill>
                  <a:srgbClr val="FFFFFF"/>
                </a:solidFill>
                <a:latin typeface="Darwin-Light"/>
                <a:cs typeface="Darwin-Light"/>
              </a:rPr>
              <a:t>WIN</a:t>
            </a:r>
            <a:r>
              <a:rPr sz="1000" spc="459" dirty="0">
                <a:solidFill>
                  <a:srgbClr val="FFFFFF"/>
                </a:solidFill>
                <a:latin typeface="Darwin-Light"/>
                <a:cs typeface="Darwin-Light"/>
              </a:rPr>
              <a:t>  </a:t>
            </a:r>
            <a:r>
              <a:rPr sz="1000" u="sng" dirty="0">
                <a:solidFill>
                  <a:srgbClr val="68CEF3"/>
                </a:solidFill>
                <a:uFill>
                  <a:solidFill>
                    <a:srgbClr val="68CEF3"/>
                  </a:solidFill>
                </a:uFill>
                <a:latin typeface="Darwin-Light"/>
                <a:cs typeface="Darwin-Light"/>
                <a:hlinkClick r:id="rId3"/>
              </a:rPr>
              <a:t>http://www.myfonts.com/fonts/los-</a:t>
            </a:r>
            <a:r>
              <a:rPr sz="1000" u="sng" spc="-10" dirty="0">
                <a:solidFill>
                  <a:srgbClr val="68CEF3"/>
                </a:solidFill>
                <a:uFill>
                  <a:solidFill>
                    <a:srgbClr val="68CEF3"/>
                  </a:solidFill>
                </a:uFill>
                <a:latin typeface="Darwin-Light"/>
                <a:cs typeface="Darwin-Light"/>
                <a:hlinkClick r:id="rId3"/>
              </a:rPr>
              <a:t>andes/darwin/</a:t>
            </a:r>
            <a:endParaRPr sz="1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000" spc="160" dirty="0">
                <a:solidFill>
                  <a:srgbClr val="FFFFFF"/>
                </a:solidFill>
                <a:latin typeface="Darwin-Light"/>
                <a:cs typeface="Darwin-Light"/>
              </a:rPr>
              <a:t>KAPRA</a:t>
            </a:r>
            <a:r>
              <a:rPr sz="1000" spc="434" dirty="0">
                <a:solidFill>
                  <a:srgbClr val="FFFFFF"/>
                </a:solidFill>
                <a:latin typeface="Darwin-Light"/>
                <a:cs typeface="Darwin-Light"/>
              </a:rPr>
              <a:t>   </a:t>
            </a:r>
            <a:r>
              <a:rPr sz="1000" u="sng" dirty="0">
                <a:solidFill>
                  <a:srgbClr val="68CEF3"/>
                </a:solidFill>
                <a:uFill>
                  <a:solidFill>
                    <a:srgbClr val="68CEF3"/>
                  </a:solidFill>
                </a:uFill>
                <a:latin typeface="Darwin-Light"/>
                <a:cs typeface="Darwin-Light"/>
                <a:hlinkClick r:id="rId4"/>
              </a:rPr>
              <a:t>http://www.myfonts.com/fonts/blazej-ostoja-</a:t>
            </a:r>
            <a:r>
              <a:rPr sz="1000" u="sng" spc="-10" dirty="0">
                <a:solidFill>
                  <a:srgbClr val="68CEF3"/>
                </a:solidFill>
                <a:uFill>
                  <a:solidFill>
                    <a:srgbClr val="68CEF3"/>
                  </a:solidFill>
                </a:uFill>
                <a:latin typeface="Darwin-Light"/>
                <a:cs typeface="Darwin-Light"/>
                <a:hlinkClick r:id="rId4"/>
              </a:rPr>
              <a:t>lniski/kapra/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550465" y="1511300"/>
            <a:ext cx="150495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675" marR="5080" indent="-181610">
              <a:lnSpc>
                <a:spcPct val="1167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Fonts</a:t>
            </a:r>
            <a:r>
              <a:rPr sz="1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can</a:t>
            </a:r>
            <a:r>
              <a:rPr sz="1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be</a:t>
            </a:r>
            <a:r>
              <a:rPr sz="1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40" dirty="0">
                <a:solidFill>
                  <a:srgbClr val="FFFFFF"/>
                </a:solidFill>
                <a:latin typeface="Darwin"/>
                <a:cs typeface="Darwin"/>
              </a:rPr>
              <a:t>purchased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at</a:t>
            </a:r>
            <a:r>
              <a:rPr sz="10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0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following</a:t>
            </a:r>
            <a:r>
              <a:rPr sz="10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Darwin"/>
                <a:cs typeface="Darwin"/>
              </a:rPr>
              <a:t>links</a:t>
            </a:r>
            <a:endParaRPr sz="1000">
              <a:latin typeface="Darwin"/>
              <a:cs typeface="Darwi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409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 Y P O G R</a:t>
            </a:r>
            <a:r>
              <a:rPr spc="-45" dirty="0"/>
              <a:t> </a:t>
            </a:r>
            <a:r>
              <a:rPr dirty="0"/>
              <a:t>A P H </a:t>
            </a:r>
            <a:r>
              <a:rPr spc="-50" dirty="0"/>
              <a:t>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9902" y="657831"/>
            <a:ext cx="36607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000" spc="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7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70" dirty="0">
                <a:solidFill>
                  <a:srgbClr val="FFFFFF"/>
                </a:solidFill>
                <a:latin typeface="Darwin-Black"/>
                <a:cs typeface="Darwin-Black"/>
              </a:rPr>
              <a:t>TYPOGRAPHY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85515" y="3060700"/>
            <a:ext cx="2394585" cy="35242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302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575"/>
              </a:spcBef>
            </a:pPr>
            <a:r>
              <a:rPr sz="1300" b="1" spc="80" dirty="0">
                <a:solidFill>
                  <a:srgbClr val="FFFFFF"/>
                </a:solidFill>
                <a:latin typeface="Darwin"/>
                <a:cs typeface="Darwin"/>
              </a:rPr>
              <a:t>CALL</a:t>
            </a:r>
            <a:r>
              <a:rPr sz="1300" b="1" spc="3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dirty="0">
                <a:solidFill>
                  <a:srgbClr val="FFFFFF"/>
                </a:solidFill>
                <a:latin typeface="Darwin"/>
                <a:cs typeface="Darwin"/>
              </a:rPr>
              <a:t>TO</a:t>
            </a:r>
            <a:r>
              <a:rPr sz="1300" b="1" spc="30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FFFFF"/>
                </a:solidFill>
                <a:latin typeface="Darwin"/>
                <a:cs typeface="Darwin"/>
              </a:rPr>
              <a:t>ACTION</a:t>
            </a:r>
            <a:r>
              <a:rPr sz="1300" b="1" spc="30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FFFFF"/>
                </a:solidFill>
                <a:latin typeface="Darwin"/>
                <a:cs typeface="Darwin"/>
              </a:rPr>
              <a:t>FORMULA </a:t>
            </a:r>
            <a:endParaRPr sz="1300">
              <a:latin typeface="Darwin"/>
              <a:cs typeface="Darwi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78136" y="5938837"/>
            <a:ext cx="2078355" cy="35242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3025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575"/>
              </a:spcBef>
            </a:pPr>
            <a:r>
              <a:rPr sz="1300" b="1" spc="95" dirty="0">
                <a:solidFill>
                  <a:srgbClr val="FFFFFF"/>
                </a:solidFill>
                <a:latin typeface="Darwin"/>
                <a:cs typeface="Darwin"/>
              </a:rPr>
              <a:t>LEGAL</a:t>
            </a:r>
            <a:r>
              <a:rPr sz="1300" b="1" spc="2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80" dirty="0">
                <a:solidFill>
                  <a:srgbClr val="FFFFFF"/>
                </a:solidFill>
                <a:latin typeface="Darwin"/>
                <a:cs typeface="Darwin"/>
              </a:rPr>
              <a:t>COPY</a:t>
            </a:r>
            <a:r>
              <a:rPr sz="1300" b="1" spc="2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FFFFF"/>
                </a:solidFill>
                <a:latin typeface="Darwin"/>
                <a:cs typeface="Darwin"/>
              </a:rPr>
              <a:t>FORMULA </a:t>
            </a:r>
            <a:endParaRPr sz="1300">
              <a:latin typeface="Darwin"/>
              <a:cs typeface="Darwi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23856" y="3000870"/>
            <a:ext cx="2386965" cy="35242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73025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575"/>
              </a:spcBef>
            </a:pPr>
            <a:r>
              <a:rPr sz="1300" b="1" spc="80" dirty="0">
                <a:solidFill>
                  <a:srgbClr val="FFFFFF"/>
                </a:solidFill>
                <a:latin typeface="Darwin"/>
                <a:cs typeface="Darwin"/>
              </a:rPr>
              <a:t>PHOTO</a:t>
            </a:r>
            <a:r>
              <a:rPr sz="1300" b="1" spc="2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95" dirty="0">
                <a:solidFill>
                  <a:srgbClr val="FFFFFF"/>
                </a:solidFill>
                <a:latin typeface="Darwin"/>
                <a:cs typeface="Darwin"/>
              </a:rPr>
              <a:t>CAPTION</a:t>
            </a:r>
            <a:r>
              <a:rPr sz="1300" b="1" spc="2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90" dirty="0">
                <a:solidFill>
                  <a:srgbClr val="FFFFFF"/>
                </a:solidFill>
                <a:latin typeface="Darwin"/>
                <a:cs typeface="Darwin"/>
              </a:rPr>
              <a:t>FORMULA </a:t>
            </a:r>
            <a:endParaRPr sz="1300">
              <a:latin typeface="Darwin"/>
              <a:cs typeface="Darwin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8902344" y="7448735"/>
          <a:ext cx="4429760" cy="945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5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638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COL</a:t>
                      </a:r>
                      <a:r>
                        <a:rPr sz="900" b="1" spc="-9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3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OR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34925" marB="0">
                    <a:lnR w="12700">
                      <a:solidFill>
                        <a:srgbClr val="FFFFFF"/>
                      </a:solidFill>
                      <a:prstDash val="dot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R="17780" algn="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9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POINT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dot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7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SIZE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LEADING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R w="12700">
                      <a:solidFill>
                        <a:srgbClr val="FFFFFF"/>
                      </a:solidFill>
                      <a:prstDash val="dot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71120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KERNING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dot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900" b="1" spc="5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WHITE </a:t>
                      </a:r>
                      <a:endParaRPr sz="900">
                        <a:latin typeface="Darwin"/>
                        <a:cs typeface="Darwi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85</a:t>
                      </a:r>
                      <a:r>
                        <a:rPr sz="900" b="1" spc="-105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%</a:t>
                      </a:r>
                      <a:r>
                        <a:rPr sz="900" b="1" spc="240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40" dirty="0">
                          <a:solidFill>
                            <a:srgbClr val="4D4D4F"/>
                          </a:solidFill>
                          <a:latin typeface="Darwin"/>
                          <a:cs typeface="Darwin"/>
                        </a:rPr>
                        <a:t>BLACK </a:t>
                      </a:r>
                      <a:endParaRPr sz="900">
                        <a:latin typeface="Darwin"/>
                        <a:cs typeface="Darwi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dirty="0">
                          <a:solidFill>
                            <a:srgbClr val="4D4D4F"/>
                          </a:solidFill>
                          <a:latin typeface="Arial"/>
                          <a:cs typeface="Arial"/>
                        </a:rPr>
                        <a:t>(on</a:t>
                      </a:r>
                      <a:r>
                        <a:rPr sz="700" spc="60" dirty="0">
                          <a:solidFill>
                            <a:srgbClr val="4D4D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4D4D4F"/>
                          </a:solidFill>
                          <a:latin typeface="Arial"/>
                          <a:cs typeface="Arial"/>
                        </a:rPr>
                        <a:t>white</a:t>
                      </a:r>
                      <a:r>
                        <a:rPr sz="700" spc="60" dirty="0">
                          <a:solidFill>
                            <a:srgbClr val="4D4D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solidFill>
                            <a:srgbClr val="4D4D4F"/>
                          </a:solidFill>
                          <a:latin typeface="Arial"/>
                          <a:cs typeface="Arial"/>
                        </a:rPr>
                        <a:t>background)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dot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10795" algn="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7</a:t>
                      </a:r>
                      <a:endParaRPr sz="1400">
                        <a:latin typeface="Darwin"/>
                        <a:cs typeface="Darwi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dot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0233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7</a:t>
                      </a:r>
                      <a:endParaRPr sz="1400">
                        <a:latin typeface="Darwin"/>
                        <a:cs typeface="Darwin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dot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53975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0</a:t>
                      </a:r>
                      <a:endParaRPr sz="1400">
                        <a:latin typeface="Darwin"/>
                        <a:cs typeface="Darwi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dot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0221277" y="7406576"/>
            <a:ext cx="2065020" cy="12065"/>
          </a:xfrm>
          <a:custGeom>
            <a:avLst/>
            <a:gdLst/>
            <a:ahLst/>
            <a:cxnLst/>
            <a:rect l="l" t="t" r="r" b="b"/>
            <a:pathLst>
              <a:path w="2065020" h="12065">
                <a:moveTo>
                  <a:pt x="12014" y="6007"/>
                </a:moveTo>
                <a:lnTo>
                  <a:pt x="10261" y="1765"/>
                </a:lnTo>
                <a:lnTo>
                  <a:pt x="6007" y="0"/>
                </a:lnTo>
                <a:lnTo>
                  <a:pt x="1765" y="1765"/>
                </a:lnTo>
                <a:lnTo>
                  <a:pt x="0" y="6007"/>
                </a:lnTo>
                <a:lnTo>
                  <a:pt x="1765" y="10261"/>
                </a:lnTo>
                <a:lnTo>
                  <a:pt x="6007" y="12014"/>
                </a:lnTo>
                <a:lnTo>
                  <a:pt x="10261" y="10261"/>
                </a:lnTo>
                <a:lnTo>
                  <a:pt x="12014" y="6007"/>
                </a:lnTo>
                <a:close/>
              </a:path>
              <a:path w="2065020" h="12065">
                <a:moveTo>
                  <a:pt x="2064829" y="6007"/>
                </a:moveTo>
                <a:lnTo>
                  <a:pt x="2063076" y="1765"/>
                </a:lnTo>
                <a:lnTo>
                  <a:pt x="2058822" y="0"/>
                </a:lnTo>
                <a:lnTo>
                  <a:pt x="2054580" y="1765"/>
                </a:lnTo>
                <a:lnTo>
                  <a:pt x="2052815" y="6007"/>
                </a:lnTo>
                <a:lnTo>
                  <a:pt x="2054580" y="10261"/>
                </a:lnTo>
                <a:lnTo>
                  <a:pt x="2058822" y="12014"/>
                </a:lnTo>
                <a:lnTo>
                  <a:pt x="2063076" y="10261"/>
                </a:lnTo>
                <a:lnTo>
                  <a:pt x="2064829" y="60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355095" y="4366863"/>
            <a:ext cx="4311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85" dirty="0">
                <a:solidFill>
                  <a:srgbClr val="FFFFFF"/>
                </a:solidFill>
                <a:latin typeface="Darwin"/>
                <a:cs typeface="Darwin"/>
              </a:rPr>
              <a:t>COL</a:t>
            </a:r>
            <a:r>
              <a:rPr sz="900" b="1" spc="-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35" dirty="0">
                <a:solidFill>
                  <a:srgbClr val="FFFFFF"/>
                </a:solidFill>
                <a:latin typeface="Darwin"/>
                <a:cs typeface="Darwin"/>
              </a:rPr>
              <a:t>OR </a:t>
            </a:r>
            <a:endParaRPr sz="900">
              <a:latin typeface="Darwin"/>
              <a:cs typeface="Darwi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902343" y="4600826"/>
            <a:ext cx="4429760" cy="689610"/>
            <a:chOff x="8902343" y="4600826"/>
            <a:chExt cx="4429760" cy="689610"/>
          </a:xfrm>
        </p:grpSpPr>
        <p:sp>
          <p:nvSpPr>
            <p:cNvPr id="13" name="object 13"/>
            <p:cNvSpPr/>
            <p:nvPr/>
          </p:nvSpPr>
          <p:spPr>
            <a:xfrm>
              <a:off x="8902344" y="4664329"/>
              <a:ext cx="4429760" cy="626110"/>
            </a:xfrm>
            <a:custGeom>
              <a:avLst/>
              <a:gdLst/>
              <a:ahLst/>
              <a:cxnLst/>
              <a:rect l="l" t="t" r="r" b="b"/>
              <a:pathLst>
                <a:path w="4429759" h="626110">
                  <a:moveTo>
                    <a:pt x="4429607" y="0"/>
                  </a:moveTo>
                  <a:lnTo>
                    <a:pt x="0" y="0"/>
                  </a:lnTo>
                  <a:lnTo>
                    <a:pt x="0" y="625856"/>
                  </a:lnTo>
                  <a:lnTo>
                    <a:pt x="4429607" y="625856"/>
                  </a:lnTo>
                  <a:lnTo>
                    <a:pt x="4429607" y="0"/>
                  </a:lnTo>
                  <a:close/>
                </a:path>
              </a:pathLst>
            </a:custGeom>
            <a:solidFill>
              <a:srgbClr val="AFD2C2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902343" y="4600826"/>
              <a:ext cx="4429760" cy="60325"/>
            </a:xfrm>
            <a:custGeom>
              <a:avLst/>
              <a:gdLst/>
              <a:ahLst/>
              <a:cxnLst/>
              <a:rect l="l" t="t" r="r" b="b"/>
              <a:pathLst>
                <a:path w="4429759" h="60325">
                  <a:moveTo>
                    <a:pt x="0" y="60058"/>
                  </a:moveTo>
                  <a:lnTo>
                    <a:pt x="4429607" y="60058"/>
                  </a:lnTo>
                  <a:lnTo>
                    <a:pt x="4429607" y="0"/>
                  </a:lnTo>
                  <a:lnTo>
                    <a:pt x="0" y="0"/>
                  </a:lnTo>
                  <a:lnTo>
                    <a:pt x="0" y="600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489318" y="4361307"/>
            <a:ext cx="563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00" dirty="0">
                <a:solidFill>
                  <a:srgbClr val="FFFFFF"/>
                </a:solidFill>
                <a:latin typeface="Darwin"/>
                <a:cs typeface="Darwin"/>
              </a:rPr>
              <a:t>LEADING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43671" y="4767529"/>
            <a:ext cx="841375" cy="386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b="1" spc="-25" dirty="0">
                <a:solidFill>
                  <a:srgbClr val="FFFFFF"/>
                </a:solidFill>
                <a:latin typeface="Darwin"/>
                <a:cs typeface="Darwin"/>
              </a:rPr>
              <a:t>N/A</a:t>
            </a:r>
            <a:endParaRPr sz="900">
              <a:latin typeface="Darwin"/>
              <a:cs typeface="Darwin"/>
            </a:endParaRPr>
          </a:p>
          <a:p>
            <a:pPr marL="12700" marR="5080" algn="ctr">
              <a:lnSpc>
                <a:spcPts val="900"/>
              </a:lnSpc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Captions</a:t>
            </a:r>
            <a:r>
              <a:rPr sz="7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7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70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exceed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line.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01487" y="4361307"/>
            <a:ext cx="7321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00" dirty="0">
                <a:solidFill>
                  <a:srgbClr val="FFFFFF"/>
                </a:solidFill>
                <a:latin typeface="Darwin"/>
                <a:cs typeface="Darwin"/>
              </a:rPr>
              <a:t>POINT</a:t>
            </a:r>
            <a:r>
              <a:rPr sz="900" b="1" spc="2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75" dirty="0">
                <a:solidFill>
                  <a:srgbClr val="FFFFFF"/>
                </a:solidFill>
                <a:latin typeface="Darwin"/>
                <a:cs typeface="Darwin"/>
              </a:rPr>
              <a:t>SIZE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04876" y="4840655"/>
            <a:ext cx="107950" cy="241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5" dirty="0">
                <a:solidFill>
                  <a:srgbClr val="FFFFFF"/>
                </a:solidFill>
                <a:latin typeface="Darwin"/>
                <a:cs typeface="Darwin"/>
              </a:rPr>
              <a:t>7</a:t>
            </a:r>
            <a:endParaRPr sz="1400">
              <a:latin typeface="Darwin"/>
              <a:cs typeface="Darwi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54837" y="4361307"/>
            <a:ext cx="574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00" dirty="0">
                <a:solidFill>
                  <a:srgbClr val="FFFFFF"/>
                </a:solidFill>
                <a:latin typeface="Darwin"/>
                <a:cs typeface="Darwin"/>
              </a:rPr>
              <a:t>KERNING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709017" y="4848647"/>
            <a:ext cx="266700" cy="241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50" dirty="0">
                <a:solidFill>
                  <a:srgbClr val="FFFFFF"/>
                </a:solidFill>
                <a:latin typeface="Darwin"/>
                <a:cs typeface="Darwin"/>
              </a:rPr>
              <a:t>40 </a:t>
            </a:r>
            <a:endParaRPr sz="1400">
              <a:latin typeface="Darwin"/>
              <a:cs typeface="Darwi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222651" y="4302059"/>
            <a:ext cx="9063990" cy="3116580"/>
            <a:chOff x="3222651" y="4302059"/>
            <a:chExt cx="9063990" cy="3116580"/>
          </a:xfrm>
        </p:grpSpPr>
        <p:sp>
          <p:nvSpPr>
            <p:cNvPr id="22" name="object 22"/>
            <p:cNvSpPr/>
            <p:nvPr/>
          </p:nvSpPr>
          <p:spPr>
            <a:xfrm>
              <a:off x="12280107" y="4344219"/>
              <a:ext cx="0" cy="922019"/>
            </a:xfrm>
            <a:custGeom>
              <a:avLst/>
              <a:gdLst/>
              <a:ahLst/>
              <a:cxnLst/>
              <a:rect l="l" t="t" r="r" b="b"/>
              <a:pathLst>
                <a:path h="922020">
                  <a:moveTo>
                    <a:pt x="0" y="0"/>
                  </a:moveTo>
                  <a:lnTo>
                    <a:pt x="0" y="921880"/>
                  </a:lnTo>
                </a:path>
              </a:pathLst>
            </a:custGeom>
            <a:ln w="1201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274093" y="4302061"/>
              <a:ext cx="12065" cy="988694"/>
            </a:xfrm>
            <a:custGeom>
              <a:avLst/>
              <a:gdLst/>
              <a:ahLst/>
              <a:cxnLst/>
              <a:rect l="l" t="t" r="r" b="b"/>
              <a:pathLst>
                <a:path w="12065" h="988695">
                  <a:moveTo>
                    <a:pt x="12014" y="982116"/>
                  </a:moveTo>
                  <a:lnTo>
                    <a:pt x="10261" y="977874"/>
                  </a:lnTo>
                  <a:lnTo>
                    <a:pt x="6007" y="976109"/>
                  </a:lnTo>
                  <a:lnTo>
                    <a:pt x="1765" y="977874"/>
                  </a:lnTo>
                  <a:lnTo>
                    <a:pt x="0" y="982116"/>
                  </a:lnTo>
                  <a:lnTo>
                    <a:pt x="1765" y="986370"/>
                  </a:lnTo>
                  <a:lnTo>
                    <a:pt x="6007" y="988123"/>
                  </a:lnTo>
                  <a:lnTo>
                    <a:pt x="10261" y="986370"/>
                  </a:lnTo>
                  <a:lnTo>
                    <a:pt x="12014" y="982116"/>
                  </a:lnTo>
                  <a:close/>
                </a:path>
                <a:path w="12065" h="988695">
                  <a:moveTo>
                    <a:pt x="12014" y="6007"/>
                  </a:moveTo>
                  <a:lnTo>
                    <a:pt x="10261" y="1765"/>
                  </a:lnTo>
                  <a:lnTo>
                    <a:pt x="6007" y="0"/>
                  </a:lnTo>
                  <a:lnTo>
                    <a:pt x="1765" y="1765"/>
                  </a:lnTo>
                  <a:lnTo>
                    <a:pt x="0" y="6007"/>
                  </a:lnTo>
                  <a:lnTo>
                    <a:pt x="1765" y="10261"/>
                  </a:lnTo>
                  <a:lnTo>
                    <a:pt x="6007" y="12014"/>
                  </a:lnTo>
                  <a:lnTo>
                    <a:pt x="10261" y="10261"/>
                  </a:lnTo>
                  <a:lnTo>
                    <a:pt x="12014" y="6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227292" y="4344219"/>
              <a:ext cx="0" cy="922019"/>
            </a:xfrm>
            <a:custGeom>
              <a:avLst/>
              <a:gdLst/>
              <a:ahLst/>
              <a:cxnLst/>
              <a:rect l="l" t="t" r="r" b="b"/>
              <a:pathLst>
                <a:path h="922020">
                  <a:moveTo>
                    <a:pt x="0" y="0"/>
                  </a:moveTo>
                  <a:lnTo>
                    <a:pt x="0" y="921880"/>
                  </a:lnTo>
                </a:path>
              </a:pathLst>
            </a:custGeom>
            <a:ln w="1201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222650" y="4302061"/>
              <a:ext cx="7011034" cy="3116580"/>
            </a:xfrm>
            <a:custGeom>
              <a:avLst/>
              <a:gdLst/>
              <a:ahLst/>
              <a:cxnLst/>
              <a:rect l="l" t="t" r="r" b="b"/>
              <a:pathLst>
                <a:path w="7011034" h="3116579">
                  <a:moveTo>
                    <a:pt x="12014" y="3110522"/>
                  </a:moveTo>
                  <a:lnTo>
                    <a:pt x="10248" y="3106280"/>
                  </a:lnTo>
                  <a:lnTo>
                    <a:pt x="6007" y="3104515"/>
                  </a:lnTo>
                  <a:lnTo>
                    <a:pt x="1752" y="3106280"/>
                  </a:lnTo>
                  <a:lnTo>
                    <a:pt x="0" y="3110522"/>
                  </a:lnTo>
                  <a:lnTo>
                    <a:pt x="1752" y="3114776"/>
                  </a:lnTo>
                  <a:lnTo>
                    <a:pt x="6007" y="3116529"/>
                  </a:lnTo>
                  <a:lnTo>
                    <a:pt x="10248" y="3114776"/>
                  </a:lnTo>
                  <a:lnTo>
                    <a:pt x="12014" y="3110522"/>
                  </a:lnTo>
                  <a:close/>
                </a:path>
                <a:path w="7011034" h="3116579">
                  <a:moveTo>
                    <a:pt x="2793339" y="3110522"/>
                  </a:moveTo>
                  <a:lnTo>
                    <a:pt x="2791574" y="3106280"/>
                  </a:lnTo>
                  <a:lnTo>
                    <a:pt x="2787332" y="3104515"/>
                  </a:lnTo>
                  <a:lnTo>
                    <a:pt x="2783078" y="3106280"/>
                  </a:lnTo>
                  <a:lnTo>
                    <a:pt x="2781325" y="3110522"/>
                  </a:lnTo>
                  <a:lnTo>
                    <a:pt x="2783078" y="3114776"/>
                  </a:lnTo>
                  <a:lnTo>
                    <a:pt x="2787332" y="3116529"/>
                  </a:lnTo>
                  <a:lnTo>
                    <a:pt x="2791574" y="3114776"/>
                  </a:lnTo>
                  <a:lnTo>
                    <a:pt x="2793339" y="3110522"/>
                  </a:lnTo>
                  <a:close/>
                </a:path>
                <a:path w="7011034" h="3116579">
                  <a:moveTo>
                    <a:pt x="7010641" y="982116"/>
                  </a:moveTo>
                  <a:lnTo>
                    <a:pt x="7008889" y="977874"/>
                  </a:lnTo>
                  <a:lnTo>
                    <a:pt x="7004634" y="976109"/>
                  </a:lnTo>
                  <a:lnTo>
                    <a:pt x="7000392" y="977874"/>
                  </a:lnTo>
                  <a:lnTo>
                    <a:pt x="6998627" y="982116"/>
                  </a:lnTo>
                  <a:lnTo>
                    <a:pt x="7000392" y="986370"/>
                  </a:lnTo>
                  <a:lnTo>
                    <a:pt x="7004634" y="988123"/>
                  </a:lnTo>
                  <a:lnTo>
                    <a:pt x="7008889" y="986370"/>
                  </a:lnTo>
                  <a:lnTo>
                    <a:pt x="7010641" y="982116"/>
                  </a:lnTo>
                  <a:close/>
                </a:path>
                <a:path w="7011034" h="3116579">
                  <a:moveTo>
                    <a:pt x="7010641" y="6007"/>
                  </a:moveTo>
                  <a:lnTo>
                    <a:pt x="7008889" y="1765"/>
                  </a:lnTo>
                  <a:lnTo>
                    <a:pt x="7004634" y="0"/>
                  </a:lnTo>
                  <a:lnTo>
                    <a:pt x="7000392" y="1765"/>
                  </a:lnTo>
                  <a:lnTo>
                    <a:pt x="6998627" y="6007"/>
                  </a:lnTo>
                  <a:lnTo>
                    <a:pt x="7000392" y="10261"/>
                  </a:lnTo>
                  <a:lnTo>
                    <a:pt x="7004634" y="12014"/>
                  </a:lnTo>
                  <a:lnTo>
                    <a:pt x="7008889" y="10261"/>
                  </a:lnTo>
                  <a:lnTo>
                    <a:pt x="7010641" y="6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275174" y="4775644"/>
            <a:ext cx="577215" cy="386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100"/>
              </a:spcBef>
            </a:pPr>
            <a:r>
              <a:rPr sz="900" b="1" spc="55" dirty="0">
                <a:solidFill>
                  <a:srgbClr val="FFFFFF"/>
                </a:solidFill>
                <a:latin typeface="Darwin"/>
                <a:cs typeface="Darwin"/>
              </a:rPr>
              <a:t>WHITE </a:t>
            </a:r>
            <a:endParaRPr sz="900">
              <a:latin typeface="Darwin"/>
              <a:cs typeface="Darwin"/>
            </a:endParaRPr>
          </a:p>
          <a:p>
            <a:pPr marL="12700" marR="5080" algn="ctr">
              <a:lnSpc>
                <a:spcPts val="900"/>
              </a:lnSpc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Placed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inside</a:t>
            </a:r>
            <a:r>
              <a:rPr sz="70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7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hero.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1903717" y="7448735"/>
          <a:ext cx="5158740" cy="945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5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638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COL</a:t>
                      </a:r>
                      <a:r>
                        <a:rPr sz="900" b="1" spc="-9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3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OR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34925" marB="0">
                    <a:lnR w="12700">
                      <a:solidFill>
                        <a:srgbClr val="FFFFFF"/>
                      </a:solidFill>
                      <a:prstDash val="dot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POINT</a:t>
                      </a:r>
                      <a:r>
                        <a:rPr sz="900" b="1" spc="2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7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SIZE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dot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4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(+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3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5)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LEADING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R w="12700">
                      <a:solidFill>
                        <a:srgbClr val="FFFFFF"/>
                      </a:solidFill>
                      <a:prstDash val="dot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>
                  <a:txBody>
                    <a:bodyPr/>
                    <a:lstStyle/>
                    <a:p>
                      <a:pPr marL="71120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900" b="1" spc="1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KERNING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dot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900" b="1" spc="5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WHITE </a:t>
                      </a:r>
                      <a:endParaRPr sz="900">
                        <a:latin typeface="Darwin"/>
                        <a:cs typeface="Darwi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b="1" dirty="0">
                          <a:solidFill>
                            <a:srgbClr val="061456"/>
                          </a:solidFill>
                          <a:latin typeface="Darwin"/>
                          <a:cs typeface="Darwin"/>
                        </a:rPr>
                        <a:t>NAVY</a:t>
                      </a:r>
                      <a:r>
                        <a:rPr sz="900" b="1" spc="360" dirty="0">
                          <a:solidFill>
                            <a:srgbClr val="061456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40" dirty="0">
                          <a:solidFill>
                            <a:srgbClr val="061456"/>
                          </a:solidFill>
                          <a:latin typeface="Darwin"/>
                          <a:cs typeface="Darwin"/>
                        </a:rPr>
                        <a:t>BLUE </a:t>
                      </a:r>
                      <a:endParaRPr sz="900">
                        <a:latin typeface="Darwin"/>
                        <a:cs typeface="Darwi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dirty="0">
                          <a:solidFill>
                            <a:srgbClr val="061456"/>
                          </a:solidFill>
                          <a:latin typeface="Arial"/>
                          <a:cs typeface="Arial"/>
                        </a:rPr>
                        <a:t>(on</a:t>
                      </a:r>
                      <a:r>
                        <a:rPr sz="700" spc="60" dirty="0">
                          <a:solidFill>
                            <a:srgbClr val="0614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061456"/>
                          </a:solidFill>
                          <a:latin typeface="Arial"/>
                          <a:cs typeface="Arial"/>
                        </a:rPr>
                        <a:t>white</a:t>
                      </a:r>
                      <a:r>
                        <a:rPr sz="700" spc="60" dirty="0">
                          <a:solidFill>
                            <a:srgbClr val="06145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solidFill>
                            <a:srgbClr val="061456"/>
                          </a:solidFill>
                          <a:latin typeface="Arial"/>
                          <a:cs typeface="Arial"/>
                        </a:rPr>
                        <a:t>background)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dot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400" b="1" spc="6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12 </a:t>
                      </a:r>
                      <a:endParaRPr sz="1400">
                        <a:latin typeface="Darwin"/>
                        <a:cs typeface="Darwi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dot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5715" algn="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950" spc="-25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(+</a:t>
                      </a:r>
                      <a:r>
                        <a:rPr sz="95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9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950" spc="-25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5)</a:t>
                      </a:r>
                      <a:r>
                        <a:rPr sz="950" dirty="0">
                          <a:solidFill>
                            <a:srgbClr val="FFFFFF"/>
                          </a:solidFill>
                          <a:latin typeface="Darwin-Light"/>
                          <a:cs typeface="Darwin-Light"/>
                        </a:rPr>
                        <a:t> </a:t>
                      </a:r>
                      <a:endParaRPr sz="950">
                        <a:latin typeface="Darwin-Light"/>
                        <a:cs typeface="Darwin-Light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55244" algn="ctr">
                        <a:lnSpc>
                          <a:spcPct val="100000"/>
                        </a:lnSpc>
                      </a:pPr>
                      <a:r>
                        <a:rPr sz="1400" b="1" spc="6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17 </a:t>
                      </a:r>
                      <a:endParaRPr sz="1400">
                        <a:latin typeface="Darwin"/>
                        <a:cs typeface="Darwin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dot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70485" algn="ctr">
                        <a:lnSpc>
                          <a:spcPct val="100000"/>
                        </a:lnSpc>
                      </a:pPr>
                      <a:r>
                        <a:rPr sz="1400" b="1" spc="4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75 </a:t>
                      </a:r>
                      <a:endParaRPr sz="1400">
                        <a:latin typeface="Darwin"/>
                        <a:cs typeface="Darwi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dot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object 28"/>
          <p:cNvSpPr txBox="1"/>
          <p:nvPr/>
        </p:nvSpPr>
        <p:spPr>
          <a:xfrm>
            <a:off x="3539100" y="3920756"/>
            <a:ext cx="1911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Darwin"/>
                <a:cs typeface="Darwin"/>
              </a:rPr>
              <a:t>CTA</a:t>
            </a:r>
            <a:r>
              <a:rPr sz="1200" b="1" spc="2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Darwin"/>
                <a:cs typeface="Darwin"/>
              </a:rPr>
              <a:t>is</a:t>
            </a:r>
            <a:r>
              <a:rPr sz="1200" b="1" spc="229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Darwin"/>
                <a:cs typeface="Darwin"/>
              </a:rPr>
              <a:t>set</a:t>
            </a:r>
            <a:r>
              <a:rPr sz="1200" b="1" spc="229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Darwin"/>
                <a:cs typeface="Darwin"/>
              </a:rPr>
              <a:t>in</a:t>
            </a:r>
            <a:r>
              <a:rPr sz="1200" b="1" spc="229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75" dirty="0">
                <a:solidFill>
                  <a:srgbClr val="FFD573"/>
                </a:solidFill>
                <a:latin typeface="Darwin"/>
                <a:cs typeface="Darwin"/>
              </a:rPr>
              <a:t>Darwin</a:t>
            </a:r>
            <a:r>
              <a:rPr sz="1200" b="1" spc="229" dirty="0">
                <a:solidFill>
                  <a:srgbClr val="FFD573"/>
                </a:solidFill>
                <a:latin typeface="Darwin"/>
                <a:cs typeface="Darwin"/>
              </a:rPr>
              <a:t> </a:t>
            </a:r>
            <a:r>
              <a:rPr sz="1200" b="1" spc="60" dirty="0">
                <a:solidFill>
                  <a:srgbClr val="FFD573"/>
                </a:solidFill>
                <a:latin typeface="Darwin"/>
                <a:cs typeface="Darwin"/>
              </a:rPr>
              <a:t>Bold</a:t>
            </a:r>
            <a:endParaRPr sz="1200">
              <a:latin typeface="Darwin"/>
              <a:cs typeface="Darwin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999740" y="4022352"/>
            <a:ext cx="1437640" cy="12700"/>
            <a:chOff x="1999740" y="4022352"/>
            <a:chExt cx="1437640" cy="12700"/>
          </a:xfrm>
        </p:grpSpPr>
        <p:sp>
          <p:nvSpPr>
            <p:cNvPr id="30" name="object 30"/>
            <p:cNvSpPr/>
            <p:nvPr/>
          </p:nvSpPr>
          <p:spPr>
            <a:xfrm>
              <a:off x="2044594" y="4028702"/>
              <a:ext cx="1367155" cy="0"/>
            </a:xfrm>
            <a:custGeom>
              <a:avLst/>
              <a:gdLst/>
              <a:ahLst/>
              <a:cxnLst/>
              <a:rect l="l" t="t" r="r" b="b"/>
              <a:pathLst>
                <a:path w="1367154">
                  <a:moveTo>
                    <a:pt x="0" y="0"/>
                  </a:moveTo>
                  <a:lnTo>
                    <a:pt x="1366926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999729" y="4022356"/>
              <a:ext cx="1437640" cy="12700"/>
            </a:xfrm>
            <a:custGeom>
              <a:avLst/>
              <a:gdLst/>
              <a:ahLst/>
              <a:cxnLst/>
              <a:rect l="l" t="t" r="r" b="b"/>
              <a:pathLst>
                <a:path w="1437639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66" y="1866"/>
                  </a:lnTo>
                  <a:lnTo>
                    <a:pt x="0" y="6350"/>
                  </a:lnTo>
                  <a:lnTo>
                    <a:pt x="1866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1437639" h="12700">
                  <a:moveTo>
                    <a:pt x="1437386" y="6350"/>
                  </a:moveTo>
                  <a:lnTo>
                    <a:pt x="1435531" y="1866"/>
                  </a:lnTo>
                  <a:lnTo>
                    <a:pt x="1431036" y="0"/>
                  </a:lnTo>
                  <a:lnTo>
                    <a:pt x="1426552" y="1866"/>
                  </a:lnTo>
                  <a:lnTo>
                    <a:pt x="1424686" y="6350"/>
                  </a:lnTo>
                  <a:lnTo>
                    <a:pt x="1426552" y="10845"/>
                  </a:lnTo>
                  <a:lnTo>
                    <a:pt x="1431036" y="12700"/>
                  </a:lnTo>
                  <a:lnTo>
                    <a:pt x="1435531" y="10845"/>
                  </a:lnTo>
                  <a:lnTo>
                    <a:pt x="1437386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797147" y="4619256"/>
            <a:ext cx="33959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60" dirty="0">
                <a:solidFill>
                  <a:srgbClr val="FFFFFF"/>
                </a:solidFill>
                <a:latin typeface="Darwin"/>
                <a:cs typeface="Darwin"/>
              </a:rPr>
              <a:t>Book</a:t>
            </a:r>
            <a:r>
              <a:rPr sz="1200" b="1" spc="2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55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1200" b="1" spc="2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65" dirty="0">
                <a:solidFill>
                  <a:srgbClr val="FFFFFF"/>
                </a:solidFill>
                <a:latin typeface="Darwin"/>
                <a:cs typeface="Darwin"/>
              </a:rPr>
              <a:t>adventure</a:t>
            </a:r>
            <a:r>
              <a:rPr sz="1200" b="1" spc="2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Darwin"/>
                <a:cs typeface="Darwin"/>
              </a:rPr>
              <a:t>at</a:t>
            </a:r>
            <a:r>
              <a:rPr sz="1200" b="1" spc="2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Darwin"/>
                <a:cs typeface="Darwin"/>
              </a:rPr>
              <a:t>RoyalCaribbean.com</a:t>
            </a:r>
            <a:endParaRPr sz="1200">
              <a:latin typeface="Darwin"/>
              <a:cs typeface="Darwin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2219401" y="5838626"/>
          <a:ext cx="4526915" cy="945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8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6385">
                <a:tc gridSpan="2">
                  <a:txBody>
                    <a:bodyPr/>
                    <a:lstStyle/>
                    <a:p>
                      <a:pPr marR="44640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b="1" spc="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COL</a:t>
                      </a:r>
                      <a:r>
                        <a:rPr sz="900" b="1" spc="-9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3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OR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34925" marB="0">
                    <a:lnR w="12700">
                      <a:solidFill>
                        <a:srgbClr val="FFFFFF"/>
                      </a:solidFill>
                      <a:prstDash val="dot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6550">
                        <a:lnSpc>
                          <a:spcPct val="100000"/>
                        </a:lnSpc>
                        <a:spcBef>
                          <a:spcPts val="234"/>
                        </a:spcBef>
                        <a:tabLst>
                          <a:tab pos="1249045" algn="l"/>
                        </a:tabLst>
                      </a:pPr>
                      <a:r>
                        <a:rPr sz="900" b="1" spc="7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STR</a:t>
                      </a:r>
                      <a:r>
                        <a:rPr sz="900" b="1" spc="-7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5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OKE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	</a:t>
                      </a:r>
                      <a:r>
                        <a:rPr sz="900" b="1" spc="7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TYPE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FFFFFF"/>
                      </a:solidFill>
                      <a:prstDash val="dot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F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391160" marR="251460" indent="-121285">
                        <a:lnSpc>
                          <a:spcPct val="129700"/>
                        </a:lnSpc>
                      </a:pPr>
                      <a:r>
                        <a:rPr sz="900" b="1" spc="7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LEADER</a:t>
                      </a:r>
                      <a:r>
                        <a:rPr sz="900" b="1" spc="18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3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DOTS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FORMULA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317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004E38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spc="5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WHITE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dot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53390">
                        <a:lnSpc>
                          <a:spcPct val="100000"/>
                        </a:lnSpc>
                        <a:tabLst>
                          <a:tab pos="1181100" algn="l"/>
                        </a:tabLst>
                      </a:pPr>
                      <a:r>
                        <a:rPr sz="2100" b="1" baseline="-7936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1</a:t>
                      </a:r>
                      <a:r>
                        <a:rPr sz="2100" b="1" spc="-44" baseline="-7936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1350" b="1" spc="-37" baseline="-1234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PT</a:t>
                      </a:r>
                      <a:r>
                        <a:rPr sz="1350" b="1" baseline="-1234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	</a:t>
                      </a:r>
                      <a:r>
                        <a:rPr sz="900" b="1" spc="5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DOTTED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dot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AFD2C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4" name="object 34"/>
          <p:cNvGrpSpPr/>
          <p:nvPr/>
        </p:nvGrpSpPr>
        <p:grpSpPr>
          <a:xfrm>
            <a:off x="1999739" y="4574778"/>
            <a:ext cx="4966335" cy="1233805"/>
            <a:chOff x="1999739" y="4574778"/>
            <a:chExt cx="4966335" cy="1233805"/>
          </a:xfrm>
        </p:grpSpPr>
        <p:sp>
          <p:nvSpPr>
            <p:cNvPr id="35" name="object 35"/>
            <p:cNvSpPr/>
            <p:nvPr/>
          </p:nvSpPr>
          <p:spPr>
            <a:xfrm>
              <a:off x="2043347" y="4727205"/>
              <a:ext cx="615315" cy="0"/>
            </a:xfrm>
            <a:custGeom>
              <a:avLst/>
              <a:gdLst/>
              <a:ahLst/>
              <a:cxnLst/>
              <a:rect l="l" t="t" r="r" b="b"/>
              <a:pathLst>
                <a:path w="615314">
                  <a:moveTo>
                    <a:pt x="0" y="0"/>
                  </a:moveTo>
                  <a:lnTo>
                    <a:pt x="614768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99729" y="4720856"/>
              <a:ext cx="683895" cy="12700"/>
            </a:xfrm>
            <a:custGeom>
              <a:avLst/>
              <a:gdLst/>
              <a:ahLst/>
              <a:cxnLst/>
              <a:rect l="l" t="t" r="r" b="b"/>
              <a:pathLst>
                <a:path w="683894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66" y="1866"/>
                  </a:lnTo>
                  <a:lnTo>
                    <a:pt x="0" y="6350"/>
                  </a:lnTo>
                  <a:lnTo>
                    <a:pt x="1866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683894" h="12700">
                  <a:moveTo>
                    <a:pt x="683361" y="6350"/>
                  </a:moveTo>
                  <a:lnTo>
                    <a:pt x="681507" y="1866"/>
                  </a:lnTo>
                  <a:lnTo>
                    <a:pt x="677011" y="0"/>
                  </a:lnTo>
                  <a:lnTo>
                    <a:pt x="672528" y="1866"/>
                  </a:lnTo>
                  <a:lnTo>
                    <a:pt x="670661" y="6350"/>
                  </a:lnTo>
                  <a:lnTo>
                    <a:pt x="672528" y="10845"/>
                  </a:lnTo>
                  <a:lnTo>
                    <a:pt x="677011" y="12700"/>
                  </a:lnTo>
                  <a:lnTo>
                    <a:pt x="681507" y="10845"/>
                  </a:lnTo>
                  <a:lnTo>
                    <a:pt x="683361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343230" y="4727205"/>
              <a:ext cx="597535" cy="0"/>
            </a:xfrm>
            <a:custGeom>
              <a:avLst/>
              <a:gdLst/>
              <a:ahLst/>
              <a:cxnLst/>
              <a:rect l="l" t="t" r="r" b="b"/>
              <a:pathLst>
                <a:path w="597534">
                  <a:moveTo>
                    <a:pt x="0" y="0"/>
                  </a:moveTo>
                  <a:lnTo>
                    <a:pt x="596963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98361" y="4720856"/>
              <a:ext cx="668020" cy="12700"/>
            </a:xfrm>
            <a:custGeom>
              <a:avLst/>
              <a:gdLst/>
              <a:ahLst/>
              <a:cxnLst/>
              <a:rect l="l" t="t" r="r" b="b"/>
              <a:pathLst>
                <a:path w="668020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668020" h="12700">
                  <a:moveTo>
                    <a:pt x="667435" y="6350"/>
                  </a:moveTo>
                  <a:lnTo>
                    <a:pt x="665568" y="1866"/>
                  </a:lnTo>
                  <a:lnTo>
                    <a:pt x="661085" y="0"/>
                  </a:lnTo>
                  <a:lnTo>
                    <a:pt x="656590" y="1866"/>
                  </a:lnTo>
                  <a:lnTo>
                    <a:pt x="654735" y="6350"/>
                  </a:lnTo>
                  <a:lnTo>
                    <a:pt x="656590" y="10845"/>
                  </a:lnTo>
                  <a:lnTo>
                    <a:pt x="661085" y="12700"/>
                  </a:lnTo>
                  <a:lnTo>
                    <a:pt x="665568" y="10845"/>
                  </a:lnTo>
                  <a:lnTo>
                    <a:pt x="667435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100387" y="4671244"/>
              <a:ext cx="0" cy="120014"/>
            </a:xfrm>
            <a:custGeom>
              <a:avLst/>
              <a:gdLst/>
              <a:ahLst/>
              <a:cxnLst/>
              <a:rect l="l" t="t" r="r" b="b"/>
              <a:pathLst>
                <a:path h="120014">
                  <a:moveTo>
                    <a:pt x="0" y="0"/>
                  </a:moveTo>
                  <a:lnTo>
                    <a:pt x="0" y="119875"/>
                  </a:lnTo>
                </a:path>
              </a:pathLst>
            </a:custGeom>
            <a:ln w="127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071812" y="4671244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27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071812" y="4791124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27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689440" y="4670056"/>
              <a:ext cx="124460" cy="95250"/>
            </a:xfrm>
            <a:custGeom>
              <a:avLst/>
              <a:gdLst/>
              <a:ahLst/>
              <a:cxnLst/>
              <a:rect l="l" t="t" r="r" b="b"/>
              <a:pathLst>
                <a:path w="124460" h="95250">
                  <a:moveTo>
                    <a:pt x="124307" y="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124307" y="95250"/>
                  </a:lnTo>
                  <a:lnTo>
                    <a:pt x="124307" y="0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816922" y="4577953"/>
              <a:ext cx="0" cy="280035"/>
            </a:xfrm>
            <a:custGeom>
              <a:avLst/>
              <a:gdLst/>
              <a:ahLst/>
              <a:cxnLst/>
              <a:rect l="l" t="t" r="r" b="b"/>
              <a:pathLst>
                <a:path h="280035">
                  <a:moveTo>
                    <a:pt x="0" y="0"/>
                  </a:moveTo>
                  <a:lnTo>
                    <a:pt x="0" y="279425"/>
                  </a:lnTo>
                </a:path>
              </a:pathLst>
            </a:custGeom>
            <a:ln w="635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686270" y="4577953"/>
              <a:ext cx="0" cy="280035"/>
            </a:xfrm>
            <a:custGeom>
              <a:avLst/>
              <a:gdLst/>
              <a:ahLst/>
              <a:cxnLst/>
              <a:rect l="l" t="t" r="r" b="b"/>
              <a:pathLst>
                <a:path h="280035">
                  <a:moveTo>
                    <a:pt x="0" y="0"/>
                  </a:moveTo>
                  <a:lnTo>
                    <a:pt x="0" y="279425"/>
                  </a:lnTo>
                </a:path>
              </a:pathLst>
            </a:custGeom>
            <a:ln w="635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167716" y="4670056"/>
              <a:ext cx="124460" cy="95250"/>
            </a:xfrm>
            <a:custGeom>
              <a:avLst/>
              <a:gdLst/>
              <a:ahLst/>
              <a:cxnLst/>
              <a:rect l="l" t="t" r="r" b="b"/>
              <a:pathLst>
                <a:path w="124460" h="95250">
                  <a:moveTo>
                    <a:pt x="124307" y="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124307" y="95250"/>
                  </a:lnTo>
                  <a:lnTo>
                    <a:pt x="124307" y="0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295191" y="4577953"/>
              <a:ext cx="0" cy="280035"/>
            </a:xfrm>
            <a:custGeom>
              <a:avLst/>
              <a:gdLst/>
              <a:ahLst/>
              <a:cxnLst/>
              <a:rect l="l" t="t" r="r" b="b"/>
              <a:pathLst>
                <a:path h="280035">
                  <a:moveTo>
                    <a:pt x="0" y="0"/>
                  </a:moveTo>
                  <a:lnTo>
                    <a:pt x="0" y="279425"/>
                  </a:lnTo>
                </a:path>
              </a:pathLst>
            </a:custGeom>
            <a:ln w="635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164540" y="4577953"/>
              <a:ext cx="0" cy="280035"/>
            </a:xfrm>
            <a:custGeom>
              <a:avLst/>
              <a:gdLst/>
              <a:ahLst/>
              <a:cxnLst/>
              <a:rect l="l" t="t" r="r" b="b"/>
              <a:pathLst>
                <a:path h="280035">
                  <a:moveTo>
                    <a:pt x="0" y="0"/>
                  </a:moveTo>
                  <a:lnTo>
                    <a:pt x="0" y="279425"/>
                  </a:lnTo>
                </a:path>
              </a:pathLst>
            </a:custGeom>
            <a:ln w="635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865932" y="4731197"/>
              <a:ext cx="234950" cy="0"/>
            </a:xfrm>
            <a:custGeom>
              <a:avLst/>
              <a:gdLst/>
              <a:ahLst/>
              <a:cxnLst/>
              <a:rect l="l" t="t" r="r" b="b"/>
              <a:pathLst>
                <a:path w="234950">
                  <a:moveTo>
                    <a:pt x="23445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865937" y="4683922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5" h="94614">
                  <a:moveTo>
                    <a:pt x="50863" y="94576"/>
                  </a:moveTo>
                  <a:lnTo>
                    <a:pt x="0" y="47269"/>
                  </a:lnTo>
                  <a:lnTo>
                    <a:pt x="50863" y="0"/>
                  </a:lnTo>
                </a:path>
              </a:pathLst>
            </a:custGeom>
            <a:ln w="127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857288" y="5796466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4">
                  <a:moveTo>
                    <a:pt x="0" y="6007"/>
                  </a:moveTo>
                  <a:lnTo>
                    <a:pt x="1759" y="1759"/>
                  </a:lnTo>
                  <a:lnTo>
                    <a:pt x="6007" y="0"/>
                  </a:lnTo>
                  <a:lnTo>
                    <a:pt x="10254" y="1759"/>
                  </a:lnTo>
                  <a:lnTo>
                    <a:pt x="12014" y="6007"/>
                  </a:lnTo>
                  <a:lnTo>
                    <a:pt x="10254" y="10254"/>
                  </a:lnTo>
                  <a:lnTo>
                    <a:pt x="6007" y="12014"/>
                  </a:lnTo>
                  <a:lnTo>
                    <a:pt x="1759" y="10254"/>
                  </a:lnTo>
                  <a:lnTo>
                    <a:pt x="0" y="6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228847" y="6821385"/>
            <a:ext cx="4029710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Length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of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both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leader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dot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lines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should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be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equal.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Adjust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the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length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as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necessary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based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on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spc="-10" dirty="0">
                <a:solidFill>
                  <a:srgbClr val="FFFFFF"/>
                </a:solidFill>
                <a:latin typeface="Darwin-LightItalic"/>
                <a:cs typeface="Darwin-LightItalic"/>
              </a:rPr>
              <a:t>layout.</a:t>
            </a:r>
            <a:r>
              <a:rPr sz="700" i="1" spc="50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If</a:t>
            </a:r>
            <a:r>
              <a:rPr sz="700" i="1" spc="15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the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CTA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extends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to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two</a:t>
            </a:r>
            <a:r>
              <a:rPr sz="700" i="1" spc="15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lines,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the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leader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dot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lines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should</a:t>
            </a:r>
            <a:r>
              <a:rPr sz="700" i="1" spc="15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frame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the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top</a:t>
            </a:r>
            <a:r>
              <a:rPr sz="700" i="1" spc="16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spc="-10" dirty="0">
                <a:solidFill>
                  <a:srgbClr val="FFFFFF"/>
                </a:solidFill>
                <a:latin typeface="Darwin-LightItalic"/>
                <a:cs typeface="Darwin-LightItalic"/>
              </a:rPr>
              <a:t>line.</a:t>
            </a:r>
            <a:endParaRPr sz="700">
              <a:latin typeface="Darwin-LightItalic"/>
              <a:cs typeface="Darwin-LightItalic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1270212" y="1594520"/>
            <a:ext cx="13593444" cy="7583170"/>
            <a:chOff x="1270212" y="1594520"/>
            <a:chExt cx="13593444" cy="7583170"/>
          </a:xfrm>
        </p:grpSpPr>
        <p:sp>
          <p:nvSpPr>
            <p:cNvPr id="53" name="object 53"/>
            <p:cNvSpPr/>
            <p:nvPr/>
          </p:nvSpPr>
          <p:spPr>
            <a:xfrm>
              <a:off x="5587768" y="4028705"/>
              <a:ext cx="1344930" cy="0"/>
            </a:xfrm>
            <a:custGeom>
              <a:avLst/>
              <a:gdLst/>
              <a:ahLst/>
              <a:cxnLst/>
              <a:rect l="l" t="t" r="r" b="b"/>
              <a:pathLst>
                <a:path w="1344929">
                  <a:moveTo>
                    <a:pt x="0" y="0"/>
                  </a:moveTo>
                  <a:lnTo>
                    <a:pt x="1344358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543550" y="4022356"/>
              <a:ext cx="1414145" cy="12700"/>
            </a:xfrm>
            <a:custGeom>
              <a:avLst/>
              <a:gdLst/>
              <a:ahLst/>
              <a:cxnLst/>
              <a:rect l="l" t="t" r="r" b="b"/>
              <a:pathLst>
                <a:path w="1414145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1414145" h="12700">
                  <a:moveTo>
                    <a:pt x="1413865" y="6350"/>
                  </a:moveTo>
                  <a:lnTo>
                    <a:pt x="1411998" y="1866"/>
                  </a:lnTo>
                  <a:lnTo>
                    <a:pt x="1407515" y="0"/>
                  </a:lnTo>
                  <a:lnTo>
                    <a:pt x="1403019" y="1866"/>
                  </a:lnTo>
                  <a:lnTo>
                    <a:pt x="1401165" y="6350"/>
                  </a:lnTo>
                  <a:lnTo>
                    <a:pt x="1403019" y="10845"/>
                  </a:lnTo>
                  <a:lnTo>
                    <a:pt x="1407515" y="12700"/>
                  </a:lnTo>
                  <a:lnTo>
                    <a:pt x="1411998" y="10845"/>
                  </a:lnTo>
                  <a:lnTo>
                    <a:pt x="1413865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314657" y="2103654"/>
              <a:ext cx="12933680" cy="0"/>
            </a:xfrm>
            <a:custGeom>
              <a:avLst/>
              <a:gdLst/>
              <a:ahLst/>
              <a:cxnLst/>
              <a:rect l="l" t="t" r="r" b="b"/>
              <a:pathLst>
                <a:path w="12933680">
                  <a:moveTo>
                    <a:pt x="0" y="0"/>
                  </a:moveTo>
                  <a:lnTo>
                    <a:pt x="12933159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270203" y="2097315"/>
              <a:ext cx="13003530" cy="12700"/>
            </a:xfrm>
            <a:custGeom>
              <a:avLst/>
              <a:gdLst/>
              <a:ahLst/>
              <a:cxnLst/>
              <a:rect l="l" t="t" r="r" b="b"/>
              <a:pathLst>
                <a:path w="13003530" h="12700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66" y="1854"/>
                  </a:lnTo>
                  <a:lnTo>
                    <a:pt x="0" y="6350"/>
                  </a:lnTo>
                  <a:lnTo>
                    <a:pt x="1866" y="10833"/>
                  </a:lnTo>
                  <a:lnTo>
                    <a:pt x="6350" y="12700"/>
                  </a:lnTo>
                  <a:lnTo>
                    <a:pt x="10845" y="10833"/>
                  </a:lnTo>
                  <a:lnTo>
                    <a:pt x="12700" y="6350"/>
                  </a:lnTo>
                  <a:close/>
                </a:path>
                <a:path w="13003530" h="12700">
                  <a:moveTo>
                    <a:pt x="13002997" y="6350"/>
                  </a:moveTo>
                  <a:lnTo>
                    <a:pt x="13001143" y="1854"/>
                  </a:lnTo>
                  <a:lnTo>
                    <a:pt x="12996647" y="0"/>
                  </a:lnTo>
                  <a:lnTo>
                    <a:pt x="12992164" y="1854"/>
                  </a:lnTo>
                  <a:lnTo>
                    <a:pt x="12990297" y="6350"/>
                  </a:lnTo>
                  <a:lnTo>
                    <a:pt x="12992164" y="10833"/>
                  </a:lnTo>
                  <a:lnTo>
                    <a:pt x="12996647" y="12700"/>
                  </a:lnTo>
                  <a:lnTo>
                    <a:pt x="13001143" y="10833"/>
                  </a:lnTo>
                  <a:lnTo>
                    <a:pt x="13002997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194546" y="1594520"/>
              <a:ext cx="0" cy="273050"/>
            </a:xfrm>
            <a:custGeom>
              <a:avLst/>
              <a:gdLst/>
              <a:ahLst/>
              <a:cxnLst/>
              <a:rect l="l" t="t" r="r" b="b"/>
              <a:pathLst>
                <a:path h="273050">
                  <a:moveTo>
                    <a:pt x="0" y="0"/>
                  </a:moveTo>
                  <a:lnTo>
                    <a:pt x="0" y="272796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210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10668444" y="6596697"/>
            <a:ext cx="8978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GothamCondensed-Book"/>
                <a:cs typeface="GothamCondensed-Book"/>
              </a:rPr>
              <a:t>Legal</a:t>
            </a:r>
            <a:r>
              <a:rPr sz="700" spc="-1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700" dirty="0">
                <a:solidFill>
                  <a:srgbClr val="FFFFFF"/>
                </a:solidFill>
                <a:latin typeface="GothamCondensed-Book"/>
                <a:cs typeface="GothamCondensed-Book"/>
              </a:rPr>
              <a:t>is</a:t>
            </a:r>
            <a:r>
              <a:rPr sz="700" spc="-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700" dirty="0">
                <a:solidFill>
                  <a:srgbClr val="FFFFFF"/>
                </a:solidFill>
                <a:latin typeface="GothamCondensed-Book"/>
                <a:cs typeface="GothamCondensed-Book"/>
              </a:rPr>
              <a:t>set in</a:t>
            </a:r>
            <a:r>
              <a:rPr sz="700" spc="-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700" dirty="0">
                <a:solidFill>
                  <a:srgbClr val="FFFFFF"/>
                </a:solidFill>
                <a:latin typeface="GothamCondensed-Book"/>
                <a:cs typeface="GothamCondensed-Book"/>
              </a:rPr>
              <a:t>Gotham </a:t>
            </a:r>
            <a:r>
              <a:rPr sz="7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Condensed.</a:t>
            </a:r>
            <a:endParaRPr sz="700">
              <a:latin typeface="GothamCondensed-Book"/>
              <a:cs typeface="GothamCondensed-Book"/>
            </a:endParaRPr>
          </a:p>
        </p:txBody>
      </p:sp>
      <p:sp>
        <p:nvSpPr>
          <p:cNvPr id="69" name="object 6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26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10398099" y="3622370"/>
            <a:ext cx="14382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Captions</a:t>
            </a:r>
            <a:r>
              <a:rPr sz="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set</a:t>
            </a:r>
            <a:r>
              <a:rPr sz="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Darwin</a:t>
            </a:r>
            <a:r>
              <a:rPr sz="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Regular.</a:t>
            </a:r>
            <a:endParaRPr sz="7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392612" y="3914495"/>
            <a:ext cx="14497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private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destination,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Labadee</a:t>
            </a:r>
            <a:r>
              <a:rPr sz="600" spc="-15" baseline="34722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600" baseline="34722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017552" y="6858475"/>
            <a:ext cx="21996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Features</a:t>
            </a:r>
            <a:r>
              <a:rPr sz="6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6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6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650" spc="4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6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6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6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650" spc="4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6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Ships’</a:t>
            </a:r>
            <a:r>
              <a:rPr sz="6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6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650" spc="4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650">
              <a:latin typeface="GothamCondensed-Book"/>
              <a:cs typeface="GothamCondensed-Book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889644" y="5339041"/>
            <a:ext cx="4371340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Captions</a:t>
            </a:r>
            <a:r>
              <a:rPr sz="700" i="1" spc="204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should</a:t>
            </a:r>
            <a:r>
              <a:rPr sz="700" i="1" spc="21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be</a:t>
            </a:r>
            <a:r>
              <a:rPr sz="700" i="1" spc="204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written</a:t>
            </a:r>
            <a:r>
              <a:rPr sz="700" i="1" spc="21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with</a:t>
            </a:r>
            <a:r>
              <a:rPr sz="700" i="1" spc="204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initial</a:t>
            </a:r>
            <a:r>
              <a:rPr sz="700" i="1" spc="21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caps</a:t>
            </a:r>
            <a:r>
              <a:rPr sz="700" i="1" spc="21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and</a:t>
            </a:r>
            <a:r>
              <a:rPr sz="700" i="1" spc="204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use</a:t>
            </a:r>
            <a:r>
              <a:rPr sz="700" i="1" spc="21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em</a:t>
            </a:r>
            <a:r>
              <a:rPr sz="700" i="1" spc="204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dashes</a:t>
            </a:r>
            <a:r>
              <a:rPr sz="700" i="1" spc="21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to</a:t>
            </a:r>
            <a:r>
              <a:rPr sz="700" i="1" spc="21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separate</a:t>
            </a:r>
            <a:r>
              <a:rPr sz="700" i="1" spc="204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caption</a:t>
            </a:r>
            <a:r>
              <a:rPr sz="700" i="1" spc="21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components</a:t>
            </a:r>
            <a:r>
              <a:rPr sz="700" i="1" spc="204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such</a:t>
            </a:r>
            <a:r>
              <a:rPr sz="700" i="1" spc="21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Darwin-LightItalic"/>
                <a:cs typeface="Darwin-LightItalic"/>
              </a:rPr>
              <a:t>as</a:t>
            </a:r>
            <a:r>
              <a:rPr sz="700" i="1" spc="50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destination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from</a:t>
            </a:r>
            <a:r>
              <a:rPr sz="700" i="1" spc="19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location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or</a:t>
            </a:r>
            <a:r>
              <a:rPr sz="700" i="1" spc="19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dish</a:t>
            </a:r>
            <a:r>
              <a:rPr sz="700" i="1" spc="19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from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food.</a:t>
            </a:r>
            <a:r>
              <a:rPr sz="700" i="1" spc="19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(Ex.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Arctic</a:t>
            </a:r>
            <a:r>
              <a:rPr sz="700" i="1" spc="19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Mocha</a:t>
            </a:r>
            <a:r>
              <a:rPr sz="700" i="1" spc="19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Roll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—</a:t>
            </a:r>
            <a:r>
              <a:rPr sz="700" i="1" spc="19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Jamie’s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Italian</a:t>
            </a:r>
            <a:r>
              <a:rPr sz="700" i="1" spc="19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by</a:t>
            </a:r>
            <a:r>
              <a:rPr sz="700" i="1" spc="19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Jamie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spc="-10" dirty="0">
                <a:solidFill>
                  <a:srgbClr val="FFFFFF"/>
                </a:solidFill>
                <a:latin typeface="Darwin-LightItalic"/>
                <a:cs typeface="Darwin-LightItalic"/>
              </a:rPr>
              <a:t>Oliver)</a:t>
            </a:r>
            <a:endParaRPr sz="700">
              <a:latin typeface="Darwin-LightItalic"/>
              <a:cs typeface="Darwin-LightItalic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316400" y="1511300"/>
            <a:ext cx="364299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D</a:t>
            </a:r>
            <a:r>
              <a:rPr sz="1000" spc="1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Darwin-Light"/>
                <a:cs typeface="Darwin-Light"/>
              </a:rPr>
              <a:t>AR</a:t>
            </a:r>
            <a:r>
              <a:rPr sz="10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125" dirty="0">
                <a:solidFill>
                  <a:srgbClr val="FFFFFF"/>
                </a:solidFill>
                <a:latin typeface="Darwin-Light"/>
                <a:cs typeface="Darwin-Light"/>
              </a:rPr>
              <a:t>WIN</a:t>
            </a:r>
            <a:r>
              <a:rPr sz="1000" spc="459" dirty="0">
                <a:solidFill>
                  <a:srgbClr val="FFFFFF"/>
                </a:solidFill>
                <a:latin typeface="Darwin-Light"/>
                <a:cs typeface="Darwin-Light"/>
              </a:rPr>
              <a:t>  </a:t>
            </a:r>
            <a:r>
              <a:rPr sz="1000" u="sng" dirty="0">
                <a:solidFill>
                  <a:srgbClr val="68CEF3"/>
                </a:solidFill>
                <a:uFill>
                  <a:solidFill>
                    <a:srgbClr val="68CEF3"/>
                  </a:solidFill>
                </a:uFill>
                <a:latin typeface="Darwin-Light"/>
                <a:cs typeface="Darwin-Light"/>
                <a:hlinkClick r:id="rId3"/>
              </a:rPr>
              <a:t>http://www.myfonts.com/fonts/los-</a:t>
            </a:r>
            <a:r>
              <a:rPr sz="1000" u="sng" spc="-10" dirty="0">
                <a:solidFill>
                  <a:srgbClr val="68CEF3"/>
                </a:solidFill>
                <a:uFill>
                  <a:solidFill>
                    <a:srgbClr val="68CEF3"/>
                  </a:solidFill>
                </a:uFill>
                <a:latin typeface="Darwin-Light"/>
                <a:cs typeface="Darwin-Light"/>
                <a:hlinkClick r:id="rId3"/>
              </a:rPr>
              <a:t>andes/darwin/</a:t>
            </a:r>
            <a:r>
              <a:rPr sz="1000" spc="-10" dirty="0">
                <a:solidFill>
                  <a:srgbClr val="68CEF3"/>
                </a:solidFill>
                <a:latin typeface="Darwin-Light"/>
                <a:cs typeface="Darwin-Light"/>
              </a:rPr>
              <a:t> </a:t>
            </a:r>
            <a:r>
              <a:rPr sz="1000" spc="90" dirty="0">
                <a:solidFill>
                  <a:srgbClr val="FFFFFF"/>
                </a:solidFill>
                <a:latin typeface="Darwin-Light"/>
                <a:cs typeface="Darwin-Light"/>
              </a:rPr>
              <a:t>GO</a:t>
            </a:r>
            <a:r>
              <a:rPr sz="1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140" dirty="0">
                <a:solidFill>
                  <a:srgbClr val="FFFFFF"/>
                </a:solidFill>
                <a:latin typeface="Darwin-Light"/>
                <a:cs typeface="Darwin-Light"/>
              </a:rPr>
              <a:t>THAM</a:t>
            </a:r>
            <a:r>
              <a:rPr sz="1000" spc="390" dirty="0">
                <a:solidFill>
                  <a:srgbClr val="FFFFFF"/>
                </a:solidFill>
                <a:latin typeface="Darwin-Light"/>
                <a:cs typeface="Darwin-Light"/>
              </a:rPr>
              <a:t>  </a:t>
            </a:r>
            <a:r>
              <a:rPr sz="1000" u="sng" spc="-10" dirty="0">
                <a:solidFill>
                  <a:srgbClr val="68CEF3"/>
                </a:solidFill>
                <a:uFill>
                  <a:solidFill>
                    <a:srgbClr val="68CEF3"/>
                  </a:solidFill>
                </a:uFill>
                <a:latin typeface="Darwin-Light"/>
                <a:cs typeface="Darwin-Light"/>
                <a:hlinkClick r:id="rId4"/>
              </a:rPr>
              <a:t>https://www.typography.com/fonts/gotham/styles/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550465" y="1511300"/>
            <a:ext cx="150495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675" marR="5080" indent="-181610">
              <a:lnSpc>
                <a:spcPct val="116700"/>
              </a:lnSpc>
              <a:spcBef>
                <a:spcPts val="100"/>
              </a:spcBef>
            </a:pP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Fonts</a:t>
            </a:r>
            <a:r>
              <a:rPr sz="1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can</a:t>
            </a:r>
            <a:r>
              <a:rPr sz="1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be</a:t>
            </a:r>
            <a:r>
              <a:rPr sz="1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40" dirty="0">
                <a:solidFill>
                  <a:srgbClr val="FFFFFF"/>
                </a:solidFill>
                <a:latin typeface="Darwin"/>
                <a:cs typeface="Darwin"/>
              </a:rPr>
              <a:t>purchased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at</a:t>
            </a:r>
            <a:r>
              <a:rPr sz="10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0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following</a:t>
            </a:r>
            <a:r>
              <a:rPr sz="10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Darwin"/>
                <a:cs typeface="Darwin"/>
              </a:rPr>
              <a:t>links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046368" y="4938648"/>
            <a:ext cx="28733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>
              <a:lnSpc>
                <a:spcPct val="125000"/>
              </a:lnSpc>
              <a:spcBef>
                <a:spcPts val="100"/>
              </a:spcBef>
            </a:pP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The</a:t>
            </a:r>
            <a:r>
              <a:rPr sz="1200" spc="9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space</a:t>
            </a:r>
            <a:r>
              <a:rPr sz="1200" spc="9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between</a:t>
            </a:r>
            <a:r>
              <a:rPr sz="1200" spc="9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the</a:t>
            </a:r>
            <a:r>
              <a:rPr sz="1200" spc="9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dots</a:t>
            </a:r>
            <a:r>
              <a:rPr sz="1200" spc="9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and</a:t>
            </a:r>
            <a:r>
              <a:rPr sz="1200" spc="9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the</a:t>
            </a:r>
            <a:r>
              <a:rPr sz="1200" spc="9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spc="-150" dirty="0">
                <a:solidFill>
                  <a:srgbClr val="FFD573"/>
                </a:solidFill>
                <a:latin typeface="Arial"/>
                <a:cs typeface="Arial"/>
              </a:rPr>
              <a:t>CTA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 is</a:t>
            </a:r>
            <a:r>
              <a:rPr sz="1200" spc="10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equal</a:t>
            </a:r>
            <a:r>
              <a:rPr sz="1200" spc="11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to</a:t>
            </a:r>
            <a:r>
              <a:rPr sz="1200" spc="11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the</a:t>
            </a:r>
            <a:r>
              <a:rPr sz="1200" spc="11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x</a:t>
            </a:r>
            <a:r>
              <a:rPr sz="1200" spc="11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height</a:t>
            </a:r>
            <a:r>
              <a:rPr sz="1200" spc="11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of</a:t>
            </a:r>
            <a:r>
              <a:rPr sz="1200" spc="11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the</a:t>
            </a:r>
            <a:r>
              <a:rPr sz="1200" spc="11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D573"/>
                </a:solidFill>
                <a:latin typeface="Arial"/>
                <a:cs typeface="Arial"/>
              </a:rPr>
              <a:t>CTA.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3" name="object 3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61960" y="809395"/>
              <a:ext cx="3265170" cy="4220210"/>
            </a:xfrm>
            <a:custGeom>
              <a:avLst/>
              <a:gdLst/>
              <a:ahLst/>
              <a:cxnLst/>
              <a:rect l="l" t="t" r="r" b="b"/>
              <a:pathLst>
                <a:path w="3265170" h="4220210">
                  <a:moveTo>
                    <a:pt x="3265030" y="0"/>
                  </a:moveTo>
                  <a:lnTo>
                    <a:pt x="0" y="0"/>
                  </a:lnTo>
                  <a:lnTo>
                    <a:pt x="0" y="138176"/>
                  </a:lnTo>
                  <a:lnTo>
                    <a:pt x="0" y="4219803"/>
                  </a:lnTo>
                  <a:lnTo>
                    <a:pt x="3265030" y="4219803"/>
                  </a:lnTo>
                  <a:lnTo>
                    <a:pt x="3265030" y="138176"/>
                  </a:lnTo>
                  <a:lnTo>
                    <a:pt x="3265030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61960" y="5029199"/>
              <a:ext cx="3265170" cy="4220210"/>
            </a:xfrm>
            <a:custGeom>
              <a:avLst/>
              <a:gdLst/>
              <a:ahLst/>
              <a:cxnLst/>
              <a:rect l="l" t="t" r="r" b="b"/>
              <a:pathLst>
                <a:path w="3265170" h="4220209">
                  <a:moveTo>
                    <a:pt x="3265030" y="0"/>
                  </a:moveTo>
                  <a:lnTo>
                    <a:pt x="0" y="0"/>
                  </a:lnTo>
                  <a:lnTo>
                    <a:pt x="0" y="4081640"/>
                  </a:lnTo>
                  <a:lnTo>
                    <a:pt x="0" y="4219803"/>
                  </a:lnTo>
                  <a:lnTo>
                    <a:pt x="3265030" y="4219803"/>
                  </a:lnTo>
                  <a:lnTo>
                    <a:pt x="3265030" y="4081640"/>
                  </a:lnTo>
                  <a:lnTo>
                    <a:pt x="3265030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27004" y="809395"/>
              <a:ext cx="3265170" cy="4220210"/>
            </a:xfrm>
            <a:custGeom>
              <a:avLst/>
              <a:gdLst/>
              <a:ahLst/>
              <a:cxnLst/>
              <a:rect l="l" t="t" r="r" b="b"/>
              <a:pathLst>
                <a:path w="3265169" h="4220210">
                  <a:moveTo>
                    <a:pt x="3265030" y="0"/>
                  </a:moveTo>
                  <a:lnTo>
                    <a:pt x="0" y="0"/>
                  </a:lnTo>
                  <a:lnTo>
                    <a:pt x="0" y="138176"/>
                  </a:lnTo>
                  <a:lnTo>
                    <a:pt x="0" y="4219803"/>
                  </a:lnTo>
                  <a:lnTo>
                    <a:pt x="3265030" y="4219803"/>
                  </a:lnTo>
                  <a:lnTo>
                    <a:pt x="3265030" y="138176"/>
                  </a:lnTo>
                  <a:lnTo>
                    <a:pt x="3265030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027004" y="5029199"/>
              <a:ext cx="3265170" cy="4220210"/>
            </a:xfrm>
            <a:custGeom>
              <a:avLst/>
              <a:gdLst/>
              <a:ahLst/>
              <a:cxnLst/>
              <a:rect l="l" t="t" r="r" b="b"/>
              <a:pathLst>
                <a:path w="3265169" h="4220209">
                  <a:moveTo>
                    <a:pt x="3265030" y="0"/>
                  </a:moveTo>
                  <a:lnTo>
                    <a:pt x="0" y="0"/>
                  </a:lnTo>
                  <a:lnTo>
                    <a:pt x="0" y="4081640"/>
                  </a:lnTo>
                  <a:lnTo>
                    <a:pt x="0" y="4219803"/>
                  </a:lnTo>
                  <a:lnTo>
                    <a:pt x="3265030" y="4219803"/>
                  </a:lnTo>
                  <a:lnTo>
                    <a:pt x="3265030" y="4081640"/>
                  </a:lnTo>
                  <a:lnTo>
                    <a:pt x="3265030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00136" y="947572"/>
              <a:ext cx="6254115" cy="8163559"/>
            </a:xfrm>
            <a:custGeom>
              <a:avLst/>
              <a:gdLst/>
              <a:ahLst/>
              <a:cxnLst/>
              <a:rect l="l" t="t" r="r" b="b"/>
              <a:pathLst>
                <a:path w="6254115" h="8163559">
                  <a:moveTo>
                    <a:pt x="6253734" y="0"/>
                  </a:moveTo>
                  <a:lnTo>
                    <a:pt x="0" y="0"/>
                  </a:lnTo>
                  <a:lnTo>
                    <a:pt x="0" y="8163267"/>
                  </a:lnTo>
                  <a:lnTo>
                    <a:pt x="6253734" y="8163267"/>
                  </a:lnTo>
                  <a:lnTo>
                    <a:pt x="6253734" y="0"/>
                  </a:lnTo>
                  <a:close/>
                </a:path>
              </a:pathLst>
            </a:custGeom>
            <a:solidFill>
              <a:srgbClr val="868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33410" y="980846"/>
              <a:ext cx="6187440" cy="8096884"/>
            </a:xfrm>
            <a:custGeom>
              <a:avLst/>
              <a:gdLst/>
              <a:ahLst/>
              <a:cxnLst/>
              <a:rect l="l" t="t" r="r" b="b"/>
              <a:pathLst>
                <a:path w="6187440" h="8096884">
                  <a:moveTo>
                    <a:pt x="6187173" y="0"/>
                  </a:moveTo>
                  <a:lnTo>
                    <a:pt x="0" y="0"/>
                  </a:lnTo>
                  <a:lnTo>
                    <a:pt x="0" y="8096707"/>
                  </a:lnTo>
                  <a:lnTo>
                    <a:pt x="6187173" y="8096707"/>
                  </a:lnTo>
                  <a:lnTo>
                    <a:pt x="6187173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76260" y="923683"/>
              <a:ext cx="6301473" cy="821101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933410" y="980846"/>
              <a:ext cx="6187440" cy="8096884"/>
            </a:xfrm>
            <a:custGeom>
              <a:avLst/>
              <a:gdLst/>
              <a:ahLst/>
              <a:cxnLst/>
              <a:rect l="l" t="t" r="r" b="b"/>
              <a:pathLst>
                <a:path w="6187440" h="8096884">
                  <a:moveTo>
                    <a:pt x="0" y="8096707"/>
                  </a:moveTo>
                  <a:lnTo>
                    <a:pt x="6187173" y="8096707"/>
                  </a:lnTo>
                  <a:lnTo>
                    <a:pt x="6187173" y="0"/>
                  </a:lnTo>
                  <a:lnTo>
                    <a:pt x="0" y="0"/>
                  </a:lnTo>
                  <a:lnTo>
                    <a:pt x="0" y="8096707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91856" y="4114799"/>
              <a:ext cx="6071870" cy="4901565"/>
            </a:xfrm>
            <a:custGeom>
              <a:avLst/>
              <a:gdLst/>
              <a:ahLst/>
              <a:cxnLst/>
              <a:rect l="l" t="t" r="r" b="b"/>
              <a:pathLst>
                <a:path w="6071869" h="4901565">
                  <a:moveTo>
                    <a:pt x="6071615" y="0"/>
                  </a:moveTo>
                  <a:lnTo>
                    <a:pt x="0" y="0"/>
                  </a:lnTo>
                  <a:lnTo>
                    <a:pt x="0" y="4901184"/>
                  </a:lnTo>
                  <a:lnTo>
                    <a:pt x="6071615" y="4901184"/>
                  </a:lnTo>
                  <a:lnTo>
                    <a:pt x="6071615" y="0"/>
                  </a:lnTo>
                  <a:close/>
                </a:path>
              </a:pathLst>
            </a:custGeom>
            <a:solidFill>
              <a:srgbClr val="061456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48318" y="1058159"/>
            <a:ext cx="5429885" cy="3505200"/>
          </a:xfrm>
          <a:prstGeom prst="rect">
            <a:avLst/>
          </a:prstGeom>
        </p:spPr>
        <p:txBody>
          <a:bodyPr vert="horz" wrap="square" lIns="0" tIns="346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25"/>
              </a:spcBef>
              <a:tabLst>
                <a:tab pos="1263650" algn="l"/>
              </a:tabLst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F U L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L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B O R D E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R</a:t>
            </a:r>
            <a:endParaRPr sz="4000">
              <a:latin typeface="Kapra Regular"/>
              <a:cs typeface="Kapra Regular"/>
            </a:endParaRPr>
          </a:p>
          <a:p>
            <a:pPr marL="12700" marR="182880">
              <a:lnSpc>
                <a:spcPct val="145800"/>
              </a:lnSpc>
              <a:spcBef>
                <a:spcPts val="210"/>
              </a:spcBef>
            </a:pP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cool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thing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about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this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design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element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is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allows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us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reinforce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vibrancy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endParaRPr sz="2000">
              <a:latin typeface="Darwin-Light"/>
              <a:cs typeface="Darwin-Light"/>
            </a:endParaRPr>
          </a:p>
          <a:p>
            <a:pPr marL="12700" marR="5080">
              <a:lnSpc>
                <a:spcPct val="145800"/>
              </a:lnSpc>
            </a:pP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campaign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while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creating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separation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between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work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its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environment.</a:t>
            </a:r>
            <a:endParaRPr sz="2000">
              <a:latin typeface="Darwin-Light"/>
              <a:cs typeface="Darwin-Light"/>
            </a:endParaRPr>
          </a:p>
          <a:p>
            <a:pPr marL="12700" marR="112395">
              <a:lnSpc>
                <a:spcPct val="106500"/>
              </a:lnSpc>
              <a:spcBef>
                <a:spcPts val="1160"/>
              </a:spcBef>
            </a:pPr>
            <a:r>
              <a:rPr sz="1800" i="1" spc="70" dirty="0">
                <a:solidFill>
                  <a:srgbClr val="4D4D4F"/>
                </a:solidFill>
                <a:latin typeface="Darwin-LightItalic"/>
                <a:cs typeface="Darwin-LightItalic"/>
              </a:rPr>
              <a:t>See</a:t>
            </a:r>
            <a:r>
              <a:rPr sz="18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80" dirty="0">
                <a:solidFill>
                  <a:srgbClr val="4D4D4F"/>
                </a:solidFill>
                <a:latin typeface="Darwin-LightItalic"/>
                <a:cs typeface="Darwin-LightItalic"/>
              </a:rPr>
              <a:t>pages</a:t>
            </a:r>
            <a:r>
              <a:rPr sz="18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105" dirty="0">
                <a:solidFill>
                  <a:srgbClr val="4D4D4F"/>
                </a:solidFill>
                <a:latin typeface="Darwin-LightItalic"/>
                <a:cs typeface="Darwin-LightItalic"/>
              </a:rPr>
              <a:t>55-</a:t>
            </a:r>
            <a:r>
              <a:rPr sz="1800" i="1" spc="70" dirty="0">
                <a:solidFill>
                  <a:srgbClr val="4D4D4F"/>
                </a:solidFill>
                <a:latin typeface="Darwin-LightItalic"/>
                <a:cs typeface="Darwin-LightItalic"/>
              </a:rPr>
              <a:t>56,</a:t>
            </a:r>
            <a:r>
              <a:rPr sz="18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105" dirty="0">
                <a:solidFill>
                  <a:srgbClr val="4D4D4F"/>
                </a:solidFill>
                <a:latin typeface="Darwin-LightItalic"/>
                <a:cs typeface="Darwin-LightItalic"/>
              </a:rPr>
              <a:t>59-</a:t>
            </a:r>
            <a:r>
              <a:rPr sz="1800" i="1" dirty="0">
                <a:solidFill>
                  <a:srgbClr val="4D4D4F"/>
                </a:solidFill>
                <a:latin typeface="Darwin-LightItalic"/>
                <a:cs typeface="Darwin-LightItalic"/>
              </a:rPr>
              <a:t>62</a:t>
            </a:r>
            <a:r>
              <a:rPr sz="1800" i="1" spc="25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70" dirty="0">
                <a:solidFill>
                  <a:srgbClr val="4D4D4F"/>
                </a:solidFill>
                <a:latin typeface="Darwin-LightItalic"/>
                <a:cs typeface="Darwin-LightItalic"/>
              </a:rPr>
              <a:t>and</a:t>
            </a:r>
            <a:r>
              <a:rPr sz="18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105" dirty="0">
                <a:solidFill>
                  <a:srgbClr val="4D4D4F"/>
                </a:solidFill>
                <a:latin typeface="Darwin-LightItalic"/>
                <a:cs typeface="Darwin-LightItalic"/>
              </a:rPr>
              <a:t>64-</a:t>
            </a:r>
            <a:r>
              <a:rPr sz="1800" i="1" spc="50" dirty="0">
                <a:solidFill>
                  <a:srgbClr val="4D4D4F"/>
                </a:solidFill>
                <a:latin typeface="Darwin-LightItalic"/>
                <a:cs typeface="Darwin-LightItalic"/>
              </a:rPr>
              <a:t>68</a:t>
            </a:r>
            <a:r>
              <a:rPr sz="18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dirty="0">
                <a:solidFill>
                  <a:srgbClr val="4D4D4F"/>
                </a:solidFill>
                <a:latin typeface="Darwin-LightItalic"/>
                <a:cs typeface="Darwin-LightItalic"/>
              </a:rPr>
              <a:t>for</a:t>
            </a:r>
            <a:r>
              <a:rPr sz="18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85" dirty="0">
                <a:solidFill>
                  <a:srgbClr val="4D4D4F"/>
                </a:solidFill>
                <a:latin typeface="Darwin-LightItalic"/>
                <a:cs typeface="Darwin-LightItalic"/>
              </a:rPr>
              <a:t>examples </a:t>
            </a:r>
            <a:r>
              <a:rPr sz="1800" i="1" spc="50" dirty="0">
                <a:solidFill>
                  <a:srgbClr val="4D4D4F"/>
                </a:solidFill>
                <a:latin typeface="Darwin-LightItalic"/>
                <a:cs typeface="Darwin-LightItalic"/>
              </a:rPr>
              <a:t>of</a:t>
            </a:r>
            <a:r>
              <a:rPr sz="1800" i="1" spc="21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dirty="0">
                <a:solidFill>
                  <a:srgbClr val="4D4D4F"/>
                </a:solidFill>
                <a:latin typeface="Darwin-LightItalic"/>
                <a:cs typeface="Darwin-LightItalic"/>
              </a:rPr>
              <a:t>a</a:t>
            </a:r>
            <a:r>
              <a:rPr sz="1800" i="1" spc="21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70" dirty="0">
                <a:solidFill>
                  <a:srgbClr val="4D4D4F"/>
                </a:solidFill>
                <a:latin typeface="Darwin-LightItalic"/>
                <a:cs typeface="Darwin-LightItalic"/>
              </a:rPr>
              <a:t>full</a:t>
            </a:r>
            <a:r>
              <a:rPr sz="1800" i="1" spc="22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70" dirty="0">
                <a:solidFill>
                  <a:srgbClr val="4D4D4F"/>
                </a:solidFill>
                <a:latin typeface="Darwin-LightItalic"/>
                <a:cs typeface="Darwin-LightItalic"/>
              </a:rPr>
              <a:t>border</a:t>
            </a:r>
            <a:r>
              <a:rPr sz="1800" i="1" spc="21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50" dirty="0">
                <a:solidFill>
                  <a:srgbClr val="4D4D4F"/>
                </a:solidFill>
                <a:latin typeface="Darwin-LightItalic"/>
                <a:cs typeface="Darwin-LightItalic"/>
              </a:rPr>
              <a:t>in</a:t>
            </a:r>
            <a:r>
              <a:rPr sz="1800" i="1" spc="22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75" dirty="0">
                <a:solidFill>
                  <a:srgbClr val="4D4D4F"/>
                </a:solidFill>
                <a:latin typeface="Darwin-LightItalic"/>
                <a:cs typeface="Darwin-LightItalic"/>
              </a:rPr>
              <a:t>ads,</a:t>
            </a:r>
            <a:r>
              <a:rPr sz="1800" i="1" spc="21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80" dirty="0">
                <a:solidFill>
                  <a:srgbClr val="4D4D4F"/>
                </a:solidFill>
                <a:latin typeface="Darwin-LightItalic"/>
                <a:cs typeface="Darwin-LightItalic"/>
              </a:rPr>
              <a:t>flyers,</a:t>
            </a:r>
            <a:r>
              <a:rPr sz="1800" i="1" spc="22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80" dirty="0">
                <a:solidFill>
                  <a:srgbClr val="4D4D4F"/>
                </a:solidFill>
                <a:latin typeface="Darwin-LightItalic"/>
                <a:cs typeface="Darwin-LightItalic"/>
              </a:rPr>
              <a:t>posters</a:t>
            </a:r>
            <a:r>
              <a:rPr sz="1800" i="1" spc="21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70" dirty="0">
                <a:solidFill>
                  <a:srgbClr val="4D4D4F"/>
                </a:solidFill>
                <a:latin typeface="Darwin-LightItalic"/>
                <a:cs typeface="Darwin-LightItalic"/>
              </a:rPr>
              <a:t>and</a:t>
            </a:r>
            <a:r>
              <a:rPr sz="1800" i="1" spc="22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75" dirty="0">
                <a:solidFill>
                  <a:srgbClr val="4D4D4F"/>
                </a:solidFill>
                <a:latin typeface="Darwin-LightItalic"/>
                <a:cs typeface="Darwin-LightItalic"/>
              </a:rPr>
              <a:t>OOH.</a:t>
            </a:r>
            <a:endParaRPr sz="1800">
              <a:latin typeface="Darwin-LightItalic"/>
              <a:cs typeface="Darwin-LightIt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99902" y="657831"/>
            <a:ext cx="32486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55" dirty="0">
                <a:solidFill>
                  <a:srgbClr val="061456"/>
                </a:solidFill>
                <a:latin typeface="Darwin-Black"/>
                <a:cs typeface="Darwin-Black"/>
              </a:rPr>
              <a:t>BORDER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271587" y="5456085"/>
            <a:ext cx="12569190" cy="3540760"/>
            <a:chOff x="1271587" y="5456085"/>
            <a:chExt cx="12569190" cy="3540760"/>
          </a:xfrm>
        </p:grpSpPr>
        <p:sp>
          <p:nvSpPr>
            <p:cNvPr id="17" name="object 17"/>
            <p:cNvSpPr/>
            <p:nvPr/>
          </p:nvSpPr>
          <p:spPr>
            <a:xfrm>
              <a:off x="1271587" y="5456085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C8D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71587" y="6287528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96769" y="5456085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96769" y="6287528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28010" y="5456085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28010" y="6287528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953192" y="5456085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953192" y="6287528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28010" y="7333627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128010" y="8165071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53192" y="7333627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953192" y="8165071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71587" y="7333627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71587" y="8165071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096769" y="7333627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96769" y="8165071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984432" y="5456085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FFF0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984432" y="6287528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F9C2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809615" y="5456085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09615" y="6287528"/>
              <a:ext cx="825500" cy="831850"/>
            </a:xfrm>
            <a:custGeom>
              <a:avLst/>
              <a:gdLst/>
              <a:ahLst/>
              <a:cxnLst/>
              <a:rect l="l" t="t" r="r" b="b"/>
              <a:pathLst>
                <a:path w="825500" h="831850">
                  <a:moveTo>
                    <a:pt x="825182" y="0"/>
                  </a:moveTo>
                  <a:lnTo>
                    <a:pt x="0" y="0"/>
                  </a:lnTo>
                  <a:lnTo>
                    <a:pt x="0" y="831443"/>
                  </a:lnTo>
                  <a:lnTo>
                    <a:pt x="825182" y="831443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C791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397009" y="5871790"/>
              <a:ext cx="825500" cy="832485"/>
            </a:xfrm>
            <a:custGeom>
              <a:avLst/>
              <a:gdLst/>
              <a:ahLst/>
              <a:cxnLst/>
              <a:rect l="l" t="t" r="r" b="b"/>
              <a:pathLst>
                <a:path w="825500" h="832484">
                  <a:moveTo>
                    <a:pt x="0" y="0"/>
                  </a:moveTo>
                  <a:lnTo>
                    <a:pt x="825207" y="0"/>
                  </a:lnTo>
                  <a:lnTo>
                    <a:pt x="0" y="832053"/>
                  </a:lnTo>
                  <a:lnTo>
                    <a:pt x="810971" y="832053"/>
                  </a:lnTo>
                </a:path>
              </a:pathLst>
            </a:custGeom>
            <a:ln w="1938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149928" y="6649863"/>
              <a:ext cx="58419" cy="107950"/>
            </a:xfrm>
            <a:custGeom>
              <a:avLst/>
              <a:gdLst/>
              <a:ahLst/>
              <a:cxnLst/>
              <a:rect l="l" t="t" r="r" b="b"/>
              <a:pathLst>
                <a:path w="58420" h="107950">
                  <a:moveTo>
                    <a:pt x="0" y="0"/>
                  </a:moveTo>
                  <a:lnTo>
                    <a:pt x="58051" y="53975"/>
                  </a:lnTo>
                  <a:lnTo>
                    <a:pt x="0" y="107950"/>
                  </a:lnTo>
                </a:path>
              </a:pathLst>
            </a:custGeom>
            <a:ln w="1938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265473" y="6311201"/>
              <a:ext cx="1319530" cy="622935"/>
            </a:xfrm>
            <a:custGeom>
              <a:avLst/>
              <a:gdLst/>
              <a:ahLst/>
              <a:cxnLst/>
              <a:rect l="l" t="t" r="r" b="b"/>
              <a:pathLst>
                <a:path w="1319529" h="622934">
                  <a:moveTo>
                    <a:pt x="1318945" y="0"/>
                  </a:moveTo>
                  <a:lnTo>
                    <a:pt x="0" y="0"/>
                  </a:lnTo>
                  <a:lnTo>
                    <a:pt x="0" y="622681"/>
                  </a:lnTo>
                  <a:lnTo>
                    <a:pt x="1318945" y="622681"/>
                  </a:lnTo>
                  <a:lnTo>
                    <a:pt x="1318945" y="0"/>
                  </a:lnTo>
                  <a:close/>
                </a:path>
              </a:pathLst>
            </a:custGeom>
            <a:solidFill>
              <a:srgbClr val="A95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584419" y="6311201"/>
              <a:ext cx="2225040" cy="622935"/>
            </a:xfrm>
            <a:custGeom>
              <a:avLst/>
              <a:gdLst/>
              <a:ahLst/>
              <a:cxnLst/>
              <a:rect l="l" t="t" r="r" b="b"/>
              <a:pathLst>
                <a:path w="2225040" h="622934">
                  <a:moveTo>
                    <a:pt x="2224455" y="0"/>
                  </a:moveTo>
                  <a:lnTo>
                    <a:pt x="0" y="0"/>
                  </a:lnTo>
                  <a:lnTo>
                    <a:pt x="0" y="622681"/>
                  </a:lnTo>
                  <a:lnTo>
                    <a:pt x="2224455" y="622681"/>
                  </a:lnTo>
                  <a:lnTo>
                    <a:pt x="2224455" y="0"/>
                  </a:lnTo>
                  <a:close/>
                </a:path>
              </a:pathLst>
            </a:custGeom>
            <a:solidFill>
              <a:srgbClr val="F7B1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265471" y="6279455"/>
              <a:ext cx="3543935" cy="0"/>
            </a:xfrm>
            <a:custGeom>
              <a:avLst/>
              <a:gdLst/>
              <a:ahLst/>
              <a:cxnLst/>
              <a:rect l="l" t="t" r="r" b="b"/>
              <a:pathLst>
                <a:path w="3543934">
                  <a:moveTo>
                    <a:pt x="0" y="0"/>
                  </a:moveTo>
                  <a:lnTo>
                    <a:pt x="3543401" y="0"/>
                  </a:lnTo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3035973" y="5843943"/>
            <a:ext cx="5080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815">
              <a:lnSpc>
                <a:spcPct val="111100"/>
              </a:lnSpc>
              <a:spcBef>
                <a:spcPts val="100"/>
              </a:spcBef>
            </a:pPr>
            <a:r>
              <a:rPr sz="900" b="1" spc="90" dirty="0">
                <a:solidFill>
                  <a:srgbClr val="FFFFFF"/>
                </a:solidFill>
                <a:latin typeface="Darwin"/>
                <a:cs typeface="Darwin"/>
              </a:rPr>
              <a:t>WHITE </a:t>
            </a:r>
            <a:r>
              <a:rPr sz="900" b="1" spc="75" dirty="0">
                <a:solidFill>
                  <a:srgbClr val="FFFFFF"/>
                </a:solidFill>
                <a:latin typeface="Darwin"/>
                <a:cs typeface="Darwin"/>
              </a:rPr>
              <a:t>STR</a:t>
            </a:r>
            <a:r>
              <a:rPr sz="900" b="1" spc="-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55" dirty="0">
                <a:solidFill>
                  <a:srgbClr val="FFFFFF"/>
                </a:solidFill>
                <a:latin typeface="Darwin"/>
                <a:cs typeface="Darwin"/>
              </a:rPr>
              <a:t>OKE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857683" y="5837021"/>
            <a:ext cx="5257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990">
              <a:lnSpc>
                <a:spcPct val="111100"/>
              </a:lnSpc>
              <a:spcBef>
                <a:spcPts val="100"/>
              </a:spcBef>
            </a:pPr>
            <a:r>
              <a:rPr sz="900" b="1" spc="85" dirty="0">
                <a:solidFill>
                  <a:srgbClr val="FFFFFF"/>
                </a:solidFill>
                <a:latin typeface="Darwin"/>
                <a:cs typeface="Darwin"/>
              </a:rPr>
              <a:t>COL</a:t>
            </a:r>
            <a:r>
              <a:rPr sz="900" b="1" spc="-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35" dirty="0">
                <a:solidFill>
                  <a:srgbClr val="FFFFFF"/>
                </a:solidFill>
                <a:latin typeface="Darwin"/>
                <a:cs typeface="Darwin"/>
              </a:rPr>
              <a:t>OR </a:t>
            </a:r>
            <a:r>
              <a:rPr sz="900" b="1" spc="95" dirty="0">
                <a:solidFill>
                  <a:srgbClr val="FFFFFF"/>
                </a:solidFill>
                <a:latin typeface="Darwin"/>
                <a:cs typeface="Darwin"/>
              </a:rPr>
              <a:t>BORDER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801884" y="6490779"/>
            <a:ext cx="170116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9050" algn="l"/>
              </a:tabLst>
            </a:pPr>
            <a:r>
              <a:rPr sz="1500" b="1" spc="50" dirty="0">
                <a:solidFill>
                  <a:srgbClr val="FFFFFF"/>
                </a:solidFill>
                <a:latin typeface="Darwin"/>
                <a:cs typeface="Darwin"/>
              </a:rPr>
              <a:t>0.</a:t>
            </a:r>
            <a:r>
              <a:rPr sz="1500" b="1" spc="-2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125</a:t>
            </a:r>
            <a:r>
              <a:rPr sz="1500" b="1" spc="-1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50" dirty="0">
                <a:solidFill>
                  <a:srgbClr val="FFFFFF"/>
                </a:solidFill>
                <a:latin typeface="Darwin"/>
                <a:cs typeface="Darwin"/>
              </a:rPr>
              <a:t>”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	9</a:t>
            </a:r>
            <a:r>
              <a:rPr sz="1500" b="1" spc="3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30" dirty="0">
                <a:solidFill>
                  <a:srgbClr val="FFFFFF"/>
                </a:solidFill>
                <a:latin typeface="Darwin"/>
                <a:cs typeface="Darwin"/>
              </a:rPr>
              <a:t>pt </a:t>
            </a:r>
            <a:endParaRPr sz="1500">
              <a:latin typeface="Darwin"/>
              <a:cs typeface="Darwin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7880350" y="3995355"/>
            <a:ext cx="4834890" cy="2938780"/>
            <a:chOff x="7880350" y="3995355"/>
            <a:chExt cx="4834890" cy="2938780"/>
          </a:xfrm>
        </p:grpSpPr>
        <p:sp>
          <p:nvSpPr>
            <p:cNvPr id="46" name="object 46"/>
            <p:cNvSpPr/>
            <p:nvPr/>
          </p:nvSpPr>
          <p:spPr>
            <a:xfrm>
              <a:off x="12708609" y="5833684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0"/>
                  </a:moveTo>
                  <a:lnTo>
                    <a:pt x="0" y="1075956"/>
                  </a:lnTo>
                </a:path>
              </a:pathLst>
            </a:custGeom>
            <a:ln w="1201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2702591" y="5791212"/>
              <a:ext cx="12065" cy="1143000"/>
            </a:xfrm>
            <a:custGeom>
              <a:avLst/>
              <a:gdLst/>
              <a:ahLst/>
              <a:cxnLst/>
              <a:rect l="l" t="t" r="r" b="b"/>
              <a:pathLst>
                <a:path w="12065" h="1143000">
                  <a:moveTo>
                    <a:pt x="12014" y="1136675"/>
                  </a:moveTo>
                  <a:lnTo>
                    <a:pt x="10261" y="1132420"/>
                  </a:lnTo>
                  <a:lnTo>
                    <a:pt x="6007" y="1130668"/>
                  </a:lnTo>
                  <a:lnTo>
                    <a:pt x="1765" y="1132420"/>
                  </a:lnTo>
                  <a:lnTo>
                    <a:pt x="0" y="1136675"/>
                  </a:lnTo>
                  <a:lnTo>
                    <a:pt x="1765" y="1140917"/>
                  </a:lnTo>
                  <a:lnTo>
                    <a:pt x="6007" y="1142682"/>
                  </a:lnTo>
                  <a:lnTo>
                    <a:pt x="10261" y="1140917"/>
                  </a:lnTo>
                  <a:lnTo>
                    <a:pt x="12014" y="1136675"/>
                  </a:lnTo>
                  <a:close/>
                </a:path>
                <a:path w="12065" h="1143000">
                  <a:moveTo>
                    <a:pt x="12014" y="6007"/>
                  </a:moveTo>
                  <a:lnTo>
                    <a:pt x="10261" y="1752"/>
                  </a:lnTo>
                  <a:lnTo>
                    <a:pt x="6007" y="0"/>
                  </a:lnTo>
                  <a:lnTo>
                    <a:pt x="1765" y="1752"/>
                  </a:lnTo>
                  <a:lnTo>
                    <a:pt x="0" y="6007"/>
                  </a:lnTo>
                  <a:lnTo>
                    <a:pt x="1765" y="10248"/>
                  </a:lnTo>
                  <a:lnTo>
                    <a:pt x="6007" y="12014"/>
                  </a:lnTo>
                  <a:lnTo>
                    <a:pt x="10261" y="10248"/>
                  </a:lnTo>
                  <a:lnTo>
                    <a:pt x="12014" y="6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886700" y="4462264"/>
              <a:ext cx="544195" cy="1176655"/>
            </a:xfrm>
            <a:custGeom>
              <a:avLst/>
              <a:gdLst/>
              <a:ahLst/>
              <a:cxnLst/>
              <a:rect l="l" t="t" r="r" b="b"/>
              <a:pathLst>
                <a:path w="544195" h="1176654">
                  <a:moveTo>
                    <a:pt x="544068" y="0"/>
                  </a:moveTo>
                  <a:lnTo>
                    <a:pt x="0" y="566940"/>
                  </a:lnTo>
                  <a:lnTo>
                    <a:pt x="544068" y="1176540"/>
                  </a:lnTo>
                </a:path>
              </a:pathLst>
            </a:custGeom>
            <a:ln w="12700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184184" y="4148579"/>
              <a:ext cx="1786889" cy="1786889"/>
            </a:xfrm>
            <a:custGeom>
              <a:avLst/>
              <a:gdLst/>
              <a:ahLst/>
              <a:cxnLst/>
              <a:rect l="l" t="t" r="r" b="b"/>
              <a:pathLst>
                <a:path w="1786890" h="1786889">
                  <a:moveTo>
                    <a:pt x="893318" y="0"/>
                  </a:moveTo>
                  <a:lnTo>
                    <a:pt x="845874" y="1238"/>
                  </a:lnTo>
                  <a:lnTo>
                    <a:pt x="799075" y="4911"/>
                  </a:lnTo>
                  <a:lnTo>
                    <a:pt x="752984" y="10959"/>
                  </a:lnTo>
                  <a:lnTo>
                    <a:pt x="707660" y="19318"/>
                  </a:lnTo>
                  <a:lnTo>
                    <a:pt x="663167" y="29927"/>
                  </a:lnTo>
                  <a:lnTo>
                    <a:pt x="619566" y="42724"/>
                  </a:lnTo>
                  <a:lnTo>
                    <a:pt x="576919" y="57649"/>
                  </a:lnTo>
                  <a:lnTo>
                    <a:pt x="535287" y="74638"/>
                  </a:lnTo>
                  <a:lnTo>
                    <a:pt x="494732" y="93630"/>
                  </a:lnTo>
                  <a:lnTo>
                    <a:pt x="455316" y="114564"/>
                  </a:lnTo>
                  <a:lnTo>
                    <a:pt x="417101" y="137378"/>
                  </a:lnTo>
                  <a:lnTo>
                    <a:pt x="380148" y="162009"/>
                  </a:lnTo>
                  <a:lnTo>
                    <a:pt x="344519" y="188397"/>
                  </a:lnTo>
                  <a:lnTo>
                    <a:pt x="310276" y="216479"/>
                  </a:lnTo>
                  <a:lnTo>
                    <a:pt x="277480" y="246194"/>
                  </a:lnTo>
                  <a:lnTo>
                    <a:pt x="246194" y="277480"/>
                  </a:lnTo>
                  <a:lnTo>
                    <a:pt x="216479" y="310276"/>
                  </a:lnTo>
                  <a:lnTo>
                    <a:pt x="188397" y="344519"/>
                  </a:lnTo>
                  <a:lnTo>
                    <a:pt x="162009" y="380148"/>
                  </a:lnTo>
                  <a:lnTo>
                    <a:pt x="137378" y="417101"/>
                  </a:lnTo>
                  <a:lnTo>
                    <a:pt x="114564" y="455316"/>
                  </a:lnTo>
                  <a:lnTo>
                    <a:pt x="93630" y="494732"/>
                  </a:lnTo>
                  <a:lnTo>
                    <a:pt x="74638" y="535287"/>
                  </a:lnTo>
                  <a:lnTo>
                    <a:pt x="57649" y="576919"/>
                  </a:lnTo>
                  <a:lnTo>
                    <a:pt x="42724" y="619566"/>
                  </a:lnTo>
                  <a:lnTo>
                    <a:pt x="29927" y="663167"/>
                  </a:lnTo>
                  <a:lnTo>
                    <a:pt x="19318" y="707660"/>
                  </a:lnTo>
                  <a:lnTo>
                    <a:pt x="10959" y="752984"/>
                  </a:lnTo>
                  <a:lnTo>
                    <a:pt x="4911" y="799075"/>
                  </a:lnTo>
                  <a:lnTo>
                    <a:pt x="1238" y="845874"/>
                  </a:lnTo>
                  <a:lnTo>
                    <a:pt x="0" y="893318"/>
                  </a:lnTo>
                  <a:lnTo>
                    <a:pt x="1238" y="940761"/>
                  </a:lnTo>
                  <a:lnTo>
                    <a:pt x="4911" y="987560"/>
                  </a:lnTo>
                  <a:lnTo>
                    <a:pt x="10959" y="1033651"/>
                  </a:lnTo>
                  <a:lnTo>
                    <a:pt x="19318" y="1078975"/>
                  </a:lnTo>
                  <a:lnTo>
                    <a:pt x="29927" y="1123468"/>
                  </a:lnTo>
                  <a:lnTo>
                    <a:pt x="42724" y="1167069"/>
                  </a:lnTo>
                  <a:lnTo>
                    <a:pt x="57649" y="1209716"/>
                  </a:lnTo>
                  <a:lnTo>
                    <a:pt x="74638" y="1251348"/>
                  </a:lnTo>
                  <a:lnTo>
                    <a:pt x="93630" y="1291903"/>
                  </a:lnTo>
                  <a:lnTo>
                    <a:pt x="114564" y="1331319"/>
                  </a:lnTo>
                  <a:lnTo>
                    <a:pt x="137378" y="1369534"/>
                  </a:lnTo>
                  <a:lnTo>
                    <a:pt x="162009" y="1406487"/>
                  </a:lnTo>
                  <a:lnTo>
                    <a:pt x="188397" y="1442116"/>
                  </a:lnTo>
                  <a:lnTo>
                    <a:pt x="216479" y="1476359"/>
                  </a:lnTo>
                  <a:lnTo>
                    <a:pt x="246194" y="1509155"/>
                  </a:lnTo>
                  <a:lnTo>
                    <a:pt x="277480" y="1540441"/>
                  </a:lnTo>
                  <a:lnTo>
                    <a:pt x="310276" y="1570156"/>
                  </a:lnTo>
                  <a:lnTo>
                    <a:pt x="344519" y="1598238"/>
                  </a:lnTo>
                  <a:lnTo>
                    <a:pt x="380148" y="1624626"/>
                  </a:lnTo>
                  <a:lnTo>
                    <a:pt x="417101" y="1649257"/>
                  </a:lnTo>
                  <a:lnTo>
                    <a:pt x="455316" y="1672071"/>
                  </a:lnTo>
                  <a:lnTo>
                    <a:pt x="494732" y="1693005"/>
                  </a:lnTo>
                  <a:lnTo>
                    <a:pt x="535287" y="1711997"/>
                  </a:lnTo>
                  <a:lnTo>
                    <a:pt x="576919" y="1728986"/>
                  </a:lnTo>
                  <a:lnTo>
                    <a:pt x="619566" y="1743911"/>
                  </a:lnTo>
                  <a:lnTo>
                    <a:pt x="663167" y="1756708"/>
                  </a:lnTo>
                  <a:lnTo>
                    <a:pt x="707660" y="1767317"/>
                  </a:lnTo>
                  <a:lnTo>
                    <a:pt x="752984" y="1775676"/>
                  </a:lnTo>
                  <a:lnTo>
                    <a:pt x="799075" y="1781724"/>
                  </a:lnTo>
                  <a:lnTo>
                    <a:pt x="845874" y="1785397"/>
                  </a:lnTo>
                  <a:lnTo>
                    <a:pt x="893318" y="1786636"/>
                  </a:lnTo>
                  <a:lnTo>
                    <a:pt x="940761" y="1785397"/>
                  </a:lnTo>
                  <a:lnTo>
                    <a:pt x="987560" y="1781724"/>
                  </a:lnTo>
                  <a:lnTo>
                    <a:pt x="1033651" y="1775676"/>
                  </a:lnTo>
                  <a:lnTo>
                    <a:pt x="1078975" y="1767317"/>
                  </a:lnTo>
                  <a:lnTo>
                    <a:pt x="1123468" y="1756708"/>
                  </a:lnTo>
                  <a:lnTo>
                    <a:pt x="1167069" y="1743911"/>
                  </a:lnTo>
                  <a:lnTo>
                    <a:pt x="1209716" y="1728986"/>
                  </a:lnTo>
                  <a:lnTo>
                    <a:pt x="1251348" y="1711997"/>
                  </a:lnTo>
                  <a:lnTo>
                    <a:pt x="1291903" y="1693005"/>
                  </a:lnTo>
                  <a:lnTo>
                    <a:pt x="1331319" y="1672071"/>
                  </a:lnTo>
                  <a:lnTo>
                    <a:pt x="1369534" y="1649257"/>
                  </a:lnTo>
                  <a:lnTo>
                    <a:pt x="1406487" y="1624626"/>
                  </a:lnTo>
                  <a:lnTo>
                    <a:pt x="1442116" y="1598238"/>
                  </a:lnTo>
                  <a:lnTo>
                    <a:pt x="1476359" y="1570156"/>
                  </a:lnTo>
                  <a:lnTo>
                    <a:pt x="1509155" y="1540441"/>
                  </a:lnTo>
                  <a:lnTo>
                    <a:pt x="1540441" y="1509155"/>
                  </a:lnTo>
                  <a:lnTo>
                    <a:pt x="1570156" y="1476359"/>
                  </a:lnTo>
                  <a:lnTo>
                    <a:pt x="1598238" y="1442116"/>
                  </a:lnTo>
                  <a:lnTo>
                    <a:pt x="1624626" y="1406487"/>
                  </a:lnTo>
                  <a:lnTo>
                    <a:pt x="1649257" y="1369534"/>
                  </a:lnTo>
                  <a:lnTo>
                    <a:pt x="1672071" y="1331319"/>
                  </a:lnTo>
                  <a:lnTo>
                    <a:pt x="1693005" y="1291903"/>
                  </a:lnTo>
                  <a:lnTo>
                    <a:pt x="1711997" y="1251348"/>
                  </a:lnTo>
                  <a:lnTo>
                    <a:pt x="1728986" y="1209716"/>
                  </a:lnTo>
                  <a:lnTo>
                    <a:pt x="1743911" y="1167069"/>
                  </a:lnTo>
                  <a:lnTo>
                    <a:pt x="1756708" y="1123468"/>
                  </a:lnTo>
                  <a:lnTo>
                    <a:pt x="1767317" y="1078975"/>
                  </a:lnTo>
                  <a:lnTo>
                    <a:pt x="1775676" y="1033651"/>
                  </a:lnTo>
                  <a:lnTo>
                    <a:pt x="1781724" y="987560"/>
                  </a:lnTo>
                  <a:lnTo>
                    <a:pt x="1785397" y="940761"/>
                  </a:lnTo>
                  <a:lnTo>
                    <a:pt x="1786636" y="893318"/>
                  </a:lnTo>
                  <a:lnTo>
                    <a:pt x="1785397" y="845874"/>
                  </a:lnTo>
                  <a:lnTo>
                    <a:pt x="1781724" y="799075"/>
                  </a:lnTo>
                  <a:lnTo>
                    <a:pt x="1775676" y="752984"/>
                  </a:lnTo>
                  <a:lnTo>
                    <a:pt x="1767317" y="707660"/>
                  </a:lnTo>
                  <a:lnTo>
                    <a:pt x="1756708" y="663167"/>
                  </a:lnTo>
                  <a:lnTo>
                    <a:pt x="1743911" y="619566"/>
                  </a:lnTo>
                  <a:lnTo>
                    <a:pt x="1728986" y="576919"/>
                  </a:lnTo>
                  <a:lnTo>
                    <a:pt x="1711997" y="535287"/>
                  </a:lnTo>
                  <a:lnTo>
                    <a:pt x="1693005" y="494732"/>
                  </a:lnTo>
                  <a:lnTo>
                    <a:pt x="1672071" y="455316"/>
                  </a:lnTo>
                  <a:lnTo>
                    <a:pt x="1649257" y="417101"/>
                  </a:lnTo>
                  <a:lnTo>
                    <a:pt x="1624626" y="380148"/>
                  </a:lnTo>
                  <a:lnTo>
                    <a:pt x="1598238" y="344519"/>
                  </a:lnTo>
                  <a:lnTo>
                    <a:pt x="1570156" y="310276"/>
                  </a:lnTo>
                  <a:lnTo>
                    <a:pt x="1540441" y="277480"/>
                  </a:lnTo>
                  <a:lnTo>
                    <a:pt x="1509155" y="246194"/>
                  </a:lnTo>
                  <a:lnTo>
                    <a:pt x="1476359" y="216479"/>
                  </a:lnTo>
                  <a:lnTo>
                    <a:pt x="1442116" y="188397"/>
                  </a:lnTo>
                  <a:lnTo>
                    <a:pt x="1406487" y="162009"/>
                  </a:lnTo>
                  <a:lnTo>
                    <a:pt x="1369534" y="137378"/>
                  </a:lnTo>
                  <a:lnTo>
                    <a:pt x="1331319" y="114564"/>
                  </a:lnTo>
                  <a:lnTo>
                    <a:pt x="1291903" y="93630"/>
                  </a:lnTo>
                  <a:lnTo>
                    <a:pt x="1251348" y="74638"/>
                  </a:lnTo>
                  <a:lnTo>
                    <a:pt x="1209716" y="57649"/>
                  </a:lnTo>
                  <a:lnTo>
                    <a:pt x="1167069" y="42724"/>
                  </a:lnTo>
                  <a:lnTo>
                    <a:pt x="1123468" y="29927"/>
                  </a:lnTo>
                  <a:lnTo>
                    <a:pt x="1078975" y="19318"/>
                  </a:lnTo>
                  <a:lnTo>
                    <a:pt x="1033651" y="10959"/>
                  </a:lnTo>
                  <a:lnTo>
                    <a:pt x="987560" y="4911"/>
                  </a:lnTo>
                  <a:lnTo>
                    <a:pt x="940761" y="1238"/>
                  </a:lnTo>
                  <a:lnTo>
                    <a:pt x="8933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725204" y="4148581"/>
              <a:ext cx="1245870" cy="891540"/>
            </a:xfrm>
            <a:custGeom>
              <a:avLst/>
              <a:gdLst/>
              <a:ahLst/>
              <a:cxnLst/>
              <a:rect l="l" t="t" r="r" b="b"/>
              <a:pathLst>
                <a:path w="1245870" h="891539">
                  <a:moveTo>
                    <a:pt x="399740" y="1238"/>
                  </a:moveTo>
                  <a:lnTo>
                    <a:pt x="304854" y="1238"/>
                  </a:lnTo>
                  <a:lnTo>
                    <a:pt x="258055" y="4911"/>
                  </a:lnTo>
                  <a:lnTo>
                    <a:pt x="211963" y="10959"/>
                  </a:lnTo>
                  <a:lnTo>
                    <a:pt x="166640" y="19318"/>
                  </a:lnTo>
                  <a:lnTo>
                    <a:pt x="122146" y="29927"/>
                  </a:lnTo>
                  <a:lnTo>
                    <a:pt x="78545" y="42724"/>
                  </a:lnTo>
                  <a:lnTo>
                    <a:pt x="35897" y="57649"/>
                  </a:lnTo>
                  <a:lnTo>
                    <a:pt x="0" y="72298"/>
                  </a:lnTo>
                  <a:lnTo>
                    <a:pt x="0" y="891019"/>
                  </a:lnTo>
                  <a:lnTo>
                    <a:pt x="1245556" y="891019"/>
                  </a:lnTo>
                  <a:lnTo>
                    <a:pt x="1244377" y="845874"/>
                  </a:lnTo>
                  <a:lnTo>
                    <a:pt x="1240704" y="799075"/>
                  </a:lnTo>
                  <a:lnTo>
                    <a:pt x="1234656" y="752984"/>
                  </a:lnTo>
                  <a:lnTo>
                    <a:pt x="1226297" y="707660"/>
                  </a:lnTo>
                  <a:lnTo>
                    <a:pt x="1215687" y="663167"/>
                  </a:lnTo>
                  <a:lnTo>
                    <a:pt x="1202889" y="619566"/>
                  </a:lnTo>
                  <a:lnTo>
                    <a:pt x="1187965" y="576919"/>
                  </a:lnTo>
                  <a:lnTo>
                    <a:pt x="1170975" y="535287"/>
                  </a:lnTo>
                  <a:lnTo>
                    <a:pt x="1151982" y="494732"/>
                  </a:lnTo>
                  <a:lnTo>
                    <a:pt x="1131048" y="455316"/>
                  </a:lnTo>
                  <a:lnTo>
                    <a:pt x="1108234" y="417101"/>
                  </a:lnTo>
                  <a:lnTo>
                    <a:pt x="1083602" y="380148"/>
                  </a:lnTo>
                  <a:lnTo>
                    <a:pt x="1057214" y="344519"/>
                  </a:lnTo>
                  <a:lnTo>
                    <a:pt x="1029131" y="310276"/>
                  </a:lnTo>
                  <a:lnTo>
                    <a:pt x="999416" y="277480"/>
                  </a:lnTo>
                  <a:lnTo>
                    <a:pt x="968130" y="246194"/>
                  </a:lnTo>
                  <a:lnTo>
                    <a:pt x="935334" y="216479"/>
                  </a:lnTo>
                  <a:lnTo>
                    <a:pt x="901091" y="188397"/>
                  </a:lnTo>
                  <a:lnTo>
                    <a:pt x="865462" y="162009"/>
                  </a:lnTo>
                  <a:lnTo>
                    <a:pt x="828509" y="137378"/>
                  </a:lnTo>
                  <a:lnTo>
                    <a:pt x="790293" y="114564"/>
                  </a:lnTo>
                  <a:lnTo>
                    <a:pt x="750877" y="93630"/>
                  </a:lnTo>
                  <a:lnTo>
                    <a:pt x="710323" y="74638"/>
                  </a:lnTo>
                  <a:lnTo>
                    <a:pt x="668691" y="57649"/>
                  </a:lnTo>
                  <a:lnTo>
                    <a:pt x="626044" y="42724"/>
                  </a:lnTo>
                  <a:lnTo>
                    <a:pt x="582443" y="29927"/>
                  </a:lnTo>
                  <a:lnTo>
                    <a:pt x="537951" y="19318"/>
                  </a:lnTo>
                  <a:lnTo>
                    <a:pt x="492628" y="10959"/>
                  </a:lnTo>
                  <a:lnTo>
                    <a:pt x="446537" y="4911"/>
                  </a:lnTo>
                  <a:lnTo>
                    <a:pt x="399740" y="1238"/>
                  </a:lnTo>
                  <a:close/>
                </a:path>
                <a:path w="1245870" h="891539">
                  <a:moveTo>
                    <a:pt x="352298" y="0"/>
                  </a:moveTo>
                  <a:lnTo>
                    <a:pt x="304854" y="1238"/>
                  </a:lnTo>
                  <a:lnTo>
                    <a:pt x="399740" y="1238"/>
                  </a:lnTo>
                  <a:lnTo>
                    <a:pt x="352298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725204" y="5039601"/>
              <a:ext cx="1245870" cy="895985"/>
            </a:xfrm>
            <a:custGeom>
              <a:avLst/>
              <a:gdLst/>
              <a:ahLst/>
              <a:cxnLst/>
              <a:rect l="l" t="t" r="r" b="b"/>
              <a:pathLst>
                <a:path w="1245870" h="895985">
                  <a:moveTo>
                    <a:pt x="1245556" y="0"/>
                  </a:moveTo>
                  <a:lnTo>
                    <a:pt x="0" y="0"/>
                  </a:lnTo>
                  <a:lnTo>
                    <a:pt x="0" y="823318"/>
                  </a:lnTo>
                  <a:lnTo>
                    <a:pt x="35897" y="837967"/>
                  </a:lnTo>
                  <a:lnTo>
                    <a:pt x="78545" y="852891"/>
                  </a:lnTo>
                  <a:lnTo>
                    <a:pt x="122146" y="865689"/>
                  </a:lnTo>
                  <a:lnTo>
                    <a:pt x="166640" y="876298"/>
                  </a:lnTo>
                  <a:lnTo>
                    <a:pt x="211963" y="884657"/>
                  </a:lnTo>
                  <a:lnTo>
                    <a:pt x="258055" y="890704"/>
                  </a:lnTo>
                  <a:lnTo>
                    <a:pt x="304854" y="894378"/>
                  </a:lnTo>
                  <a:lnTo>
                    <a:pt x="352298" y="895616"/>
                  </a:lnTo>
                  <a:lnTo>
                    <a:pt x="399740" y="894378"/>
                  </a:lnTo>
                  <a:lnTo>
                    <a:pt x="446537" y="890704"/>
                  </a:lnTo>
                  <a:lnTo>
                    <a:pt x="492628" y="884657"/>
                  </a:lnTo>
                  <a:lnTo>
                    <a:pt x="537951" y="876298"/>
                  </a:lnTo>
                  <a:lnTo>
                    <a:pt x="582443" y="865689"/>
                  </a:lnTo>
                  <a:lnTo>
                    <a:pt x="626044" y="852891"/>
                  </a:lnTo>
                  <a:lnTo>
                    <a:pt x="668691" y="837967"/>
                  </a:lnTo>
                  <a:lnTo>
                    <a:pt x="710323" y="820978"/>
                  </a:lnTo>
                  <a:lnTo>
                    <a:pt x="750877" y="801985"/>
                  </a:lnTo>
                  <a:lnTo>
                    <a:pt x="790293" y="781052"/>
                  </a:lnTo>
                  <a:lnTo>
                    <a:pt x="828509" y="758238"/>
                  </a:lnTo>
                  <a:lnTo>
                    <a:pt x="865462" y="733607"/>
                  </a:lnTo>
                  <a:lnTo>
                    <a:pt x="901091" y="707219"/>
                  </a:lnTo>
                  <a:lnTo>
                    <a:pt x="935334" y="679136"/>
                  </a:lnTo>
                  <a:lnTo>
                    <a:pt x="968130" y="649421"/>
                  </a:lnTo>
                  <a:lnTo>
                    <a:pt x="999416" y="618135"/>
                  </a:lnTo>
                  <a:lnTo>
                    <a:pt x="1029131" y="585340"/>
                  </a:lnTo>
                  <a:lnTo>
                    <a:pt x="1057214" y="551097"/>
                  </a:lnTo>
                  <a:lnTo>
                    <a:pt x="1083602" y="515468"/>
                  </a:lnTo>
                  <a:lnTo>
                    <a:pt x="1108234" y="478515"/>
                  </a:lnTo>
                  <a:lnTo>
                    <a:pt x="1131048" y="440300"/>
                  </a:lnTo>
                  <a:lnTo>
                    <a:pt x="1151982" y="400884"/>
                  </a:lnTo>
                  <a:lnTo>
                    <a:pt x="1170975" y="360329"/>
                  </a:lnTo>
                  <a:lnTo>
                    <a:pt x="1187965" y="318697"/>
                  </a:lnTo>
                  <a:lnTo>
                    <a:pt x="1202889" y="276049"/>
                  </a:lnTo>
                  <a:lnTo>
                    <a:pt x="1215687" y="232448"/>
                  </a:lnTo>
                  <a:lnTo>
                    <a:pt x="1226297" y="187955"/>
                  </a:lnTo>
                  <a:lnTo>
                    <a:pt x="1234656" y="142632"/>
                  </a:lnTo>
                  <a:lnTo>
                    <a:pt x="1240704" y="96540"/>
                  </a:lnTo>
                  <a:lnTo>
                    <a:pt x="1244377" y="49742"/>
                  </a:lnTo>
                  <a:lnTo>
                    <a:pt x="1245616" y="2298"/>
                  </a:lnTo>
                  <a:lnTo>
                    <a:pt x="1245556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121978" y="4149742"/>
              <a:ext cx="848994" cy="1784350"/>
            </a:xfrm>
            <a:custGeom>
              <a:avLst/>
              <a:gdLst/>
              <a:ahLst/>
              <a:cxnLst/>
              <a:rect l="l" t="t" r="r" b="b"/>
              <a:pathLst>
                <a:path w="848995" h="1784350">
                  <a:moveTo>
                    <a:pt x="0" y="0"/>
                  </a:moveTo>
                  <a:lnTo>
                    <a:pt x="0" y="1784314"/>
                  </a:lnTo>
                  <a:lnTo>
                    <a:pt x="2966" y="1784236"/>
                  </a:lnTo>
                  <a:lnTo>
                    <a:pt x="49764" y="1780563"/>
                  </a:lnTo>
                  <a:lnTo>
                    <a:pt x="95855" y="1774516"/>
                  </a:lnTo>
                  <a:lnTo>
                    <a:pt x="141177" y="1766157"/>
                  </a:lnTo>
                  <a:lnTo>
                    <a:pt x="185670" y="1755547"/>
                  </a:lnTo>
                  <a:lnTo>
                    <a:pt x="229271" y="1742750"/>
                  </a:lnTo>
                  <a:lnTo>
                    <a:pt x="271918" y="1727826"/>
                  </a:lnTo>
                  <a:lnTo>
                    <a:pt x="313549" y="1710836"/>
                  </a:lnTo>
                  <a:lnTo>
                    <a:pt x="354104" y="1691844"/>
                  </a:lnTo>
                  <a:lnTo>
                    <a:pt x="393520" y="1670910"/>
                  </a:lnTo>
                  <a:lnTo>
                    <a:pt x="431735" y="1648097"/>
                  </a:lnTo>
                  <a:lnTo>
                    <a:pt x="468688" y="1623465"/>
                  </a:lnTo>
                  <a:lnTo>
                    <a:pt x="504317" y="1597077"/>
                  </a:lnTo>
                  <a:lnTo>
                    <a:pt x="538560" y="1568995"/>
                  </a:lnTo>
                  <a:lnTo>
                    <a:pt x="571356" y="1539280"/>
                  </a:lnTo>
                  <a:lnTo>
                    <a:pt x="602643" y="1507994"/>
                  </a:lnTo>
                  <a:lnTo>
                    <a:pt x="632358" y="1475198"/>
                  </a:lnTo>
                  <a:lnTo>
                    <a:pt x="660441" y="1440955"/>
                  </a:lnTo>
                  <a:lnTo>
                    <a:pt x="686829" y="1405326"/>
                  </a:lnTo>
                  <a:lnTo>
                    <a:pt x="711461" y="1368373"/>
                  </a:lnTo>
                  <a:lnTo>
                    <a:pt x="734275" y="1330158"/>
                  </a:lnTo>
                  <a:lnTo>
                    <a:pt x="755209" y="1290742"/>
                  </a:lnTo>
                  <a:lnTo>
                    <a:pt x="774202" y="1250187"/>
                  </a:lnTo>
                  <a:lnTo>
                    <a:pt x="791191" y="1208555"/>
                  </a:lnTo>
                  <a:lnTo>
                    <a:pt x="806116" y="1165908"/>
                  </a:lnTo>
                  <a:lnTo>
                    <a:pt x="818914" y="1122307"/>
                  </a:lnTo>
                  <a:lnTo>
                    <a:pt x="829523" y="1077814"/>
                  </a:lnTo>
                  <a:lnTo>
                    <a:pt x="837883" y="1032490"/>
                  </a:lnTo>
                  <a:lnTo>
                    <a:pt x="843930" y="986399"/>
                  </a:lnTo>
                  <a:lnTo>
                    <a:pt x="847604" y="939600"/>
                  </a:lnTo>
                  <a:lnTo>
                    <a:pt x="848842" y="892157"/>
                  </a:lnTo>
                  <a:lnTo>
                    <a:pt x="847604" y="844713"/>
                  </a:lnTo>
                  <a:lnTo>
                    <a:pt x="843930" y="797915"/>
                  </a:lnTo>
                  <a:lnTo>
                    <a:pt x="837883" y="751823"/>
                  </a:lnTo>
                  <a:lnTo>
                    <a:pt x="829523" y="706500"/>
                  </a:lnTo>
                  <a:lnTo>
                    <a:pt x="818914" y="662007"/>
                  </a:lnTo>
                  <a:lnTo>
                    <a:pt x="806116" y="618405"/>
                  </a:lnTo>
                  <a:lnTo>
                    <a:pt x="791191" y="575758"/>
                  </a:lnTo>
                  <a:lnTo>
                    <a:pt x="774202" y="534126"/>
                  </a:lnTo>
                  <a:lnTo>
                    <a:pt x="755209" y="493571"/>
                  </a:lnTo>
                  <a:lnTo>
                    <a:pt x="734275" y="454155"/>
                  </a:lnTo>
                  <a:lnTo>
                    <a:pt x="711461" y="415940"/>
                  </a:lnTo>
                  <a:lnTo>
                    <a:pt x="686829" y="378987"/>
                  </a:lnTo>
                  <a:lnTo>
                    <a:pt x="660441" y="343358"/>
                  </a:lnTo>
                  <a:lnTo>
                    <a:pt x="632358" y="309115"/>
                  </a:lnTo>
                  <a:lnTo>
                    <a:pt x="602643" y="276320"/>
                  </a:lnTo>
                  <a:lnTo>
                    <a:pt x="571356" y="245034"/>
                  </a:lnTo>
                  <a:lnTo>
                    <a:pt x="538560" y="215318"/>
                  </a:lnTo>
                  <a:lnTo>
                    <a:pt x="504317" y="187236"/>
                  </a:lnTo>
                  <a:lnTo>
                    <a:pt x="468688" y="160848"/>
                  </a:lnTo>
                  <a:lnTo>
                    <a:pt x="431735" y="136217"/>
                  </a:lnTo>
                  <a:lnTo>
                    <a:pt x="393520" y="113403"/>
                  </a:lnTo>
                  <a:lnTo>
                    <a:pt x="354104" y="92469"/>
                  </a:lnTo>
                  <a:lnTo>
                    <a:pt x="313549" y="73477"/>
                  </a:lnTo>
                  <a:lnTo>
                    <a:pt x="271918" y="56488"/>
                  </a:lnTo>
                  <a:lnTo>
                    <a:pt x="229271" y="41564"/>
                  </a:lnTo>
                  <a:lnTo>
                    <a:pt x="185670" y="28766"/>
                  </a:lnTo>
                  <a:lnTo>
                    <a:pt x="141177" y="18157"/>
                  </a:lnTo>
                  <a:lnTo>
                    <a:pt x="95855" y="9798"/>
                  </a:lnTo>
                  <a:lnTo>
                    <a:pt x="49764" y="3751"/>
                  </a:lnTo>
                  <a:lnTo>
                    <a:pt x="2966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17545" y="4159503"/>
              <a:ext cx="753745" cy="1765300"/>
            </a:xfrm>
            <a:custGeom>
              <a:avLst/>
              <a:gdLst/>
              <a:ahLst/>
              <a:cxnLst/>
              <a:rect l="l" t="t" r="r" b="b"/>
              <a:pathLst>
                <a:path w="753745" h="1765300">
                  <a:moveTo>
                    <a:pt x="0" y="0"/>
                  </a:moveTo>
                  <a:lnTo>
                    <a:pt x="0" y="1764793"/>
                  </a:lnTo>
                  <a:lnTo>
                    <a:pt x="287" y="1764755"/>
                  </a:lnTo>
                  <a:lnTo>
                    <a:pt x="45610" y="1756396"/>
                  </a:lnTo>
                  <a:lnTo>
                    <a:pt x="90102" y="1745787"/>
                  </a:lnTo>
                  <a:lnTo>
                    <a:pt x="133703" y="1732989"/>
                  </a:lnTo>
                  <a:lnTo>
                    <a:pt x="176350" y="1718065"/>
                  </a:lnTo>
                  <a:lnTo>
                    <a:pt x="217982" y="1701076"/>
                  </a:lnTo>
                  <a:lnTo>
                    <a:pt x="258537" y="1682084"/>
                  </a:lnTo>
                  <a:lnTo>
                    <a:pt x="297952" y="1661150"/>
                  </a:lnTo>
                  <a:lnTo>
                    <a:pt x="336168" y="1638336"/>
                  </a:lnTo>
                  <a:lnTo>
                    <a:pt x="373121" y="1613705"/>
                  </a:lnTo>
                  <a:lnTo>
                    <a:pt x="408750" y="1587317"/>
                  </a:lnTo>
                  <a:lnTo>
                    <a:pt x="442993" y="1559234"/>
                  </a:lnTo>
                  <a:lnTo>
                    <a:pt x="475789" y="1529519"/>
                  </a:lnTo>
                  <a:lnTo>
                    <a:pt x="507075" y="1498233"/>
                  </a:lnTo>
                  <a:lnTo>
                    <a:pt x="536791" y="1465438"/>
                  </a:lnTo>
                  <a:lnTo>
                    <a:pt x="564873" y="1431195"/>
                  </a:lnTo>
                  <a:lnTo>
                    <a:pt x="591261" y="1395566"/>
                  </a:lnTo>
                  <a:lnTo>
                    <a:pt x="615893" y="1358613"/>
                  </a:lnTo>
                  <a:lnTo>
                    <a:pt x="638707" y="1320398"/>
                  </a:lnTo>
                  <a:lnTo>
                    <a:pt x="659642" y="1280982"/>
                  </a:lnTo>
                  <a:lnTo>
                    <a:pt x="678634" y="1240427"/>
                  </a:lnTo>
                  <a:lnTo>
                    <a:pt x="695624" y="1198795"/>
                  </a:lnTo>
                  <a:lnTo>
                    <a:pt x="710549" y="1156147"/>
                  </a:lnTo>
                  <a:lnTo>
                    <a:pt x="723346" y="1112546"/>
                  </a:lnTo>
                  <a:lnTo>
                    <a:pt x="733956" y="1068053"/>
                  </a:lnTo>
                  <a:lnTo>
                    <a:pt x="742315" y="1022730"/>
                  </a:lnTo>
                  <a:lnTo>
                    <a:pt x="748363" y="976638"/>
                  </a:lnTo>
                  <a:lnTo>
                    <a:pt x="752036" y="929840"/>
                  </a:lnTo>
                  <a:lnTo>
                    <a:pt x="753275" y="882396"/>
                  </a:lnTo>
                  <a:lnTo>
                    <a:pt x="752036" y="834953"/>
                  </a:lnTo>
                  <a:lnTo>
                    <a:pt x="748363" y="788154"/>
                  </a:lnTo>
                  <a:lnTo>
                    <a:pt x="742315" y="742062"/>
                  </a:lnTo>
                  <a:lnTo>
                    <a:pt x="733956" y="696739"/>
                  </a:lnTo>
                  <a:lnTo>
                    <a:pt x="723346" y="652246"/>
                  </a:lnTo>
                  <a:lnTo>
                    <a:pt x="710549" y="608645"/>
                  </a:lnTo>
                  <a:lnTo>
                    <a:pt x="695624" y="565998"/>
                  </a:lnTo>
                  <a:lnTo>
                    <a:pt x="678634" y="524366"/>
                  </a:lnTo>
                  <a:lnTo>
                    <a:pt x="659642" y="483811"/>
                  </a:lnTo>
                  <a:lnTo>
                    <a:pt x="638707" y="444395"/>
                  </a:lnTo>
                  <a:lnTo>
                    <a:pt x="615893" y="406179"/>
                  </a:lnTo>
                  <a:lnTo>
                    <a:pt x="591261" y="369227"/>
                  </a:lnTo>
                  <a:lnTo>
                    <a:pt x="564873" y="333598"/>
                  </a:lnTo>
                  <a:lnTo>
                    <a:pt x="536791" y="299355"/>
                  </a:lnTo>
                  <a:lnTo>
                    <a:pt x="507075" y="266559"/>
                  </a:lnTo>
                  <a:lnTo>
                    <a:pt x="475789" y="235273"/>
                  </a:lnTo>
                  <a:lnTo>
                    <a:pt x="442993" y="205558"/>
                  </a:lnTo>
                  <a:lnTo>
                    <a:pt x="408750" y="177476"/>
                  </a:lnTo>
                  <a:lnTo>
                    <a:pt x="373121" y="151088"/>
                  </a:lnTo>
                  <a:lnTo>
                    <a:pt x="336168" y="126456"/>
                  </a:lnTo>
                  <a:lnTo>
                    <a:pt x="297952" y="103643"/>
                  </a:lnTo>
                  <a:lnTo>
                    <a:pt x="258537" y="82709"/>
                  </a:lnTo>
                  <a:lnTo>
                    <a:pt x="217982" y="63717"/>
                  </a:lnTo>
                  <a:lnTo>
                    <a:pt x="176350" y="46727"/>
                  </a:lnTo>
                  <a:lnTo>
                    <a:pt x="133703" y="31803"/>
                  </a:lnTo>
                  <a:lnTo>
                    <a:pt x="90102" y="19006"/>
                  </a:lnTo>
                  <a:lnTo>
                    <a:pt x="45610" y="8396"/>
                  </a:lnTo>
                  <a:lnTo>
                    <a:pt x="28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217545" y="4159503"/>
              <a:ext cx="753745" cy="1765300"/>
            </a:xfrm>
            <a:custGeom>
              <a:avLst/>
              <a:gdLst/>
              <a:ahLst/>
              <a:cxnLst/>
              <a:rect l="l" t="t" r="r" b="b"/>
              <a:pathLst>
                <a:path w="753745" h="1765300">
                  <a:moveTo>
                    <a:pt x="0" y="0"/>
                  </a:moveTo>
                  <a:lnTo>
                    <a:pt x="0" y="1764793"/>
                  </a:lnTo>
                  <a:lnTo>
                    <a:pt x="287" y="1764755"/>
                  </a:lnTo>
                  <a:lnTo>
                    <a:pt x="45610" y="1756396"/>
                  </a:lnTo>
                  <a:lnTo>
                    <a:pt x="90102" y="1745787"/>
                  </a:lnTo>
                  <a:lnTo>
                    <a:pt x="133703" y="1732989"/>
                  </a:lnTo>
                  <a:lnTo>
                    <a:pt x="176350" y="1718065"/>
                  </a:lnTo>
                  <a:lnTo>
                    <a:pt x="217982" y="1701076"/>
                  </a:lnTo>
                  <a:lnTo>
                    <a:pt x="258537" y="1682084"/>
                  </a:lnTo>
                  <a:lnTo>
                    <a:pt x="297952" y="1661150"/>
                  </a:lnTo>
                  <a:lnTo>
                    <a:pt x="336168" y="1638336"/>
                  </a:lnTo>
                  <a:lnTo>
                    <a:pt x="373121" y="1613705"/>
                  </a:lnTo>
                  <a:lnTo>
                    <a:pt x="408750" y="1587317"/>
                  </a:lnTo>
                  <a:lnTo>
                    <a:pt x="442993" y="1559234"/>
                  </a:lnTo>
                  <a:lnTo>
                    <a:pt x="475789" y="1529519"/>
                  </a:lnTo>
                  <a:lnTo>
                    <a:pt x="507075" y="1498233"/>
                  </a:lnTo>
                  <a:lnTo>
                    <a:pt x="536791" y="1465438"/>
                  </a:lnTo>
                  <a:lnTo>
                    <a:pt x="564873" y="1431195"/>
                  </a:lnTo>
                  <a:lnTo>
                    <a:pt x="591261" y="1395566"/>
                  </a:lnTo>
                  <a:lnTo>
                    <a:pt x="615893" y="1358613"/>
                  </a:lnTo>
                  <a:lnTo>
                    <a:pt x="638707" y="1320398"/>
                  </a:lnTo>
                  <a:lnTo>
                    <a:pt x="659642" y="1280982"/>
                  </a:lnTo>
                  <a:lnTo>
                    <a:pt x="678634" y="1240427"/>
                  </a:lnTo>
                  <a:lnTo>
                    <a:pt x="695624" y="1198795"/>
                  </a:lnTo>
                  <a:lnTo>
                    <a:pt x="710549" y="1156147"/>
                  </a:lnTo>
                  <a:lnTo>
                    <a:pt x="723346" y="1112546"/>
                  </a:lnTo>
                  <a:lnTo>
                    <a:pt x="733956" y="1068053"/>
                  </a:lnTo>
                  <a:lnTo>
                    <a:pt x="742315" y="1022730"/>
                  </a:lnTo>
                  <a:lnTo>
                    <a:pt x="748363" y="976638"/>
                  </a:lnTo>
                  <a:lnTo>
                    <a:pt x="752036" y="929840"/>
                  </a:lnTo>
                  <a:lnTo>
                    <a:pt x="753275" y="882396"/>
                  </a:lnTo>
                  <a:lnTo>
                    <a:pt x="752036" y="834953"/>
                  </a:lnTo>
                  <a:lnTo>
                    <a:pt x="748363" y="788154"/>
                  </a:lnTo>
                  <a:lnTo>
                    <a:pt x="742315" y="742062"/>
                  </a:lnTo>
                  <a:lnTo>
                    <a:pt x="733956" y="696739"/>
                  </a:lnTo>
                  <a:lnTo>
                    <a:pt x="723346" y="652246"/>
                  </a:lnTo>
                  <a:lnTo>
                    <a:pt x="710549" y="608645"/>
                  </a:lnTo>
                  <a:lnTo>
                    <a:pt x="695624" y="565998"/>
                  </a:lnTo>
                  <a:lnTo>
                    <a:pt x="678634" y="524366"/>
                  </a:lnTo>
                  <a:lnTo>
                    <a:pt x="659642" y="483811"/>
                  </a:lnTo>
                  <a:lnTo>
                    <a:pt x="638707" y="444395"/>
                  </a:lnTo>
                  <a:lnTo>
                    <a:pt x="615893" y="406179"/>
                  </a:lnTo>
                  <a:lnTo>
                    <a:pt x="591261" y="369227"/>
                  </a:lnTo>
                  <a:lnTo>
                    <a:pt x="564873" y="333598"/>
                  </a:lnTo>
                  <a:lnTo>
                    <a:pt x="536791" y="299355"/>
                  </a:lnTo>
                  <a:lnTo>
                    <a:pt x="507075" y="266559"/>
                  </a:lnTo>
                  <a:lnTo>
                    <a:pt x="475789" y="235273"/>
                  </a:lnTo>
                  <a:lnTo>
                    <a:pt x="442993" y="205558"/>
                  </a:lnTo>
                  <a:lnTo>
                    <a:pt x="408750" y="177476"/>
                  </a:lnTo>
                  <a:lnTo>
                    <a:pt x="373121" y="151088"/>
                  </a:lnTo>
                  <a:lnTo>
                    <a:pt x="336168" y="126456"/>
                  </a:lnTo>
                  <a:lnTo>
                    <a:pt x="297952" y="103643"/>
                  </a:lnTo>
                  <a:lnTo>
                    <a:pt x="258537" y="82709"/>
                  </a:lnTo>
                  <a:lnTo>
                    <a:pt x="217982" y="63717"/>
                  </a:lnTo>
                  <a:lnTo>
                    <a:pt x="176350" y="46727"/>
                  </a:lnTo>
                  <a:lnTo>
                    <a:pt x="133703" y="31803"/>
                  </a:lnTo>
                  <a:lnTo>
                    <a:pt x="90102" y="19006"/>
                  </a:lnTo>
                  <a:lnTo>
                    <a:pt x="45610" y="8396"/>
                  </a:lnTo>
                  <a:lnTo>
                    <a:pt x="287" y="37"/>
                  </a:lnTo>
                  <a:lnTo>
                    <a:pt x="0" y="0"/>
                  </a:lnTo>
                </a:path>
              </a:pathLst>
            </a:custGeom>
            <a:ln w="3282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710511" y="4982451"/>
              <a:ext cx="688340" cy="114300"/>
            </a:xfrm>
            <a:custGeom>
              <a:avLst/>
              <a:gdLst/>
              <a:ahLst/>
              <a:cxnLst/>
              <a:rect l="l" t="t" r="r" b="b"/>
              <a:pathLst>
                <a:path w="688340" h="114300">
                  <a:moveTo>
                    <a:pt x="687984" y="0"/>
                  </a:moveTo>
                  <a:lnTo>
                    <a:pt x="662584" y="0"/>
                  </a:lnTo>
                  <a:lnTo>
                    <a:pt x="662584" y="44450"/>
                  </a:lnTo>
                  <a:lnTo>
                    <a:pt x="362369" y="44450"/>
                  </a:lnTo>
                  <a:lnTo>
                    <a:pt x="362369" y="0"/>
                  </a:lnTo>
                  <a:lnTo>
                    <a:pt x="351002" y="0"/>
                  </a:lnTo>
                  <a:lnTo>
                    <a:pt x="336969" y="0"/>
                  </a:lnTo>
                  <a:lnTo>
                    <a:pt x="325602" y="0"/>
                  </a:lnTo>
                  <a:lnTo>
                    <a:pt x="325602" y="44450"/>
                  </a:lnTo>
                  <a:lnTo>
                    <a:pt x="25400" y="44450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25400" y="114300"/>
                  </a:lnTo>
                  <a:lnTo>
                    <a:pt x="25400" y="69850"/>
                  </a:lnTo>
                  <a:lnTo>
                    <a:pt x="325602" y="69850"/>
                  </a:lnTo>
                  <a:lnTo>
                    <a:pt x="325602" y="114300"/>
                  </a:lnTo>
                  <a:lnTo>
                    <a:pt x="336969" y="114300"/>
                  </a:lnTo>
                  <a:lnTo>
                    <a:pt x="351002" y="114300"/>
                  </a:lnTo>
                  <a:lnTo>
                    <a:pt x="362369" y="114300"/>
                  </a:lnTo>
                  <a:lnTo>
                    <a:pt x="362369" y="69850"/>
                  </a:lnTo>
                  <a:lnTo>
                    <a:pt x="662584" y="69850"/>
                  </a:lnTo>
                  <a:lnTo>
                    <a:pt x="662584" y="114300"/>
                  </a:lnTo>
                  <a:lnTo>
                    <a:pt x="687984" y="114300"/>
                  </a:lnTo>
                  <a:lnTo>
                    <a:pt x="687984" y="0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184184" y="4148579"/>
              <a:ext cx="1786889" cy="1786889"/>
            </a:xfrm>
            <a:custGeom>
              <a:avLst/>
              <a:gdLst/>
              <a:ahLst/>
              <a:cxnLst/>
              <a:rect l="l" t="t" r="r" b="b"/>
              <a:pathLst>
                <a:path w="1786890" h="1786889">
                  <a:moveTo>
                    <a:pt x="893318" y="1786636"/>
                  </a:moveTo>
                  <a:lnTo>
                    <a:pt x="940761" y="1785397"/>
                  </a:lnTo>
                  <a:lnTo>
                    <a:pt x="987560" y="1781724"/>
                  </a:lnTo>
                  <a:lnTo>
                    <a:pt x="1033651" y="1775676"/>
                  </a:lnTo>
                  <a:lnTo>
                    <a:pt x="1078975" y="1767317"/>
                  </a:lnTo>
                  <a:lnTo>
                    <a:pt x="1123468" y="1756708"/>
                  </a:lnTo>
                  <a:lnTo>
                    <a:pt x="1167069" y="1743911"/>
                  </a:lnTo>
                  <a:lnTo>
                    <a:pt x="1209716" y="1728986"/>
                  </a:lnTo>
                  <a:lnTo>
                    <a:pt x="1251348" y="1711997"/>
                  </a:lnTo>
                  <a:lnTo>
                    <a:pt x="1291903" y="1693005"/>
                  </a:lnTo>
                  <a:lnTo>
                    <a:pt x="1331319" y="1672071"/>
                  </a:lnTo>
                  <a:lnTo>
                    <a:pt x="1369534" y="1649257"/>
                  </a:lnTo>
                  <a:lnTo>
                    <a:pt x="1406487" y="1624626"/>
                  </a:lnTo>
                  <a:lnTo>
                    <a:pt x="1442116" y="1598238"/>
                  </a:lnTo>
                  <a:lnTo>
                    <a:pt x="1476359" y="1570156"/>
                  </a:lnTo>
                  <a:lnTo>
                    <a:pt x="1509155" y="1540441"/>
                  </a:lnTo>
                  <a:lnTo>
                    <a:pt x="1540441" y="1509155"/>
                  </a:lnTo>
                  <a:lnTo>
                    <a:pt x="1570156" y="1476359"/>
                  </a:lnTo>
                  <a:lnTo>
                    <a:pt x="1598238" y="1442116"/>
                  </a:lnTo>
                  <a:lnTo>
                    <a:pt x="1624626" y="1406487"/>
                  </a:lnTo>
                  <a:lnTo>
                    <a:pt x="1649257" y="1369534"/>
                  </a:lnTo>
                  <a:lnTo>
                    <a:pt x="1672071" y="1331319"/>
                  </a:lnTo>
                  <a:lnTo>
                    <a:pt x="1693005" y="1291903"/>
                  </a:lnTo>
                  <a:lnTo>
                    <a:pt x="1711997" y="1251348"/>
                  </a:lnTo>
                  <a:lnTo>
                    <a:pt x="1728986" y="1209716"/>
                  </a:lnTo>
                  <a:lnTo>
                    <a:pt x="1743911" y="1167069"/>
                  </a:lnTo>
                  <a:lnTo>
                    <a:pt x="1756708" y="1123468"/>
                  </a:lnTo>
                  <a:lnTo>
                    <a:pt x="1767317" y="1078975"/>
                  </a:lnTo>
                  <a:lnTo>
                    <a:pt x="1775676" y="1033651"/>
                  </a:lnTo>
                  <a:lnTo>
                    <a:pt x="1781724" y="987560"/>
                  </a:lnTo>
                  <a:lnTo>
                    <a:pt x="1785397" y="940761"/>
                  </a:lnTo>
                  <a:lnTo>
                    <a:pt x="1786636" y="893318"/>
                  </a:lnTo>
                  <a:lnTo>
                    <a:pt x="1785397" y="845874"/>
                  </a:lnTo>
                  <a:lnTo>
                    <a:pt x="1781724" y="799075"/>
                  </a:lnTo>
                  <a:lnTo>
                    <a:pt x="1775676" y="752984"/>
                  </a:lnTo>
                  <a:lnTo>
                    <a:pt x="1767317" y="707660"/>
                  </a:lnTo>
                  <a:lnTo>
                    <a:pt x="1756708" y="663167"/>
                  </a:lnTo>
                  <a:lnTo>
                    <a:pt x="1743911" y="619566"/>
                  </a:lnTo>
                  <a:lnTo>
                    <a:pt x="1728986" y="576919"/>
                  </a:lnTo>
                  <a:lnTo>
                    <a:pt x="1711997" y="535287"/>
                  </a:lnTo>
                  <a:lnTo>
                    <a:pt x="1693005" y="494732"/>
                  </a:lnTo>
                  <a:lnTo>
                    <a:pt x="1672071" y="455316"/>
                  </a:lnTo>
                  <a:lnTo>
                    <a:pt x="1649257" y="417101"/>
                  </a:lnTo>
                  <a:lnTo>
                    <a:pt x="1624626" y="380148"/>
                  </a:lnTo>
                  <a:lnTo>
                    <a:pt x="1598238" y="344519"/>
                  </a:lnTo>
                  <a:lnTo>
                    <a:pt x="1570156" y="310276"/>
                  </a:lnTo>
                  <a:lnTo>
                    <a:pt x="1540441" y="277480"/>
                  </a:lnTo>
                  <a:lnTo>
                    <a:pt x="1509155" y="246194"/>
                  </a:lnTo>
                  <a:lnTo>
                    <a:pt x="1476359" y="216479"/>
                  </a:lnTo>
                  <a:lnTo>
                    <a:pt x="1442116" y="188397"/>
                  </a:lnTo>
                  <a:lnTo>
                    <a:pt x="1406487" y="162009"/>
                  </a:lnTo>
                  <a:lnTo>
                    <a:pt x="1369534" y="137378"/>
                  </a:lnTo>
                  <a:lnTo>
                    <a:pt x="1331319" y="114564"/>
                  </a:lnTo>
                  <a:lnTo>
                    <a:pt x="1291903" y="93630"/>
                  </a:lnTo>
                  <a:lnTo>
                    <a:pt x="1251348" y="74638"/>
                  </a:lnTo>
                  <a:lnTo>
                    <a:pt x="1209716" y="57649"/>
                  </a:lnTo>
                  <a:lnTo>
                    <a:pt x="1167069" y="42724"/>
                  </a:lnTo>
                  <a:lnTo>
                    <a:pt x="1123468" y="29927"/>
                  </a:lnTo>
                  <a:lnTo>
                    <a:pt x="1078975" y="19318"/>
                  </a:lnTo>
                  <a:lnTo>
                    <a:pt x="1033651" y="10959"/>
                  </a:lnTo>
                  <a:lnTo>
                    <a:pt x="987560" y="4911"/>
                  </a:lnTo>
                  <a:lnTo>
                    <a:pt x="940761" y="1238"/>
                  </a:lnTo>
                  <a:lnTo>
                    <a:pt x="893318" y="0"/>
                  </a:lnTo>
                  <a:lnTo>
                    <a:pt x="845874" y="1238"/>
                  </a:lnTo>
                  <a:lnTo>
                    <a:pt x="799075" y="4911"/>
                  </a:lnTo>
                  <a:lnTo>
                    <a:pt x="752984" y="10959"/>
                  </a:lnTo>
                  <a:lnTo>
                    <a:pt x="707660" y="19318"/>
                  </a:lnTo>
                  <a:lnTo>
                    <a:pt x="663167" y="29927"/>
                  </a:lnTo>
                  <a:lnTo>
                    <a:pt x="619566" y="42724"/>
                  </a:lnTo>
                  <a:lnTo>
                    <a:pt x="576919" y="57649"/>
                  </a:lnTo>
                  <a:lnTo>
                    <a:pt x="535287" y="74638"/>
                  </a:lnTo>
                  <a:lnTo>
                    <a:pt x="494732" y="93630"/>
                  </a:lnTo>
                  <a:lnTo>
                    <a:pt x="455316" y="114564"/>
                  </a:lnTo>
                  <a:lnTo>
                    <a:pt x="417101" y="137378"/>
                  </a:lnTo>
                  <a:lnTo>
                    <a:pt x="380148" y="162009"/>
                  </a:lnTo>
                  <a:lnTo>
                    <a:pt x="344519" y="188397"/>
                  </a:lnTo>
                  <a:lnTo>
                    <a:pt x="310276" y="216479"/>
                  </a:lnTo>
                  <a:lnTo>
                    <a:pt x="277480" y="246194"/>
                  </a:lnTo>
                  <a:lnTo>
                    <a:pt x="246194" y="277480"/>
                  </a:lnTo>
                  <a:lnTo>
                    <a:pt x="216479" y="310276"/>
                  </a:lnTo>
                  <a:lnTo>
                    <a:pt x="188397" y="344519"/>
                  </a:lnTo>
                  <a:lnTo>
                    <a:pt x="162009" y="380148"/>
                  </a:lnTo>
                  <a:lnTo>
                    <a:pt x="137378" y="417101"/>
                  </a:lnTo>
                  <a:lnTo>
                    <a:pt x="114564" y="455316"/>
                  </a:lnTo>
                  <a:lnTo>
                    <a:pt x="93630" y="494732"/>
                  </a:lnTo>
                  <a:lnTo>
                    <a:pt x="74638" y="535287"/>
                  </a:lnTo>
                  <a:lnTo>
                    <a:pt x="57649" y="576919"/>
                  </a:lnTo>
                  <a:lnTo>
                    <a:pt x="42724" y="619566"/>
                  </a:lnTo>
                  <a:lnTo>
                    <a:pt x="29927" y="663167"/>
                  </a:lnTo>
                  <a:lnTo>
                    <a:pt x="19318" y="707660"/>
                  </a:lnTo>
                  <a:lnTo>
                    <a:pt x="10959" y="752984"/>
                  </a:lnTo>
                  <a:lnTo>
                    <a:pt x="4911" y="799075"/>
                  </a:lnTo>
                  <a:lnTo>
                    <a:pt x="1238" y="845874"/>
                  </a:lnTo>
                  <a:lnTo>
                    <a:pt x="0" y="893318"/>
                  </a:lnTo>
                  <a:lnTo>
                    <a:pt x="1238" y="940761"/>
                  </a:lnTo>
                  <a:lnTo>
                    <a:pt x="4911" y="987560"/>
                  </a:lnTo>
                  <a:lnTo>
                    <a:pt x="10959" y="1033651"/>
                  </a:lnTo>
                  <a:lnTo>
                    <a:pt x="19318" y="1078975"/>
                  </a:lnTo>
                  <a:lnTo>
                    <a:pt x="29927" y="1123468"/>
                  </a:lnTo>
                  <a:lnTo>
                    <a:pt x="42724" y="1167069"/>
                  </a:lnTo>
                  <a:lnTo>
                    <a:pt x="57649" y="1209716"/>
                  </a:lnTo>
                  <a:lnTo>
                    <a:pt x="74638" y="1251348"/>
                  </a:lnTo>
                  <a:lnTo>
                    <a:pt x="93630" y="1291903"/>
                  </a:lnTo>
                  <a:lnTo>
                    <a:pt x="114564" y="1331319"/>
                  </a:lnTo>
                  <a:lnTo>
                    <a:pt x="137378" y="1369534"/>
                  </a:lnTo>
                  <a:lnTo>
                    <a:pt x="162009" y="1406487"/>
                  </a:lnTo>
                  <a:lnTo>
                    <a:pt x="188397" y="1442116"/>
                  </a:lnTo>
                  <a:lnTo>
                    <a:pt x="216479" y="1476359"/>
                  </a:lnTo>
                  <a:lnTo>
                    <a:pt x="246194" y="1509155"/>
                  </a:lnTo>
                  <a:lnTo>
                    <a:pt x="277480" y="1540441"/>
                  </a:lnTo>
                  <a:lnTo>
                    <a:pt x="310276" y="1570156"/>
                  </a:lnTo>
                  <a:lnTo>
                    <a:pt x="344519" y="1598238"/>
                  </a:lnTo>
                  <a:lnTo>
                    <a:pt x="380148" y="1624626"/>
                  </a:lnTo>
                  <a:lnTo>
                    <a:pt x="417101" y="1649257"/>
                  </a:lnTo>
                  <a:lnTo>
                    <a:pt x="455316" y="1672071"/>
                  </a:lnTo>
                  <a:lnTo>
                    <a:pt x="494732" y="1693005"/>
                  </a:lnTo>
                  <a:lnTo>
                    <a:pt x="535287" y="1711997"/>
                  </a:lnTo>
                  <a:lnTo>
                    <a:pt x="576919" y="1728986"/>
                  </a:lnTo>
                  <a:lnTo>
                    <a:pt x="619566" y="1743911"/>
                  </a:lnTo>
                  <a:lnTo>
                    <a:pt x="663167" y="1756708"/>
                  </a:lnTo>
                  <a:lnTo>
                    <a:pt x="707660" y="1767317"/>
                  </a:lnTo>
                  <a:lnTo>
                    <a:pt x="752984" y="1775676"/>
                  </a:lnTo>
                  <a:lnTo>
                    <a:pt x="799075" y="1781724"/>
                  </a:lnTo>
                  <a:lnTo>
                    <a:pt x="845874" y="1785397"/>
                  </a:lnTo>
                  <a:lnTo>
                    <a:pt x="893318" y="1786636"/>
                  </a:lnTo>
                  <a:close/>
                </a:path>
              </a:pathLst>
            </a:custGeom>
            <a:ln w="12700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797528" y="6072376"/>
              <a:ext cx="506730" cy="300355"/>
            </a:xfrm>
            <a:custGeom>
              <a:avLst/>
              <a:gdLst/>
              <a:ahLst/>
              <a:cxnLst/>
              <a:rect l="l" t="t" r="r" b="b"/>
              <a:pathLst>
                <a:path w="506729" h="300354">
                  <a:moveTo>
                    <a:pt x="15187" y="0"/>
                  </a:moveTo>
                  <a:lnTo>
                    <a:pt x="0" y="173327"/>
                  </a:lnTo>
                  <a:lnTo>
                    <a:pt x="20468" y="262332"/>
                  </a:lnTo>
                  <a:lnTo>
                    <a:pt x="99570" y="295124"/>
                  </a:lnTo>
                  <a:lnTo>
                    <a:pt x="260284" y="299808"/>
                  </a:lnTo>
                  <a:lnTo>
                    <a:pt x="416251" y="252963"/>
                  </a:lnTo>
                  <a:lnTo>
                    <a:pt x="487433" y="149904"/>
                  </a:lnTo>
                  <a:lnTo>
                    <a:pt x="506318" y="46845"/>
                  </a:lnTo>
                  <a:lnTo>
                    <a:pt x="505394" y="0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745868" y="6072375"/>
              <a:ext cx="119380" cy="71120"/>
            </a:xfrm>
            <a:custGeom>
              <a:avLst/>
              <a:gdLst/>
              <a:ahLst/>
              <a:cxnLst/>
              <a:rect l="l" t="t" r="r" b="b"/>
              <a:pathLst>
                <a:path w="119379" h="71120">
                  <a:moveTo>
                    <a:pt x="119227" y="70840"/>
                  </a:moveTo>
                  <a:lnTo>
                    <a:pt x="66840" y="0"/>
                  </a:lnTo>
                  <a:lnTo>
                    <a:pt x="0" y="57391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250532" y="6072380"/>
              <a:ext cx="119380" cy="71120"/>
            </a:xfrm>
            <a:custGeom>
              <a:avLst/>
              <a:gdLst/>
              <a:ahLst/>
              <a:cxnLst/>
              <a:rect l="l" t="t" r="r" b="b"/>
              <a:pathLst>
                <a:path w="119379" h="71120">
                  <a:moveTo>
                    <a:pt x="119227" y="57391"/>
                  </a:moveTo>
                  <a:lnTo>
                    <a:pt x="52387" y="0"/>
                  </a:lnTo>
                  <a:lnTo>
                    <a:pt x="0" y="70840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10685019" y="6466672"/>
            <a:ext cx="4914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55" dirty="0">
                <a:solidFill>
                  <a:srgbClr val="FFFFFF"/>
                </a:solidFill>
                <a:latin typeface="Darwin"/>
                <a:cs typeface="Darwin"/>
              </a:rPr>
              <a:t>BORDER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644328" y="6644523"/>
            <a:ext cx="5727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60" dirty="0">
                <a:solidFill>
                  <a:srgbClr val="FFFFFF"/>
                </a:solidFill>
                <a:latin typeface="Darwin"/>
                <a:cs typeface="Darwin"/>
              </a:rPr>
              <a:t>FORMULA </a:t>
            </a:r>
            <a:endParaRPr sz="900">
              <a:latin typeface="Darwin"/>
              <a:cs typeface="Darwi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252771" y="6984682"/>
            <a:ext cx="347726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Width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of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color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border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and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white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stroke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should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always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match.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These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sizes</a:t>
            </a:r>
            <a:r>
              <a:rPr sz="7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are</a:t>
            </a:r>
            <a:r>
              <a:rPr sz="700" i="1" spc="19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spc="-10" dirty="0">
                <a:solidFill>
                  <a:srgbClr val="FFFFFF"/>
                </a:solidFill>
                <a:latin typeface="Darwin-LightItalic"/>
                <a:cs typeface="Darwin-LightItalic"/>
              </a:rPr>
              <a:t>based</a:t>
            </a:r>
            <a:endParaRPr sz="700">
              <a:latin typeface="Darwin-LightItalic"/>
              <a:cs typeface="Darwin-LightItalic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252771" y="7111720"/>
            <a:ext cx="23298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on</a:t>
            </a:r>
            <a:r>
              <a:rPr sz="700" i="1" spc="1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an</a:t>
            </a:r>
            <a:r>
              <a:rPr sz="700" i="1" spc="14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8x10</a:t>
            </a:r>
            <a:r>
              <a:rPr sz="700" i="1" spc="1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ad</a:t>
            </a:r>
            <a:r>
              <a:rPr sz="700" i="1" spc="14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and</a:t>
            </a:r>
            <a:r>
              <a:rPr sz="700" i="1" spc="1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may</a:t>
            </a:r>
            <a:r>
              <a:rPr sz="700" i="1" spc="14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need</a:t>
            </a:r>
            <a:r>
              <a:rPr sz="700" i="1" spc="1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to</a:t>
            </a:r>
            <a:r>
              <a:rPr sz="700" i="1" spc="14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be</a:t>
            </a:r>
            <a:r>
              <a:rPr sz="700" i="1" spc="13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scaled</a:t>
            </a:r>
            <a:r>
              <a:rPr sz="700" i="1" spc="14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spc="-10" dirty="0">
                <a:solidFill>
                  <a:srgbClr val="FFFFFF"/>
                </a:solidFill>
                <a:latin typeface="Darwin-LightItalic"/>
                <a:cs typeface="Darwin-LightItalic"/>
              </a:rPr>
              <a:t>appropriately.</a:t>
            </a:r>
            <a:endParaRPr sz="700">
              <a:latin typeface="Darwin-LightItalic"/>
              <a:cs typeface="Darwin-LightItalic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261021" y="4933060"/>
            <a:ext cx="5343525" cy="334010"/>
          </a:xfrm>
          <a:prstGeom prst="rect">
            <a:avLst/>
          </a:prstGeom>
          <a:solidFill>
            <a:srgbClr val="F9C20A"/>
          </a:solidFill>
        </p:spPr>
        <p:txBody>
          <a:bodyPr vert="horz" wrap="square" lIns="0" tIns="71755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565"/>
              </a:spcBef>
            </a:pPr>
            <a:r>
              <a:rPr sz="1200" b="1" spc="50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2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60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Darwin"/>
                <a:cs typeface="Darwin"/>
              </a:rPr>
              <a:t>MIX</a:t>
            </a:r>
            <a:r>
              <a:rPr sz="12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80" dirty="0">
                <a:solidFill>
                  <a:srgbClr val="FFFFFF"/>
                </a:solidFill>
                <a:latin typeface="Darwin"/>
                <a:cs typeface="Darwin"/>
              </a:rPr>
              <a:t>COLOR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85" dirty="0">
                <a:solidFill>
                  <a:srgbClr val="FFFFFF"/>
                </a:solidFill>
                <a:latin typeface="Darwin"/>
                <a:cs typeface="Darwin"/>
              </a:rPr>
              <a:t>FAMILIES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12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200" b="1" spc="-1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Darwin"/>
                <a:cs typeface="Darwin"/>
              </a:rPr>
              <a:t>LTER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85" dirty="0">
                <a:solidFill>
                  <a:srgbClr val="FFFFFF"/>
                </a:solidFill>
                <a:latin typeface="Darwin"/>
                <a:cs typeface="Darwin"/>
              </a:rPr>
              <a:t>ORDER</a:t>
            </a:r>
            <a:r>
              <a:rPr sz="12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Darwin"/>
                <a:cs typeface="Darwin"/>
              </a:rPr>
              <a:t>OF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90" dirty="0">
                <a:solidFill>
                  <a:srgbClr val="FFFFFF"/>
                </a:solidFill>
                <a:latin typeface="Darwin"/>
                <a:cs typeface="Darwin"/>
              </a:rPr>
              <a:t>BORDER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75" dirty="0">
                <a:solidFill>
                  <a:srgbClr val="FFFFFF"/>
                </a:solidFill>
                <a:latin typeface="Darwin"/>
                <a:cs typeface="Darwin"/>
              </a:rPr>
              <a:t>COLORS</a:t>
            </a:r>
            <a:endParaRPr sz="1200">
              <a:latin typeface="Darwin"/>
              <a:cs typeface="Darwi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971731" y="7249861"/>
            <a:ext cx="1818639" cy="157607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000" b="1" spc="85" dirty="0">
                <a:solidFill>
                  <a:srgbClr val="061456"/>
                </a:solidFill>
                <a:latin typeface="Darwin"/>
                <a:cs typeface="Darwin"/>
              </a:rPr>
              <a:t>BORDER</a:t>
            </a:r>
            <a:r>
              <a:rPr sz="1000" b="1" spc="22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8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r>
              <a:rPr sz="1000" b="1" spc="22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75" dirty="0">
                <a:solidFill>
                  <a:srgbClr val="061456"/>
                </a:solidFill>
                <a:latin typeface="Darwin"/>
                <a:cs typeface="Darwin"/>
              </a:rPr>
              <a:t>ORDER </a:t>
            </a:r>
            <a:endParaRPr sz="1000">
              <a:latin typeface="Darwin"/>
              <a:cs typeface="Darwin"/>
            </a:endParaRPr>
          </a:p>
          <a:p>
            <a:pPr marL="12700" marR="111760">
              <a:lnSpc>
                <a:spcPct val="1272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flows</a:t>
            </a:r>
            <a:r>
              <a:rPr sz="1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from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left</a:t>
            </a:r>
            <a:r>
              <a:rPr sz="1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right,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light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4D4D4F"/>
                </a:solidFill>
                <a:latin typeface="Darwin-Light"/>
                <a:cs typeface="Darwin-Light"/>
              </a:rPr>
              <a:t>dark.</a:t>
            </a:r>
            <a:endParaRPr sz="10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</a:pPr>
            <a:r>
              <a:rPr sz="1000" b="1" spc="85" dirty="0">
                <a:solidFill>
                  <a:srgbClr val="061456"/>
                </a:solidFill>
                <a:latin typeface="Darwin"/>
                <a:cs typeface="Darwin"/>
              </a:rPr>
              <a:t>BORDER</a:t>
            </a:r>
            <a:r>
              <a:rPr sz="1000" b="1" spc="22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8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r>
              <a:rPr sz="1000" b="1" spc="22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80" dirty="0">
                <a:solidFill>
                  <a:srgbClr val="061456"/>
                </a:solidFill>
                <a:latin typeface="Darwin"/>
                <a:cs typeface="Darwin"/>
              </a:rPr>
              <a:t>SELECTION </a:t>
            </a:r>
            <a:endParaRPr sz="1000">
              <a:latin typeface="Darwin"/>
              <a:cs typeface="Darwin"/>
            </a:endParaRPr>
          </a:p>
          <a:p>
            <a:pPr marL="12700" marR="5080">
              <a:lnSpc>
                <a:spcPct val="1272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border</a:t>
            </a:r>
            <a:r>
              <a:rPr sz="1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family</a:t>
            </a:r>
            <a:r>
              <a:rPr sz="1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should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complement</a:t>
            </a:r>
            <a:r>
              <a:rPr sz="1000" spc="3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3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photography</a:t>
            </a:r>
            <a:r>
              <a:rPr sz="100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000" spc="1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surrounds.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466578" y="6262931"/>
            <a:ext cx="1227455" cy="643255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20"/>
              </a:spcBef>
            </a:pPr>
            <a:r>
              <a:rPr sz="1700" b="1" dirty="0">
                <a:solidFill>
                  <a:srgbClr val="FFD573"/>
                </a:solidFill>
                <a:latin typeface="Darwin"/>
                <a:cs typeface="Darwin"/>
              </a:rPr>
              <a:t>=</a:t>
            </a:r>
            <a:endParaRPr sz="17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color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border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410952" y="6880772"/>
            <a:ext cx="13385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6360">
              <a:lnSpc>
                <a:spcPct val="125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white</a:t>
            </a:r>
            <a:r>
              <a:rPr sz="1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stroke</a:t>
            </a:r>
            <a:r>
              <a:rPr sz="1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should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always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match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width.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026295" y="1174748"/>
            <a:ext cx="28987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Ultimate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Abyss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675" spc="352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Harmony</a:t>
            </a:r>
            <a:r>
              <a:rPr sz="8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690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28663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14594172" y="8805164"/>
            <a:ext cx="269240" cy="372745"/>
            <a:chOff x="14594172" y="8805164"/>
            <a:chExt cx="269240" cy="372745"/>
          </a:xfrm>
        </p:grpSpPr>
        <p:sp>
          <p:nvSpPr>
            <p:cNvPr id="70" name="object 70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73" name="object 7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27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3" name="object 3"/>
            <p:cNvSpPr/>
            <p:nvPr/>
          </p:nvSpPr>
          <p:spPr>
            <a:xfrm>
              <a:off x="6193024" y="8136551"/>
              <a:ext cx="633730" cy="711200"/>
            </a:xfrm>
            <a:custGeom>
              <a:avLst/>
              <a:gdLst/>
              <a:ahLst/>
              <a:cxnLst/>
              <a:rect l="l" t="t" r="r" b="b"/>
              <a:pathLst>
                <a:path w="633729" h="711200">
                  <a:moveTo>
                    <a:pt x="156125" y="0"/>
                  </a:moveTo>
                  <a:lnTo>
                    <a:pt x="40913" y="171333"/>
                  </a:lnTo>
                  <a:lnTo>
                    <a:pt x="0" y="284433"/>
                  </a:lnTo>
                  <a:lnTo>
                    <a:pt x="31126" y="389693"/>
                  </a:lnTo>
                  <a:lnTo>
                    <a:pt x="132033" y="537502"/>
                  </a:lnTo>
                  <a:lnTo>
                    <a:pt x="290852" y="671695"/>
                  </a:lnTo>
                  <a:lnTo>
                    <a:pt x="454169" y="710799"/>
                  </a:lnTo>
                  <a:lnTo>
                    <a:pt x="581700" y="700651"/>
                  </a:lnTo>
                  <a:lnTo>
                    <a:pt x="633163" y="687082"/>
                  </a:lnTo>
                </a:path>
              </a:pathLst>
            </a:custGeom>
            <a:ln w="25399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45013" y="8789378"/>
              <a:ext cx="81280" cy="113030"/>
            </a:xfrm>
            <a:custGeom>
              <a:avLst/>
              <a:gdLst/>
              <a:ahLst/>
              <a:cxnLst/>
              <a:rect l="l" t="t" r="r" b="b"/>
              <a:pathLst>
                <a:path w="81279" h="113029">
                  <a:moveTo>
                    <a:pt x="41097" y="112712"/>
                  </a:moveTo>
                  <a:lnTo>
                    <a:pt x="81178" y="34251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9235" y="8136551"/>
              <a:ext cx="633730" cy="711200"/>
            </a:xfrm>
            <a:custGeom>
              <a:avLst/>
              <a:gdLst/>
              <a:ahLst/>
              <a:cxnLst/>
              <a:rect l="l" t="t" r="r" b="b"/>
              <a:pathLst>
                <a:path w="633730" h="711200">
                  <a:moveTo>
                    <a:pt x="156125" y="0"/>
                  </a:moveTo>
                  <a:lnTo>
                    <a:pt x="40913" y="171333"/>
                  </a:lnTo>
                  <a:lnTo>
                    <a:pt x="0" y="284433"/>
                  </a:lnTo>
                  <a:lnTo>
                    <a:pt x="31126" y="389693"/>
                  </a:lnTo>
                  <a:lnTo>
                    <a:pt x="132033" y="537502"/>
                  </a:lnTo>
                  <a:lnTo>
                    <a:pt x="290852" y="671695"/>
                  </a:lnTo>
                  <a:lnTo>
                    <a:pt x="454169" y="710799"/>
                  </a:lnTo>
                  <a:lnTo>
                    <a:pt x="581700" y="700651"/>
                  </a:lnTo>
                  <a:lnTo>
                    <a:pt x="633163" y="687082"/>
                  </a:lnTo>
                </a:path>
              </a:pathLst>
            </a:custGeom>
            <a:ln w="25399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61224" y="8789378"/>
              <a:ext cx="81280" cy="113030"/>
            </a:xfrm>
            <a:custGeom>
              <a:avLst/>
              <a:gdLst/>
              <a:ahLst/>
              <a:cxnLst/>
              <a:rect l="l" t="t" r="r" b="b"/>
              <a:pathLst>
                <a:path w="81280" h="113029">
                  <a:moveTo>
                    <a:pt x="41097" y="112712"/>
                  </a:moveTo>
                  <a:lnTo>
                    <a:pt x="81178" y="34251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372118" y="8136551"/>
              <a:ext cx="633730" cy="711200"/>
            </a:xfrm>
            <a:custGeom>
              <a:avLst/>
              <a:gdLst/>
              <a:ahLst/>
              <a:cxnLst/>
              <a:rect l="l" t="t" r="r" b="b"/>
              <a:pathLst>
                <a:path w="633729" h="711200">
                  <a:moveTo>
                    <a:pt x="156125" y="0"/>
                  </a:moveTo>
                  <a:lnTo>
                    <a:pt x="40913" y="171333"/>
                  </a:lnTo>
                  <a:lnTo>
                    <a:pt x="0" y="284433"/>
                  </a:lnTo>
                  <a:lnTo>
                    <a:pt x="31126" y="389693"/>
                  </a:lnTo>
                  <a:lnTo>
                    <a:pt x="132033" y="537502"/>
                  </a:lnTo>
                  <a:lnTo>
                    <a:pt x="290852" y="671695"/>
                  </a:lnTo>
                  <a:lnTo>
                    <a:pt x="454169" y="710799"/>
                  </a:lnTo>
                  <a:lnTo>
                    <a:pt x="581700" y="700651"/>
                  </a:lnTo>
                  <a:lnTo>
                    <a:pt x="633163" y="687082"/>
                  </a:lnTo>
                </a:path>
              </a:pathLst>
            </a:custGeom>
            <a:ln w="25399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924106" y="8789378"/>
              <a:ext cx="81280" cy="113030"/>
            </a:xfrm>
            <a:custGeom>
              <a:avLst/>
              <a:gdLst/>
              <a:ahLst/>
              <a:cxnLst/>
              <a:rect l="l" t="t" r="r" b="b"/>
              <a:pathLst>
                <a:path w="81279" h="113029">
                  <a:moveTo>
                    <a:pt x="41097" y="112712"/>
                  </a:moveTo>
                  <a:lnTo>
                    <a:pt x="81178" y="34251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69454" y="3735031"/>
              <a:ext cx="2069464" cy="2292350"/>
            </a:xfrm>
            <a:custGeom>
              <a:avLst/>
              <a:gdLst/>
              <a:ahLst/>
              <a:cxnLst/>
              <a:rect l="l" t="t" r="r" b="b"/>
              <a:pathLst>
                <a:path w="2069464" h="2292350">
                  <a:moveTo>
                    <a:pt x="2068969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0" y="2292350"/>
                  </a:lnTo>
                  <a:lnTo>
                    <a:pt x="2068969" y="2292350"/>
                  </a:lnTo>
                  <a:lnTo>
                    <a:pt x="2068969" y="171450"/>
                  </a:lnTo>
                  <a:lnTo>
                    <a:pt x="2068969" y="0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69454" y="6027381"/>
              <a:ext cx="2069464" cy="2292350"/>
            </a:xfrm>
            <a:custGeom>
              <a:avLst/>
              <a:gdLst/>
              <a:ahLst/>
              <a:cxnLst/>
              <a:rect l="l" t="t" r="r" b="b"/>
              <a:pathLst>
                <a:path w="2069464" h="2292350">
                  <a:moveTo>
                    <a:pt x="2068969" y="0"/>
                  </a:moveTo>
                  <a:lnTo>
                    <a:pt x="0" y="0"/>
                  </a:lnTo>
                  <a:lnTo>
                    <a:pt x="0" y="2120900"/>
                  </a:lnTo>
                  <a:lnTo>
                    <a:pt x="0" y="2292350"/>
                  </a:lnTo>
                  <a:lnTo>
                    <a:pt x="2068969" y="2292350"/>
                  </a:lnTo>
                  <a:lnTo>
                    <a:pt x="2068969" y="2120900"/>
                  </a:lnTo>
                  <a:lnTo>
                    <a:pt x="2068969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38436" y="3735031"/>
              <a:ext cx="2069464" cy="2292350"/>
            </a:xfrm>
            <a:custGeom>
              <a:avLst/>
              <a:gdLst/>
              <a:ahLst/>
              <a:cxnLst/>
              <a:rect l="l" t="t" r="r" b="b"/>
              <a:pathLst>
                <a:path w="2069464" h="2292350">
                  <a:moveTo>
                    <a:pt x="2068969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0" y="2292350"/>
                  </a:lnTo>
                  <a:lnTo>
                    <a:pt x="2068969" y="2292350"/>
                  </a:lnTo>
                  <a:lnTo>
                    <a:pt x="2068969" y="171450"/>
                  </a:lnTo>
                  <a:lnTo>
                    <a:pt x="2068969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38436" y="3735031"/>
              <a:ext cx="4442460" cy="4584700"/>
            </a:xfrm>
            <a:custGeom>
              <a:avLst/>
              <a:gdLst/>
              <a:ahLst/>
              <a:cxnLst/>
              <a:rect l="l" t="t" r="r" b="b"/>
              <a:pathLst>
                <a:path w="4442459" h="4584700">
                  <a:moveTo>
                    <a:pt x="2068969" y="2292350"/>
                  </a:moveTo>
                  <a:lnTo>
                    <a:pt x="0" y="2292350"/>
                  </a:lnTo>
                  <a:lnTo>
                    <a:pt x="0" y="4413250"/>
                  </a:lnTo>
                  <a:lnTo>
                    <a:pt x="0" y="4584700"/>
                  </a:lnTo>
                  <a:lnTo>
                    <a:pt x="2068969" y="4584700"/>
                  </a:lnTo>
                  <a:lnTo>
                    <a:pt x="2068969" y="4413250"/>
                  </a:lnTo>
                  <a:lnTo>
                    <a:pt x="2068969" y="2292350"/>
                  </a:lnTo>
                  <a:close/>
                </a:path>
                <a:path w="4442459" h="4584700">
                  <a:moveTo>
                    <a:pt x="4442345" y="0"/>
                  </a:moveTo>
                  <a:lnTo>
                    <a:pt x="2373376" y="0"/>
                  </a:lnTo>
                  <a:lnTo>
                    <a:pt x="2373376" y="171450"/>
                  </a:lnTo>
                  <a:lnTo>
                    <a:pt x="2373376" y="2292350"/>
                  </a:lnTo>
                  <a:lnTo>
                    <a:pt x="4442345" y="2292350"/>
                  </a:lnTo>
                  <a:lnTo>
                    <a:pt x="4442345" y="171450"/>
                  </a:lnTo>
                  <a:lnTo>
                    <a:pt x="4442345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11812" y="6027381"/>
              <a:ext cx="2069464" cy="2292350"/>
            </a:xfrm>
            <a:custGeom>
              <a:avLst/>
              <a:gdLst/>
              <a:ahLst/>
              <a:cxnLst/>
              <a:rect l="l" t="t" r="r" b="b"/>
              <a:pathLst>
                <a:path w="2069465" h="2292350">
                  <a:moveTo>
                    <a:pt x="2068969" y="0"/>
                  </a:moveTo>
                  <a:lnTo>
                    <a:pt x="0" y="0"/>
                  </a:lnTo>
                  <a:lnTo>
                    <a:pt x="0" y="2120900"/>
                  </a:lnTo>
                  <a:lnTo>
                    <a:pt x="0" y="2292350"/>
                  </a:lnTo>
                  <a:lnTo>
                    <a:pt x="2068969" y="2292350"/>
                  </a:lnTo>
                  <a:lnTo>
                    <a:pt x="2068969" y="2120900"/>
                  </a:lnTo>
                  <a:lnTo>
                    <a:pt x="2068969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80795" y="3735031"/>
              <a:ext cx="2069464" cy="2292350"/>
            </a:xfrm>
            <a:custGeom>
              <a:avLst/>
              <a:gdLst/>
              <a:ahLst/>
              <a:cxnLst/>
              <a:rect l="l" t="t" r="r" b="b"/>
              <a:pathLst>
                <a:path w="2069465" h="2292350">
                  <a:moveTo>
                    <a:pt x="2068957" y="0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0" y="2292350"/>
                  </a:lnTo>
                  <a:lnTo>
                    <a:pt x="2068957" y="2292350"/>
                  </a:lnTo>
                  <a:lnTo>
                    <a:pt x="2068957" y="171450"/>
                  </a:lnTo>
                  <a:lnTo>
                    <a:pt x="2068957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780795" y="6027381"/>
              <a:ext cx="2069464" cy="2292350"/>
            </a:xfrm>
            <a:custGeom>
              <a:avLst/>
              <a:gdLst/>
              <a:ahLst/>
              <a:cxnLst/>
              <a:rect l="l" t="t" r="r" b="b"/>
              <a:pathLst>
                <a:path w="2069465" h="2292350">
                  <a:moveTo>
                    <a:pt x="2068957" y="0"/>
                  </a:moveTo>
                  <a:lnTo>
                    <a:pt x="0" y="0"/>
                  </a:lnTo>
                  <a:lnTo>
                    <a:pt x="0" y="2120900"/>
                  </a:lnTo>
                  <a:lnTo>
                    <a:pt x="0" y="2292350"/>
                  </a:lnTo>
                  <a:lnTo>
                    <a:pt x="2068957" y="2292350"/>
                  </a:lnTo>
                  <a:lnTo>
                    <a:pt x="2068957" y="2120900"/>
                  </a:lnTo>
                  <a:lnTo>
                    <a:pt x="2068957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149548" y="3735031"/>
              <a:ext cx="2069464" cy="1231900"/>
            </a:xfrm>
            <a:custGeom>
              <a:avLst/>
              <a:gdLst/>
              <a:ahLst/>
              <a:cxnLst/>
              <a:rect l="l" t="t" r="r" b="b"/>
              <a:pathLst>
                <a:path w="2069465" h="1231900">
                  <a:moveTo>
                    <a:pt x="2068969" y="0"/>
                  </a:moveTo>
                  <a:lnTo>
                    <a:pt x="0" y="0"/>
                  </a:lnTo>
                  <a:lnTo>
                    <a:pt x="0" y="195389"/>
                  </a:lnTo>
                  <a:lnTo>
                    <a:pt x="0" y="1231900"/>
                  </a:lnTo>
                  <a:lnTo>
                    <a:pt x="2068969" y="1231900"/>
                  </a:lnTo>
                  <a:lnTo>
                    <a:pt x="2068969" y="195389"/>
                  </a:lnTo>
                  <a:lnTo>
                    <a:pt x="2068969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150094" y="4966931"/>
              <a:ext cx="2069464" cy="3352800"/>
            </a:xfrm>
            <a:custGeom>
              <a:avLst/>
              <a:gdLst/>
              <a:ahLst/>
              <a:cxnLst/>
              <a:rect l="l" t="t" r="r" b="b"/>
              <a:pathLst>
                <a:path w="2069465" h="3352800">
                  <a:moveTo>
                    <a:pt x="2068969" y="0"/>
                  </a:moveTo>
                  <a:lnTo>
                    <a:pt x="0" y="0"/>
                  </a:lnTo>
                  <a:lnTo>
                    <a:pt x="0" y="3157423"/>
                  </a:lnTo>
                  <a:lnTo>
                    <a:pt x="0" y="3352800"/>
                  </a:lnTo>
                  <a:lnTo>
                    <a:pt x="2068969" y="3352800"/>
                  </a:lnTo>
                  <a:lnTo>
                    <a:pt x="2068969" y="3157423"/>
                  </a:lnTo>
                  <a:lnTo>
                    <a:pt x="2068969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218530" y="3735031"/>
              <a:ext cx="2069464" cy="3372485"/>
            </a:xfrm>
            <a:custGeom>
              <a:avLst/>
              <a:gdLst/>
              <a:ahLst/>
              <a:cxnLst/>
              <a:rect l="l" t="t" r="r" b="b"/>
              <a:pathLst>
                <a:path w="2069465" h="3372484">
                  <a:moveTo>
                    <a:pt x="2068969" y="0"/>
                  </a:moveTo>
                  <a:lnTo>
                    <a:pt x="0" y="0"/>
                  </a:lnTo>
                  <a:lnTo>
                    <a:pt x="0" y="195389"/>
                  </a:lnTo>
                  <a:lnTo>
                    <a:pt x="0" y="3372104"/>
                  </a:lnTo>
                  <a:lnTo>
                    <a:pt x="2068969" y="3372104"/>
                  </a:lnTo>
                  <a:lnTo>
                    <a:pt x="2068969" y="195389"/>
                  </a:lnTo>
                  <a:lnTo>
                    <a:pt x="2068969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219063" y="7100531"/>
              <a:ext cx="2069464" cy="1219200"/>
            </a:xfrm>
            <a:custGeom>
              <a:avLst/>
              <a:gdLst/>
              <a:ahLst/>
              <a:cxnLst/>
              <a:rect l="l" t="t" r="r" b="b"/>
              <a:pathLst>
                <a:path w="2069465" h="1219200">
                  <a:moveTo>
                    <a:pt x="2068969" y="0"/>
                  </a:moveTo>
                  <a:lnTo>
                    <a:pt x="0" y="0"/>
                  </a:lnTo>
                  <a:lnTo>
                    <a:pt x="0" y="1023823"/>
                  </a:lnTo>
                  <a:lnTo>
                    <a:pt x="0" y="1219200"/>
                  </a:lnTo>
                  <a:lnTo>
                    <a:pt x="2068969" y="1219200"/>
                  </a:lnTo>
                  <a:lnTo>
                    <a:pt x="2068969" y="1023823"/>
                  </a:lnTo>
                  <a:lnTo>
                    <a:pt x="2068969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248318" y="1391410"/>
            <a:ext cx="44430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3650" algn="l"/>
                <a:tab pos="3148965" algn="l"/>
              </a:tabLst>
            </a:pPr>
            <a:r>
              <a:rPr dirty="0">
                <a:solidFill>
                  <a:srgbClr val="061456"/>
                </a:solidFill>
              </a:rPr>
              <a:t>F U L </a:t>
            </a:r>
            <a:r>
              <a:rPr spc="-50" dirty="0">
                <a:solidFill>
                  <a:srgbClr val="061456"/>
                </a:solidFill>
              </a:rPr>
              <a:t>L</a:t>
            </a:r>
            <a:r>
              <a:rPr dirty="0">
                <a:solidFill>
                  <a:srgbClr val="061456"/>
                </a:solidFill>
              </a:rPr>
              <a:t>	B O R D E </a:t>
            </a:r>
            <a:r>
              <a:rPr spc="-50" dirty="0">
                <a:solidFill>
                  <a:srgbClr val="061456"/>
                </a:solidFill>
              </a:rPr>
              <a:t>R</a:t>
            </a:r>
            <a:r>
              <a:rPr dirty="0">
                <a:solidFill>
                  <a:srgbClr val="061456"/>
                </a:solidFill>
              </a:rPr>
              <a:t>	U</a:t>
            </a:r>
            <a:r>
              <a:rPr spc="-1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S A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G </a:t>
            </a:r>
            <a:r>
              <a:rPr spc="-50" dirty="0">
                <a:solidFill>
                  <a:srgbClr val="061456"/>
                </a:solidFill>
              </a:rPr>
              <a:t>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99902" y="657831"/>
            <a:ext cx="32486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55" dirty="0">
                <a:solidFill>
                  <a:srgbClr val="061456"/>
                </a:solidFill>
                <a:latin typeface="Darwin-Black"/>
                <a:cs typeface="Darwin-Black"/>
              </a:rPr>
              <a:t>BORDER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375318" y="3849331"/>
            <a:ext cx="12754610" cy="5449570"/>
            <a:chOff x="1375318" y="3849331"/>
            <a:chExt cx="12754610" cy="5449570"/>
          </a:xfrm>
        </p:grpSpPr>
        <p:sp>
          <p:nvSpPr>
            <p:cNvPr id="24" name="object 24"/>
            <p:cNvSpPr/>
            <p:nvPr/>
          </p:nvSpPr>
          <p:spPr>
            <a:xfrm>
              <a:off x="1432471" y="3906481"/>
              <a:ext cx="3803650" cy="4241800"/>
            </a:xfrm>
            <a:custGeom>
              <a:avLst/>
              <a:gdLst/>
              <a:ahLst/>
              <a:cxnLst/>
              <a:rect l="l" t="t" r="r" b="b"/>
              <a:pathLst>
                <a:path w="3803650" h="4241800">
                  <a:moveTo>
                    <a:pt x="3803484" y="0"/>
                  </a:moveTo>
                  <a:lnTo>
                    <a:pt x="0" y="0"/>
                  </a:lnTo>
                  <a:lnTo>
                    <a:pt x="0" y="4241800"/>
                  </a:lnTo>
                  <a:lnTo>
                    <a:pt x="3803484" y="4241800"/>
                  </a:lnTo>
                  <a:lnTo>
                    <a:pt x="3803484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5318" y="3849331"/>
              <a:ext cx="3917787" cy="43561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432471" y="3906481"/>
              <a:ext cx="3803650" cy="4241800"/>
            </a:xfrm>
            <a:custGeom>
              <a:avLst/>
              <a:gdLst/>
              <a:ahLst/>
              <a:cxnLst/>
              <a:rect l="l" t="t" r="r" b="b"/>
              <a:pathLst>
                <a:path w="3803650" h="4241800">
                  <a:moveTo>
                    <a:pt x="0" y="4241800"/>
                  </a:moveTo>
                  <a:lnTo>
                    <a:pt x="3803484" y="4241800"/>
                  </a:lnTo>
                  <a:lnTo>
                    <a:pt x="3803484" y="0"/>
                  </a:lnTo>
                  <a:lnTo>
                    <a:pt x="0" y="0"/>
                  </a:lnTo>
                  <a:lnTo>
                    <a:pt x="0" y="4241800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874829" y="3906481"/>
              <a:ext cx="3803650" cy="4241800"/>
            </a:xfrm>
            <a:custGeom>
              <a:avLst/>
              <a:gdLst/>
              <a:ahLst/>
              <a:cxnLst/>
              <a:rect l="l" t="t" r="r" b="b"/>
              <a:pathLst>
                <a:path w="3803650" h="4241800">
                  <a:moveTo>
                    <a:pt x="3803484" y="0"/>
                  </a:moveTo>
                  <a:lnTo>
                    <a:pt x="0" y="0"/>
                  </a:lnTo>
                  <a:lnTo>
                    <a:pt x="0" y="4241800"/>
                  </a:lnTo>
                  <a:lnTo>
                    <a:pt x="3803484" y="4241800"/>
                  </a:lnTo>
                  <a:lnTo>
                    <a:pt x="3803484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7679" y="3849331"/>
              <a:ext cx="3917784" cy="435610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874829" y="3906481"/>
              <a:ext cx="3803650" cy="4241800"/>
            </a:xfrm>
            <a:custGeom>
              <a:avLst/>
              <a:gdLst/>
              <a:ahLst/>
              <a:cxnLst/>
              <a:rect l="l" t="t" r="r" b="b"/>
              <a:pathLst>
                <a:path w="3803650" h="4241800">
                  <a:moveTo>
                    <a:pt x="0" y="4241800"/>
                  </a:moveTo>
                  <a:lnTo>
                    <a:pt x="3803484" y="4241800"/>
                  </a:lnTo>
                  <a:lnTo>
                    <a:pt x="3803484" y="0"/>
                  </a:lnTo>
                  <a:lnTo>
                    <a:pt x="0" y="0"/>
                  </a:lnTo>
                  <a:lnTo>
                    <a:pt x="0" y="4241800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0322" y="3898671"/>
              <a:ext cx="3829050" cy="425743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332072" y="3930421"/>
              <a:ext cx="3765550" cy="4194175"/>
            </a:xfrm>
            <a:custGeom>
              <a:avLst/>
              <a:gdLst/>
              <a:ahLst/>
              <a:cxnLst/>
              <a:rect l="l" t="t" r="r" b="b"/>
              <a:pathLst>
                <a:path w="3765550" h="4194175">
                  <a:moveTo>
                    <a:pt x="0" y="4193933"/>
                  </a:moveTo>
                  <a:lnTo>
                    <a:pt x="3765550" y="4193933"/>
                  </a:lnTo>
                  <a:lnTo>
                    <a:pt x="3765550" y="0"/>
                  </a:lnTo>
                  <a:lnTo>
                    <a:pt x="0" y="0"/>
                  </a:lnTo>
                  <a:lnTo>
                    <a:pt x="0" y="4193933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407859" y="8448039"/>
              <a:ext cx="383540" cy="386080"/>
            </a:xfrm>
            <a:custGeom>
              <a:avLst/>
              <a:gdLst/>
              <a:ahLst/>
              <a:cxnLst/>
              <a:rect l="l" t="t" r="r" b="b"/>
              <a:pathLst>
                <a:path w="383540" h="386079">
                  <a:moveTo>
                    <a:pt x="383171" y="0"/>
                  </a:moveTo>
                  <a:lnTo>
                    <a:pt x="0" y="0"/>
                  </a:lnTo>
                  <a:lnTo>
                    <a:pt x="0" y="386079"/>
                  </a:lnTo>
                  <a:lnTo>
                    <a:pt x="383171" y="386079"/>
                  </a:lnTo>
                  <a:lnTo>
                    <a:pt x="383171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07859" y="8834107"/>
              <a:ext cx="383540" cy="386080"/>
            </a:xfrm>
            <a:custGeom>
              <a:avLst/>
              <a:gdLst/>
              <a:ahLst/>
              <a:cxnLst/>
              <a:rect l="l" t="t" r="r" b="b"/>
              <a:pathLst>
                <a:path w="383540" h="386079">
                  <a:moveTo>
                    <a:pt x="383171" y="0"/>
                  </a:moveTo>
                  <a:lnTo>
                    <a:pt x="0" y="0"/>
                  </a:lnTo>
                  <a:lnTo>
                    <a:pt x="0" y="386080"/>
                  </a:lnTo>
                  <a:lnTo>
                    <a:pt x="383171" y="386080"/>
                  </a:lnTo>
                  <a:lnTo>
                    <a:pt x="383171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791031" y="8448039"/>
              <a:ext cx="383540" cy="386080"/>
            </a:xfrm>
            <a:custGeom>
              <a:avLst/>
              <a:gdLst/>
              <a:ahLst/>
              <a:cxnLst/>
              <a:rect l="l" t="t" r="r" b="b"/>
              <a:pathLst>
                <a:path w="383540" h="386079">
                  <a:moveTo>
                    <a:pt x="383171" y="0"/>
                  </a:moveTo>
                  <a:lnTo>
                    <a:pt x="0" y="0"/>
                  </a:lnTo>
                  <a:lnTo>
                    <a:pt x="0" y="386079"/>
                  </a:lnTo>
                  <a:lnTo>
                    <a:pt x="383171" y="386079"/>
                  </a:lnTo>
                  <a:lnTo>
                    <a:pt x="383171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791031" y="8834107"/>
              <a:ext cx="383540" cy="386080"/>
            </a:xfrm>
            <a:custGeom>
              <a:avLst/>
              <a:gdLst/>
              <a:ahLst/>
              <a:cxnLst/>
              <a:rect l="l" t="t" r="r" b="b"/>
              <a:pathLst>
                <a:path w="383540" h="386079">
                  <a:moveTo>
                    <a:pt x="383171" y="0"/>
                  </a:moveTo>
                  <a:lnTo>
                    <a:pt x="0" y="0"/>
                  </a:lnTo>
                  <a:lnTo>
                    <a:pt x="0" y="386080"/>
                  </a:lnTo>
                  <a:lnTo>
                    <a:pt x="383171" y="386080"/>
                  </a:lnTo>
                  <a:lnTo>
                    <a:pt x="383171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3226542" y="8450717"/>
              <a:ext cx="754380" cy="754380"/>
            </a:xfrm>
            <a:custGeom>
              <a:avLst/>
              <a:gdLst/>
              <a:ahLst/>
              <a:cxnLst/>
              <a:rect l="l" t="t" r="r" b="b"/>
              <a:pathLst>
                <a:path w="754380" h="754379">
                  <a:moveTo>
                    <a:pt x="377050" y="0"/>
                  </a:moveTo>
                  <a:lnTo>
                    <a:pt x="329753" y="2937"/>
                  </a:lnTo>
                  <a:lnTo>
                    <a:pt x="284209" y="11515"/>
                  </a:lnTo>
                  <a:lnTo>
                    <a:pt x="240772" y="25379"/>
                  </a:lnTo>
                  <a:lnTo>
                    <a:pt x="199795" y="44176"/>
                  </a:lnTo>
                  <a:lnTo>
                    <a:pt x="161632" y="67554"/>
                  </a:lnTo>
                  <a:lnTo>
                    <a:pt x="126635" y="95157"/>
                  </a:lnTo>
                  <a:lnTo>
                    <a:pt x="95157" y="126635"/>
                  </a:lnTo>
                  <a:lnTo>
                    <a:pt x="67554" y="161632"/>
                  </a:lnTo>
                  <a:lnTo>
                    <a:pt x="44176" y="199795"/>
                  </a:lnTo>
                  <a:lnTo>
                    <a:pt x="25379" y="240772"/>
                  </a:lnTo>
                  <a:lnTo>
                    <a:pt x="11515" y="284209"/>
                  </a:lnTo>
                  <a:lnTo>
                    <a:pt x="2937" y="329753"/>
                  </a:lnTo>
                  <a:lnTo>
                    <a:pt x="0" y="377050"/>
                  </a:lnTo>
                  <a:lnTo>
                    <a:pt x="2937" y="424347"/>
                  </a:lnTo>
                  <a:lnTo>
                    <a:pt x="11515" y="469890"/>
                  </a:lnTo>
                  <a:lnTo>
                    <a:pt x="25379" y="513327"/>
                  </a:lnTo>
                  <a:lnTo>
                    <a:pt x="44176" y="554304"/>
                  </a:lnTo>
                  <a:lnTo>
                    <a:pt x="67554" y="592468"/>
                  </a:lnTo>
                  <a:lnTo>
                    <a:pt x="95157" y="627465"/>
                  </a:lnTo>
                  <a:lnTo>
                    <a:pt x="126635" y="658942"/>
                  </a:lnTo>
                  <a:lnTo>
                    <a:pt x="161632" y="686546"/>
                  </a:lnTo>
                  <a:lnTo>
                    <a:pt x="199795" y="709923"/>
                  </a:lnTo>
                  <a:lnTo>
                    <a:pt x="240772" y="728721"/>
                  </a:lnTo>
                  <a:lnTo>
                    <a:pt x="284209" y="742585"/>
                  </a:lnTo>
                  <a:lnTo>
                    <a:pt x="329753" y="751162"/>
                  </a:lnTo>
                  <a:lnTo>
                    <a:pt x="377050" y="754100"/>
                  </a:lnTo>
                  <a:lnTo>
                    <a:pt x="424347" y="751162"/>
                  </a:lnTo>
                  <a:lnTo>
                    <a:pt x="469890" y="742585"/>
                  </a:lnTo>
                  <a:lnTo>
                    <a:pt x="513327" y="728721"/>
                  </a:lnTo>
                  <a:lnTo>
                    <a:pt x="554304" y="709923"/>
                  </a:lnTo>
                  <a:lnTo>
                    <a:pt x="592468" y="686546"/>
                  </a:lnTo>
                  <a:lnTo>
                    <a:pt x="627465" y="658942"/>
                  </a:lnTo>
                  <a:lnTo>
                    <a:pt x="658942" y="627465"/>
                  </a:lnTo>
                  <a:lnTo>
                    <a:pt x="686546" y="592468"/>
                  </a:lnTo>
                  <a:lnTo>
                    <a:pt x="709923" y="554304"/>
                  </a:lnTo>
                  <a:lnTo>
                    <a:pt x="728721" y="513327"/>
                  </a:lnTo>
                  <a:lnTo>
                    <a:pt x="742585" y="469890"/>
                  </a:lnTo>
                  <a:lnTo>
                    <a:pt x="751162" y="424347"/>
                  </a:lnTo>
                  <a:lnTo>
                    <a:pt x="754100" y="377050"/>
                  </a:lnTo>
                  <a:lnTo>
                    <a:pt x="751162" y="329753"/>
                  </a:lnTo>
                  <a:lnTo>
                    <a:pt x="742585" y="284209"/>
                  </a:lnTo>
                  <a:lnTo>
                    <a:pt x="728721" y="240772"/>
                  </a:lnTo>
                  <a:lnTo>
                    <a:pt x="709923" y="199795"/>
                  </a:lnTo>
                  <a:lnTo>
                    <a:pt x="686546" y="161632"/>
                  </a:lnTo>
                  <a:lnTo>
                    <a:pt x="658942" y="126635"/>
                  </a:lnTo>
                  <a:lnTo>
                    <a:pt x="627465" y="95157"/>
                  </a:lnTo>
                  <a:lnTo>
                    <a:pt x="592468" y="67554"/>
                  </a:lnTo>
                  <a:lnTo>
                    <a:pt x="554304" y="44176"/>
                  </a:lnTo>
                  <a:lnTo>
                    <a:pt x="513327" y="25379"/>
                  </a:lnTo>
                  <a:lnTo>
                    <a:pt x="469890" y="11515"/>
                  </a:lnTo>
                  <a:lnTo>
                    <a:pt x="424347" y="2937"/>
                  </a:lnTo>
                  <a:lnTo>
                    <a:pt x="3770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609205" y="8638361"/>
              <a:ext cx="371475" cy="566420"/>
            </a:xfrm>
            <a:custGeom>
              <a:avLst/>
              <a:gdLst/>
              <a:ahLst/>
              <a:cxnLst/>
              <a:rect l="l" t="t" r="r" b="b"/>
              <a:pathLst>
                <a:path w="371475" h="566420">
                  <a:moveTo>
                    <a:pt x="319815" y="0"/>
                  </a:moveTo>
                  <a:lnTo>
                    <a:pt x="0" y="0"/>
                  </a:lnTo>
                  <a:lnTo>
                    <a:pt x="0" y="566109"/>
                  </a:lnTo>
                  <a:lnTo>
                    <a:pt x="41683" y="563520"/>
                  </a:lnTo>
                  <a:lnTo>
                    <a:pt x="87227" y="554942"/>
                  </a:lnTo>
                  <a:lnTo>
                    <a:pt x="130664" y="541078"/>
                  </a:lnTo>
                  <a:lnTo>
                    <a:pt x="171641" y="522281"/>
                  </a:lnTo>
                  <a:lnTo>
                    <a:pt x="209804" y="498904"/>
                  </a:lnTo>
                  <a:lnTo>
                    <a:pt x="244801" y="471300"/>
                  </a:lnTo>
                  <a:lnTo>
                    <a:pt x="276278" y="439823"/>
                  </a:lnTo>
                  <a:lnTo>
                    <a:pt x="303882" y="404825"/>
                  </a:lnTo>
                  <a:lnTo>
                    <a:pt x="327260" y="366662"/>
                  </a:lnTo>
                  <a:lnTo>
                    <a:pt x="346057" y="325685"/>
                  </a:lnTo>
                  <a:lnTo>
                    <a:pt x="359921" y="282248"/>
                  </a:lnTo>
                  <a:lnTo>
                    <a:pt x="368499" y="236704"/>
                  </a:lnTo>
                  <a:lnTo>
                    <a:pt x="371436" y="189407"/>
                  </a:lnTo>
                  <a:lnTo>
                    <a:pt x="368499" y="142110"/>
                  </a:lnTo>
                  <a:lnTo>
                    <a:pt x="359921" y="96567"/>
                  </a:lnTo>
                  <a:lnTo>
                    <a:pt x="346057" y="53130"/>
                  </a:lnTo>
                  <a:lnTo>
                    <a:pt x="327260" y="12153"/>
                  </a:lnTo>
                  <a:lnTo>
                    <a:pt x="319815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226542" y="8638361"/>
              <a:ext cx="382905" cy="567055"/>
            </a:xfrm>
            <a:custGeom>
              <a:avLst/>
              <a:gdLst/>
              <a:ahLst/>
              <a:cxnLst/>
              <a:rect l="l" t="t" r="r" b="b"/>
              <a:pathLst>
                <a:path w="382905" h="567054">
                  <a:moveTo>
                    <a:pt x="382663" y="0"/>
                  </a:moveTo>
                  <a:lnTo>
                    <a:pt x="51621" y="0"/>
                  </a:lnTo>
                  <a:lnTo>
                    <a:pt x="44176" y="12153"/>
                  </a:lnTo>
                  <a:lnTo>
                    <a:pt x="25379" y="53130"/>
                  </a:lnTo>
                  <a:lnTo>
                    <a:pt x="11515" y="96567"/>
                  </a:lnTo>
                  <a:lnTo>
                    <a:pt x="2937" y="142110"/>
                  </a:lnTo>
                  <a:lnTo>
                    <a:pt x="0" y="189407"/>
                  </a:lnTo>
                  <a:lnTo>
                    <a:pt x="2937" y="236704"/>
                  </a:lnTo>
                  <a:lnTo>
                    <a:pt x="11515" y="282248"/>
                  </a:lnTo>
                  <a:lnTo>
                    <a:pt x="25379" y="325685"/>
                  </a:lnTo>
                  <a:lnTo>
                    <a:pt x="44176" y="366662"/>
                  </a:lnTo>
                  <a:lnTo>
                    <a:pt x="67554" y="404825"/>
                  </a:lnTo>
                  <a:lnTo>
                    <a:pt x="95157" y="439823"/>
                  </a:lnTo>
                  <a:lnTo>
                    <a:pt x="126635" y="471300"/>
                  </a:lnTo>
                  <a:lnTo>
                    <a:pt x="161632" y="498904"/>
                  </a:lnTo>
                  <a:lnTo>
                    <a:pt x="199795" y="522281"/>
                  </a:lnTo>
                  <a:lnTo>
                    <a:pt x="240772" y="541078"/>
                  </a:lnTo>
                  <a:lnTo>
                    <a:pt x="284209" y="554942"/>
                  </a:lnTo>
                  <a:lnTo>
                    <a:pt x="329753" y="563520"/>
                  </a:lnTo>
                  <a:lnTo>
                    <a:pt x="377050" y="566458"/>
                  </a:lnTo>
                  <a:lnTo>
                    <a:pt x="382663" y="566109"/>
                  </a:lnTo>
                  <a:lnTo>
                    <a:pt x="382663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228797" y="8864079"/>
              <a:ext cx="749935" cy="340995"/>
            </a:xfrm>
            <a:custGeom>
              <a:avLst/>
              <a:gdLst/>
              <a:ahLst/>
              <a:cxnLst/>
              <a:rect l="l" t="t" r="r" b="b"/>
              <a:pathLst>
                <a:path w="749934" h="340995">
                  <a:moveTo>
                    <a:pt x="749590" y="0"/>
                  </a:moveTo>
                  <a:lnTo>
                    <a:pt x="0" y="0"/>
                  </a:lnTo>
                  <a:lnTo>
                    <a:pt x="682" y="10987"/>
                  </a:lnTo>
                  <a:lnTo>
                    <a:pt x="9260" y="56531"/>
                  </a:lnTo>
                  <a:lnTo>
                    <a:pt x="23124" y="99968"/>
                  </a:lnTo>
                  <a:lnTo>
                    <a:pt x="41921" y="140945"/>
                  </a:lnTo>
                  <a:lnTo>
                    <a:pt x="65298" y="179108"/>
                  </a:lnTo>
                  <a:lnTo>
                    <a:pt x="92902" y="214105"/>
                  </a:lnTo>
                  <a:lnTo>
                    <a:pt x="124379" y="245583"/>
                  </a:lnTo>
                  <a:lnTo>
                    <a:pt x="159376" y="273186"/>
                  </a:lnTo>
                  <a:lnTo>
                    <a:pt x="197540" y="296564"/>
                  </a:lnTo>
                  <a:lnTo>
                    <a:pt x="238517" y="315361"/>
                  </a:lnTo>
                  <a:lnTo>
                    <a:pt x="281954" y="329225"/>
                  </a:lnTo>
                  <a:lnTo>
                    <a:pt x="327498" y="337803"/>
                  </a:lnTo>
                  <a:lnTo>
                    <a:pt x="374795" y="340740"/>
                  </a:lnTo>
                  <a:lnTo>
                    <a:pt x="422091" y="337803"/>
                  </a:lnTo>
                  <a:lnTo>
                    <a:pt x="467635" y="329225"/>
                  </a:lnTo>
                  <a:lnTo>
                    <a:pt x="511072" y="315361"/>
                  </a:lnTo>
                  <a:lnTo>
                    <a:pt x="552049" y="296564"/>
                  </a:lnTo>
                  <a:lnTo>
                    <a:pt x="590213" y="273186"/>
                  </a:lnTo>
                  <a:lnTo>
                    <a:pt x="625210" y="245583"/>
                  </a:lnTo>
                  <a:lnTo>
                    <a:pt x="656687" y="214105"/>
                  </a:lnTo>
                  <a:lnTo>
                    <a:pt x="684291" y="179108"/>
                  </a:lnTo>
                  <a:lnTo>
                    <a:pt x="707668" y="140945"/>
                  </a:lnTo>
                  <a:lnTo>
                    <a:pt x="726465" y="99968"/>
                  </a:lnTo>
                  <a:lnTo>
                    <a:pt x="740330" y="56531"/>
                  </a:lnTo>
                  <a:lnTo>
                    <a:pt x="748907" y="10987"/>
                  </a:lnTo>
                  <a:lnTo>
                    <a:pt x="749590" y="0"/>
                  </a:lnTo>
                  <a:close/>
                </a:path>
              </a:pathLst>
            </a:custGeom>
            <a:solidFill>
              <a:srgbClr val="868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237650" y="8918447"/>
              <a:ext cx="732155" cy="286385"/>
            </a:xfrm>
            <a:custGeom>
              <a:avLst/>
              <a:gdLst/>
              <a:ahLst/>
              <a:cxnLst/>
              <a:rect l="l" t="t" r="r" b="b"/>
              <a:pathLst>
                <a:path w="732155" h="286384">
                  <a:moveTo>
                    <a:pt x="731884" y="0"/>
                  </a:moveTo>
                  <a:lnTo>
                    <a:pt x="0" y="0"/>
                  </a:lnTo>
                  <a:lnTo>
                    <a:pt x="407" y="2162"/>
                  </a:lnTo>
                  <a:lnTo>
                    <a:pt x="14271" y="45599"/>
                  </a:lnTo>
                  <a:lnTo>
                    <a:pt x="33068" y="86576"/>
                  </a:lnTo>
                  <a:lnTo>
                    <a:pt x="56446" y="124740"/>
                  </a:lnTo>
                  <a:lnTo>
                    <a:pt x="84049" y="159737"/>
                  </a:lnTo>
                  <a:lnTo>
                    <a:pt x="115527" y="191214"/>
                  </a:lnTo>
                  <a:lnTo>
                    <a:pt x="150524" y="218818"/>
                  </a:lnTo>
                  <a:lnTo>
                    <a:pt x="188687" y="242195"/>
                  </a:lnTo>
                  <a:lnTo>
                    <a:pt x="229664" y="260992"/>
                  </a:lnTo>
                  <a:lnTo>
                    <a:pt x="273101" y="274857"/>
                  </a:lnTo>
                  <a:lnTo>
                    <a:pt x="318645" y="283434"/>
                  </a:lnTo>
                  <a:lnTo>
                    <a:pt x="365942" y="286372"/>
                  </a:lnTo>
                  <a:lnTo>
                    <a:pt x="413239" y="283434"/>
                  </a:lnTo>
                  <a:lnTo>
                    <a:pt x="458782" y="274857"/>
                  </a:lnTo>
                  <a:lnTo>
                    <a:pt x="502219" y="260992"/>
                  </a:lnTo>
                  <a:lnTo>
                    <a:pt x="543196" y="242195"/>
                  </a:lnTo>
                  <a:lnTo>
                    <a:pt x="581360" y="218818"/>
                  </a:lnTo>
                  <a:lnTo>
                    <a:pt x="616357" y="191214"/>
                  </a:lnTo>
                  <a:lnTo>
                    <a:pt x="647834" y="159737"/>
                  </a:lnTo>
                  <a:lnTo>
                    <a:pt x="675438" y="124740"/>
                  </a:lnTo>
                  <a:lnTo>
                    <a:pt x="698815" y="86576"/>
                  </a:lnTo>
                  <a:lnTo>
                    <a:pt x="717613" y="45599"/>
                  </a:lnTo>
                  <a:lnTo>
                    <a:pt x="731477" y="2162"/>
                  </a:lnTo>
                  <a:lnTo>
                    <a:pt x="731884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237650" y="8918447"/>
              <a:ext cx="732155" cy="286385"/>
            </a:xfrm>
            <a:custGeom>
              <a:avLst/>
              <a:gdLst/>
              <a:ahLst/>
              <a:cxnLst/>
              <a:rect l="l" t="t" r="r" b="b"/>
              <a:pathLst>
                <a:path w="732155" h="286384">
                  <a:moveTo>
                    <a:pt x="731884" y="0"/>
                  </a:moveTo>
                  <a:lnTo>
                    <a:pt x="0" y="0"/>
                  </a:lnTo>
                  <a:lnTo>
                    <a:pt x="407" y="2162"/>
                  </a:lnTo>
                  <a:lnTo>
                    <a:pt x="14271" y="45599"/>
                  </a:lnTo>
                  <a:lnTo>
                    <a:pt x="33068" y="86576"/>
                  </a:lnTo>
                  <a:lnTo>
                    <a:pt x="56446" y="124740"/>
                  </a:lnTo>
                  <a:lnTo>
                    <a:pt x="84049" y="159737"/>
                  </a:lnTo>
                  <a:lnTo>
                    <a:pt x="115527" y="191214"/>
                  </a:lnTo>
                  <a:lnTo>
                    <a:pt x="150524" y="218818"/>
                  </a:lnTo>
                  <a:lnTo>
                    <a:pt x="188687" y="242195"/>
                  </a:lnTo>
                  <a:lnTo>
                    <a:pt x="229664" y="260992"/>
                  </a:lnTo>
                  <a:lnTo>
                    <a:pt x="273101" y="274857"/>
                  </a:lnTo>
                  <a:lnTo>
                    <a:pt x="318645" y="283434"/>
                  </a:lnTo>
                  <a:lnTo>
                    <a:pt x="365942" y="286372"/>
                  </a:lnTo>
                  <a:lnTo>
                    <a:pt x="413239" y="283434"/>
                  </a:lnTo>
                  <a:lnTo>
                    <a:pt x="458782" y="274857"/>
                  </a:lnTo>
                  <a:lnTo>
                    <a:pt x="502219" y="260992"/>
                  </a:lnTo>
                  <a:lnTo>
                    <a:pt x="543196" y="242195"/>
                  </a:lnTo>
                  <a:lnTo>
                    <a:pt x="581360" y="218818"/>
                  </a:lnTo>
                  <a:lnTo>
                    <a:pt x="616357" y="191214"/>
                  </a:lnTo>
                  <a:lnTo>
                    <a:pt x="647834" y="159737"/>
                  </a:lnTo>
                  <a:lnTo>
                    <a:pt x="675438" y="124740"/>
                  </a:lnTo>
                  <a:lnTo>
                    <a:pt x="698815" y="86576"/>
                  </a:lnTo>
                  <a:lnTo>
                    <a:pt x="717613" y="45599"/>
                  </a:lnTo>
                  <a:lnTo>
                    <a:pt x="731477" y="2162"/>
                  </a:lnTo>
                  <a:lnTo>
                    <a:pt x="731884" y="0"/>
                  </a:lnTo>
                </a:path>
              </a:pathLst>
            </a:custGeom>
            <a:ln w="18672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3565848" y="8630018"/>
              <a:ext cx="86995" cy="391795"/>
            </a:xfrm>
            <a:custGeom>
              <a:avLst/>
              <a:gdLst/>
              <a:ahLst/>
              <a:cxnLst/>
              <a:rect l="l" t="t" r="r" b="b"/>
              <a:pathLst>
                <a:path w="86994" h="391795">
                  <a:moveTo>
                    <a:pt x="86702" y="0"/>
                  </a:moveTo>
                  <a:lnTo>
                    <a:pt x="0" y="0"/>
                  </a:lnTo>
                  <a:lnTo>
                    <a:pt x="0" y="19265"/>
                  </a:lnTo>
                  <a:lnTo>
                    <a:pt x="33718" y="19265"/>
                  </a:lnTo>
                  <a:lnTo>
                    <a:pt x="33718" y="185229"/>
                  </a:lnTo>
                  <a:lnTo>
                    <a:pt x="0" y="185229"/>
                  </a:lnTo>
                  <a:lnTo>
                    <a:pt x="0" y="186880"/>
                  </a:lnTo>
                  <a:lnTo>
                    <a:pt x="0" y="204495"/>
                  </a:lnTo>
                  <a:lnTo>
                    <a:pt x="0" y="206146"/>
                  </a:lnTo>
                  <a:lnTo>
                    <a:pt x="33718" y="206146"/>
                  </a:lnTo>
                  <a:lnTo>
                    <a:pt x="33718" y="372122"/>
                  </a:lnTo>
                  <a:lnTo>
                    <a:pt x="0" y="372122"/>
                  </a:lnTo>
                  <a:lnTo>
                    <a:pt x="0" y="391388"/>
                  </a:lnTo>
                  <a:lnTo>
                    <a:pt x="86702" y="391388"/>
                  </a:lnTo>
                  <a:lnTo>
                    <a:pt x="86702" y="372122"/>
                  </a:lnTo>
                  <a:lnTo>
                    <a:pt x="52984" y="372122"/>
                  </a:lnTo>
                  <a:lnTo>
                    <a:pt x="52984" y="206146"/>
                  </a:lnTo>
                  <a:lnTo>
                    <a:pt x="86702" y="206146"/>
                  </a:lnTo>
                  <a:lnTo>
                    <a:pt x="86702" y="204495"/>
                  </a:lnTo>
                  <a:lnTo>
                    <a:pt x="86702" y="186880"/>
                  </a:lnTo>
                  <a:lnTo>
                    <a:pt x="86702" y="185229"/>
                  </a:lnTo>
                  <a:lnTo>
                    <a:pt x="52984" y="185229"/>
                  </a:lnTo>
                  <a:lnTo>
                    <a:pt x="52984" y="19265"/>
                  </a:lnTo>
                  <a:lnTo>
                    <a:pt x="86702" y="19265"/>
                  </a:lnTo>
                  <a:lnTo>
                    <a:pt x="86702" y="0"/>
                  </a:lnTo>
                  <a:close/>
                </a:path>
              </a:pathLst>
            </a:custGeom>
            <a:solidFill>
              <a:srgbClr val="4CB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3226542" y="8450717"/>
              <a:ext cx="754380" cy="754380"/>
            </a:xfrm>
            <a:custGeom>
              <a:avLst/>
              <a:gdLst/>
              <a:ahLst/>
              <a:cxnLst/>
              <a:rect l="l" t="t" r="r" b="b"/>
              <a:pathLst>
                <a:path w="754380" h="754379">
                  <a:moveTo>
                    <a:pt x="0" y="377050"/>
                  </a:moveTo>
                  <a:lnTo>
                    <a:pt x="2937" y="424347"/>
                  </a:lnTo>
                  <a:lnTo>
                    <a:pt x="11515" y="469890"/>
                  </a:lnTo>
                  <a:lnTo>
                    <a:pt x="25379" y="513327"/>
                  </a:lnTo>
                  <a:lnTo>
                    <a:pt x="44176" y="554304"/>
                  </a:lnTo>
                  <a:lnTo>
                    <a:pt x="67554" y="592468"/>
                  </a:lnTo>
                  <a:lnTo>
                    <a:pt x="95157" y="627465"/>
                  </a:lnTo>
                  <a:lnTo>
                    <a:pt x="126635" y="658942"/>
                  </a:lnTo>
                  <a:lnTo>
                    <a:pt x="161632" y="686546"/>
                  </a:lnTo>
                  <a:lnTo>
                    <a:pt x="199795" y="709923"/>
                  </a:lnTo>
                  <a:lnTo>
                    <a:pt x="240772" y="728721"/>
                  </a:lnTo>
                  <a:lnTo>
                    <a:pt x="284209" y="742585"/>
                  </a:lnTo>
                  <a:lnTo>
                    <a:pt x="329753" y="751162"/>
                  </a:lnTo>
                  <a:lnTo>
                    <a:pt x="377050" y="754100"/>
                  </a:lnTo>
                  <a:lnTo>
                    <a:pt x="424347" y="751162"/>
                  </a:lnTo>
                  <a:lnTo>
                    <a:pt x="469890" y="742585"/>
                  </a:lnTo>
                  <a:lnTo>
                    <a:pt x="513327" y="728721"/>
                  </a:lnTo>
                  <a:lnTo>
                    <a:pt x="554304" y="709923"/>
                  </a:lnTo>
                  <a:lnTo>
                    <a:pt x="592468" y="686546"/>
                  </a:lnTo>
                  <a:lnTo>
                    <a:pt x="627465" y="658942"/>
                  </a:lnTo>
                  <a:lnTo>
                    <a:pt x="658942" y="627465"/>
                  </a:lnTo>
                  <a:lnTo>
                    <a:pt x="686546" y="592468"/>
                  </a:lnTo>
                  <a:lnTo>
                    <a:pt x="709923" y="554304"/>
                  </a:lnTo>
                  <a:lnTo>
                    <a:pt x="728721" y="513327"/>
                  </a:lnTo>
                  <a:lnTo>
                    <a:pt x="742585" y="469890"/>
                  </a:lnTo>
                  <a:lnTo>
                    <a:pt x="751162" y="424347"/>
                  </a:lnTo>
                  <a:lnTo>
                    <a:pt x="754100" y="377050"/>
                  </a:lnTo>
                  <a:lnTo>
                    <a:pt x="751162" y="329753"/>
                  </a:lnTo>
                  <a:lnTo>
                    <a:pt x="742585" y="284209"/>
                  </a:lnTo>
                  <a:lnTo>
                    <a:pt x="728721" y="240772"/>
                  </a:lnTo>
                  <a:lnTo>
                    <a:pt x="709923" y="199795"/>
                  </a:lnTo>
                  <a:lnTo>
                    <a:pt x="686546" y="161632"/>
                  </a:lnTo>
                  <a:lnTo>
                    <a:pt x="658942" y="126635"/>
                  </a:lnTo>
                  <a:lnTo>
                    <a:pt x="627465" y="95157"/>
                  </a:lnTo>
                  <a:lnTo>
                    <a:pt x="592468" y="67554"/>
                  </a:lnTo>
                  <a:lnTo>
                    <a:pt x="554304" y="44176"/>
                  </a:lnTo>
                  <a:lnTo>
                    <a:pt x="513327" y="25379"/>
                  </a:lnTo>
                  <a:lnTo>
                    <a:pt x="469890" y="11515"/>
                  </a:lnTo>
                  <a:lnTo>
                    <a:pt x="424347" y="2937"/>
                  </a:lnTo>
                  <a:lnTo>
                    <a:pt x="377050" y="0"/>
                  </a:lnTo>
                  <a:lnTo>
                    <a:pt x="329753" y="2937"/>
                  </a:lnTo>
                  <a:lnTo>
                    <a:pt x="284209" y="11515"/>
                  </a:lnTo>
                  <a:lnTo>
                    <a:pt x="240772" y="25379"/>
                  </a:lnTo>
                  <a:lnTo>
                    <a:pt x="199795" y="44176"/>
                  </a:lnTo>
                  <a:lnTo>
                    <a:pt x="161632" y="67554"/>
                  </a:lnTo>
                  <a:lnTo>
                    <a:pt x="126635" y="95157"/>
                  </a:lnTo>
                  <a:lnTo>
                    <a:pt x="95157" y="126635"/>
                  </a:lnTo>
                  <a:lnTo>
                    <a:pt x="67554" y="161632"/>
                  </a:lnTo>
                  <a:lnTo>
                    <a:pt x="44176" y="199795"/>
                  </a:lnTo>
                  <a:lnTo>
                    <a:pt x="25379" y="240772"/>
                  </a:lnTo>
                  <a:lnTo>
                    <a:pt x="11515" y="284209"/>
                  </a:lnTo>
                  <a:lnTo>
                    <a:pt x="2937" y="329753"/>
                  </a:lnTo>
                  <a:lnTo>
                    <a:pt x="0" y="377050"/>
                  </a:lnTo>
                  <a:close/>
                </a:path>
              </a:pathLst>
            </a:custGeom>
            <a:ln w="5359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976767" y="8684152"/>
              <a:ext cx="168910" cy="291465"/>
            </a:xfrm>
            <a:custGeom>
              <a:avLst/>
              <a:gdLst/>
              <a:ahLst/>
              <a:cxnLst/>
              <a:rect l="l" t="t" r="r" b="b"/>
              <a:pathLst>
                <a:path w="168909" h="291465">
                  <a:moveTo>
                    <a:pt x="168490" y="8483"/>
                  </a:moveTo>
                  <a:lnTo>
                    <a:pt x="71082" y="0"/>
                  </a:lnTo>
                  <a:lnTo>
                    <a:pt x="21061" y="11863"/>
                  </a:lnTo>
                  <a:lnTo>
                    <a:pt x="2632" y="57294"/>
                  </a:lnTo>
                  <a:lnTo>
                    <a:pt x="0" y="149516"/>
                  </a:lnTo>
                  <a:lnTo>
                    <a:pt x="26326" y="239079"/>
                  </a:lnTo>
                  <a:lnTo>
                    <a:pt x="84245" y="280061"/>
                  </a:lnTo>
                  <a:lnTo>
                    <a:pt x="142164" y="291032"/>
                  </a:lnTo>
                  <a:lnTo>
                    <a:pt x="168490" y="290563"/>
                  </a:lnTo>
                </a:path>
              </a:pathLst>
            </a:custGeom>
            <a:ln w="19431">
              <a:solidFill>
                <a:srgbClr val="4CB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3081461" y="8632441"/>
              <a:ext cx="64135" cy="107950"/>
            </a:xfrm>
            <a:custGeom>
              <a:avLst/>
              <a:gdLst/>
              <a:ahLst/>
              <a:cxnLst/>
              <a:rect l="l" t="t" r="r" b="b"/>
              <a:pathLst>
                <a:path w="64134" h="107950">
                  <a:moveTo>
                    <a:pt x="0" y="107365"/>
                  </a:moveTo>
                  <a:lnTo>
                    <a:pt x="63792" y="60198"/>
                  </a:lnTo>
                  <a:lnTo>
                    <a:pt x="12103" y="0"/>
                  </a:lnTo>
                </a:path>
              </a:pathLst>
            </a:custGeom>
            <a:ln w="19430">
              <a:solidFill>
                <a:srgbClr val="4CB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3081465" y="8927548"/>
              <a:ext cx="64135" cy="107950"/>
            </a:xfrm>
            <a:custGeom>
              <a:avLst/>
              <a:gdLst/>
              <a:ahLst/>
              <a:cxnLst/>
              <a:rect l="l" t="t" r="r" b="b"/>
              <a:pathLst>
                <a:path w="64134" h="107950">
                  <a:moveTo>
                    <a:pt x="12103" y="107365"/>
                  </a:moveTo>
                  <a:lnTo>
                    <a:pt x="63792" y="47167"/>
                  </a:lnTo>
                  <a:lnTo>
                    <a:pt x="0" y="0"/>
                  </a:lnTo>
                </a:path>
              </a:pathLst>
            </a:custGeom>
            <a:ln w="19431">
              <a:solidFill>
                <a:srgbClr val="4CB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962345" y="8447163"/>
              <a:ext cx="384175" cy="386715"/>
            </a:xfrm>
            <a:custGeom>
              <a:avLst/>
              <a:gdLst/>
              <a:ahLst/>
              <a:cxnLst/>
              <a:rect l="l" t="t" r="r" b="b"/>
              <a:pathLst>
                <a:path w="384175" h="386715">
                  <a:moveTo>
                    <a:pt x="383603" y="0"/>
                  </a:moveTo>
                  <a:lnTo>
                    <a:pt x="0" y="0"/>
                  </a:lnTo>
                  <a:lnTo>
                    <a:pt x="0" y="386511"/>
                  </a:lnTo>
                  <a:lnTo>
                    <a:pt x="383603" y="386511"/>
                  </a:lnTo>
                  <a:lnTo>
                    <a:pt x="383603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962345" y="8833687"/>
              <a:ext cx="384175" cy="386715"/>
            </a:xfrm>
            <a:custGeom>
              <a:avLst/>
              <a:gdLst/>
              <a:ahLst/>
              <a:cxnLst/>
              <a:rect l="l" t="t" r="r" b="b"/>
              <a:pathLst>
                <a:path w="384175" h="386715">
                  <a:moveTo>
                    <a:pt x="383603" y="0"/>
                  </a:moveTo>
                  <a:lnTo>
                    <a:pt x="0" y="0"/>
                  </a:lnTo>
                  <a:lnTo>
                    <a:pt x="0" y="386511"/>
                  </a:lnTo>
                  <a:lnTo>
                    <a:pt x="383603" y="386511"/>
                  </a:lnTo>
                  <a:lnTo>
                    <a:pt x="383603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345949" y="8447163"/>
              <a:ext cx="384175" cy="386715"/>
            </a:xfrm>
            <a:custGeom>
              <a:avLst/>
              <a:gdLst/>
              <a:ahLst/>
              <a:cxnLst/>
              <a:rect l="l" t="t" r="r" b="b"/>
              <a:pathLst>
                <a:path w="384175" h="386715">
                  <a:moveTo>
                    <a:pt x="383603" y="0"/>
                  </a:moveTo>
                  <a:lnTo>
                    <a:pt x="0" y="0"/>
                  </a:lnTo>
                  <a:lnTo>
                    <a:pt x="0" y="386511"/>
                  </a:lnTo>
                  <a:lnTo>
                    <a:pt x="383603" y="386511"/>
                  </a:lnTo>
                  <a:lnTo>
                    <a:pt x="383603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345949" y="8833687"/>
              <a:ext cx="384175" cy="386715"/>
            </a:xfrm>
            <a:custGeom>
              <a:avLst/>
              <a:gdLst/>
              <a:ahLst/>
              <a:cxnLst/>
              <a:rect l="l" t="t" r="r" b="b"/>
              <a:pathLst>
                <a:path w="384175" h="386715">
                  <a:moveTo>
                    <a:pt x="383603" y="0"/>
                  </a:moveTo>
                  <a:lnTo>
                    <a:pt x="0" y="0"/>
                  </a:lnTo>
                  <a:lnTo>
                    <a:pt x="0" y="386511"/>
                  </a:lnTo>
                  <a:lnTo>
                    <a:pt x="383603" y="386511"/>
                  </a:lnTo>
                  <a:lnTo>
                    <a:pt x="383603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568794" y="8607623"/>
              <a:ext cx="442595" cy="446405"/>
            </a:xfrm>
            <a:custGeom>
              <a:avLst/>
              <a:gdLst/>
              <a:ahLst/>
              <a:cxnLst/>
              <a:rect l="l" t="t" r="r" b="b"/>
              <a:pathLst>
                <a:path w="442595" h="446404">
                  <a:moveTo>
                    <a:pt x="0" y="0"/>
                  </a:moveTo>
                  <a:lnTo>
                    <a:pt x="442582" y="0"/>
                  </a:lnTo>
                  <a:lnTo>
                    <a:pt x="0" y="446252"/>
                  </a:lnTo>
                  <a:lnTo>
                    <a:pt x="428396" y="446252"/>
                  </a:lnTo>
                </a:path>
              </a:pathLst>
            </a:custGeom>
            <a:ln w="1930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939227" y="8999984"/>
              <a:ext cx="58419" cy="107950"/>
            </a:xfrm>
            <a:custGeom>
              <a:avLst/>
              <a:gdLst/>
              <a:ahLst/>
              <a:cxnLst/>
              <a:rect l="l" t="t" r="r" b="b"/>
              <a:pathLst>
                <a:path w="58420" h="107950">
                  <a:moveTo>
                    <a:pt x="0" y="0"/>
                  </a:moveTo>
                  <a:lnTo>
                    <a:pt x="57962" y="53886"/>
                  </a:lnTo>
                  <a:lnTo>
                    <a:pt x="0" y="107784"/>
                  </a:lnTo>
                </a:path>
              </a:pathLst>
            </a:custGeom>
            <a:ln w="193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704690" y="8684152"/>
              <a:ext cx="168910" cy="291465"/>
            </a:xfrm>
            <a:custGeom>
              <a:avLst/>
              <a:gdLst/>
              <a:ahLst/>
              <a:cxnLst/>
              <a:rect l="l" t="t" r="r" b="b"/>
              <a:pathLst>
                <a:path w="168909" h="291465">
                  <a:moveTo>
                    <a:pt x="168490" y="8483"/>
                  </a:moveTo>
                  <a:lnTo>
                    <a:pt x="71082" y="0"/>
                  </a:lnTo>
                  <a:lnTo>
                    <a:pt x="21061" y="11863"/>
                  </a:lnTo>
                  <a:lnTo>
                    <a:pt x="2632" y="57294"/>
                  </a:lnTo>
                  <a:lnTo>
                    <a:pt x="0" y="149516"/>
                  </a:lnTo>
                  <a:lnTo>
                    <a:pt x="26326" y="239079"/>
                  </a:lnTo>
                  <a:lnTo>
                    <a:pt x="84245" y="280061"/>
                  </a:lnTo>
                  <a:lnTo>
                    <a:pt x="142164" y="291032"/>
                  </a:lnTo>
                  <a:lnTo>
                    <a:pt x="168490" y="290563"/>
                  </a:lnTo>
                </a:path>
              </a:pathLst>
            </a:custGeom>
            <a:ln w="19431">
              <a:solidFill>
                <a:srgbClr val="4CB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1809386" y="8632441"/>
              <a:ext cx="64135" cy="107950"/>
            </a:xfrm>
            <a:custGeom>
              <a:avLst/>
              <a:gdLst/>
              <a:ahLst/>
              <a:cxnLst/>
              <a:rect l="l" t="t" r="r" b="b"/>
              <a:pathLst>
                <a:path w="64134" h="107950">
                  <a:moveTo>
                    <a:pt x="0" y="107365"/>
                  </a:moveTo>
                  <a:lnTo>
                    <a:pt x="63792" y="60198"/>
                  </a:lnTo>
                  <a:lnTo>
                    <a:pt x="12103" y="0"/>
                  </a:lnTo>
                </a:path>
              </a:pathLst>
            </a:custGeom>
            <a:ln w="19430">
              <a:solidFill>
                <a:srgbClr val="4CB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1809392" y="8927548"/>
              <a:ext cx="64135" cy="107950"/>
            </a:xfrm>
            <a:custGeom>
              <a:avLst/>
              <a:gdLst/>
              <a:ahLst/>
              <a:cxnLst/>
              <a:rect l="l" t="t" r="r" b="b"/>
              <a:pathLst>
                <a:path w="64134" h="107950">
                  <a:moveTo>
                    <a:pt x="12103" y="107365"/>
                  </a:moveTo>
                  <a:lnTo>
                    <a:pt x="63792" y="47167"/>
                  </a:lnTo>
                  <a:lnTo>
                    <a:pt x="0" y="0"/>
                  </a:lnTo>
                </a:path>
              </a:pathLst>
            </a:custGeom>
            <a:ln w="19431">
              <a:solidFill>
                <a:srgbClr val="4CB7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12832853" y="8754843"/>
            <a:ext cx="95250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10" dirty="0">
                <a:solidFill>
                  <a:srgbClr val="4CB748"/>
                </a:solidFill>
                <a:latin typeface="Darwin"/>
                <a:cs typeface="Darwin"/>
              </a:rPr>
              <a:t>=</a:t>
            </a:r>
            <a:endParaRPr sz="950">
              <a:latin typeface="Darwin"/>
              <a:cs typeface="Darwi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560777" y="8754843"/>
            <a:ext cx="95250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b="1" spc="10" dirty="0">
                <a:solidFill>
                  <a:srgbClr val="4CB748"/>
                </a:solidFill>
                <a:latin typeface="Darwin"/>
                <a:cs typeface="Darwin"/>
              </a:rPr>
              <a:t>=</a:t>
            </a:r>
            <a:endParaRPr sz="950">
              <a:latin typeface="Darwin"/>
              <a:cs typeface="Darwi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58887" y="2348742"/>
            <a:ext cx="3844925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r>
              <a:rPr sz="15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85" dirty="0">
                <a:solidFill>
                  <a:srgbClr val="061456"/>
                </a:solidFill>
                <a:latin typeface="Darwin"/>
                <a:cs typeface="Darwin"/>
              </a:rPr>
              <a:t>FAMILIES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75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9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mix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families.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Borders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should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built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from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family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only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so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they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don’t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5" dirty="0">
                <a:solidFill>
                  <a:srgbClr val="4D4D4F"/>
                </a:solidFill>
                <a:latin typeface="Darwin-Light"/>
                <a:cs typeface="Darwin-Light"/>
              </a:rPr>
              <a:t>distract</a:t>
            </a:r>
            <a:endParaRPr sz="12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from</a:t>
            </a:r>
            <a:r>
              <a:rPr sz="125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star</a:t>
            </a:r>
            <a:r>
              <a:rPr sz="125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show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25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photography.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690725" y="2348742"/>
            <a:ext cx="3919220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90" dirty="0">
                <a:solidFill>
                  <a:srgbClr val="061456"/>
                </a:solidFill>
                <a:latin typeface="Darwin"/>
                <a:cs typeface="Darwin"/>
              </a:rPr>
              <a:t>BORDER</a:t>
            </a:r>
            <a:r>
              <a:rPr sz="15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ORDER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75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Consistency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key.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7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rearrange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alter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order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border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colors.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Please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refer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page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27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endParaRPr sz="12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correct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order.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37393" y="2348742"/>
            <a:ext cx="3855720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90" dirty="0">
                <a:solidFill>
                  <a:srgbClr val="061456"/>
                </a:solidFill>
                <a:latin typeface="Darwin"/>
                <a:cs typeface="Darwin"/>
              </a:rPr>
              <a:t>BORDER</a:t>
            </a:r>
            <a:r>
              <a:rPr sz="15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DESIGN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border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white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border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equal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in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width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height.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All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four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quadrants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be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equal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height.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69453" y="3735031"/>
            <a:ext cx="4138295" cy="2292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Splash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Pad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Navigator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675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44197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711812" y="3735031"/>
            <a:ext cx="4138295" cy="2292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Times New Roman"/>
              <a:cs typeface="Times New Roman"/>
            </a:endParaRPr>
          </a:p>
          <a:p>
            <a:pPr marL="864235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Sky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Pad</a:t>
            </a:r>
            <a:r>
              <a:rPr sz="675" spc="-15" baseline="30864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675" spc="150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Mariner</a:t>
            </a:r>
            <a:r>
              <a:rPr sz="800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652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40022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222973" y="4103333"/>
            <a:ext cx="19926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Symphony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494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42162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111981" y="3610579"/>
            <a:ext cx="13751560" cy="5567045"/>
            <a:chOff x="1111981" y="3610579"/>
            <a:chExt cx="13751560" cy="5567045"/>
          </a:xfrm>
        </p:grpSpPr>
        <p:sp>
          <p:nvSpPr>
            <p:cNvPr id="65" name="object 65"/>
            <p:cNvSpPr/>
            <p:nvPr/>
          </p:nvSpPr>
          <p:spPr>
            <a:xfrm>
              <a:off x="1111973" y="3610584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518160" y="259067"/>
                  </a:moveTo>
                  <a:lnTo>
                    <a:pt x="512889" y="206921"/>
                  </a:lnTo>
                  <a:lnTo>
                    <a:pt x="497763" y="158318"/>
                  </a:lnTo>
                  <a:lnTo>
                    <a:pt x="473849" y="114300"/>
                  </a:lnTo>
                  <a:lnTo>
                    <a:pt x="442201" y="75958"/>
                  </a:lnTo>
                  <a:lnTo>
                    <a:pt x="403860" y="44310"/>
                  </a:lnTo>
                  <a:lnTo>
                    <a:pt x="359854" y="20396"/>
                  </a:lnTo>
                  <a:lnTo>
                    <a:pt x="311238" y="5270"/>
                  </a:lnTo>
                  <a:lnTo>
                    <a:pt x="259105" y="0"/>
                  </a:lnTo>
                  <a:lnTo>
                    <a:pt x="206946" y="5270"/>
                  </a:lnTo>
                  <a:lnTo>
                    <a:pt x="158330" y="20396"/>
                  </a:lnTo>
                  <a:lnTo>
                    <a:pt x="114312" y="44310"/>
                  </a:lnTo>
                  <a:lnTo>
                    <a:pt x="75971" y="75958"/>
                  </a:lnTo>
                  <a:lnTo>
                    <a:pt x="44310" y="114300"/>
                  </a:lnTo>
                  <a:lnTo>
                    <a:pt x="20396" y="158318"/>
                  </a:lnTo>
                  <a:lnTo>
                    <a:pt x="5270" y="206921"/>
                  </a:lnTo>
                  <a:lnTo>
                    <a:pt x="0" y="259067"/>
                  </a:lnTo>
                  <a:lnTo>
                    <a:pt x="5270" y="311213"/>
                  </a:lnTo>
                  <a:lnTo>
                    <a:pt x="20396" y="359829"/>
                  </a:lnTo>
                  <a:lnTo>
                    <a:pt x="44310" y="403847"/>
                  </a:lnTo>
                  <a:lnTo>
                    <a:pt x="75971" y="442188"/>
                  </a:lnTo>
                  <a:lnTo>
                    <a:pt x="114312" y="473837"/>
                  </a:lnTo>
                  <a:lnTo>
                    <a:pt x="158330" y="497763"/>
                  </a:lnTo>
                  <a:lnTo>
                    <a:pt x="206946" y="512889"/>
                  </a:lnTo>
                  <a:lnTo>
                    <a:pt x="259105" y="518160"/>
                  </a:lnTo>
                  <a:lnTo>
                    <a:pt x="311238" y="512889"/>
                  </a:lnTo>
                  <a:lnTo>
                    <a:pt x="359854" y="497763"/>
                  </a:lnTo>
                  <a:lnTo>
                    <a:pt x="403860" y="473837"/>
                  </a:lnTo>
                  <a:lnTo>
                    <a:pt x="442201" y="442188"/>
                  </a:lnTo>
                  <a:lnTo>
                    <a:pt x="473849" y="403847"/>
                  </a:lnTo>
                  <a:lnTo>
                    <a:pt x="497763" y="359829"/>
                  </a:lnTo>
                  <a:lnTo>
                    <a:pt x="512889" y="311213"/>
                  </a:lnTo>
                  <a:lnTo>
                    <a:pt x="518160" y="259067"/>
                  </a:lnTo>
                  <a:close/>
                </a:path>
              </a:pathLst>
            </a:custGeom>
            <a:solidFill>
              <a:srgbClr val="EE3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7214" y="3755265"/>
              <a:ext cx="227685" cy="228777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558028" y="3610584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518160" y="259067"/>
                  </a:moveTo>
                  <a:lnTo>
                    <a:pt x="512889" y="206921"/>
                  </a:lnTo>
                  <a:lnTo>
                    <a:pt x="497763" y="158318"/>
                  </a:lnTo>
                  <a:lnTo>
                    <a:pt x="473849" y="114300"/>
                  </a:lnTo>
                  <a:lnTo>
                    <a:pt x="442201" y="75958"/>
                  </a:lnTo>
                  <a:lnTo>
                    <a:pt x="403860" y="44310"/>
                  </a:lnTo>
                  <a:lnTo>
                    <a:pt x="359854" y="20396"/>
                  </a:lnTo>
                  <a:lnTo>
                    <a:pt x="311251" y="5270"/>
                  </a:lnTo>
                  <a:lnTo>
                    <a:pt x="259105" y="0"/>
                  </a:lnTo>
                  <a:lnTo>
                    <a:pt x="206959" y="5270"/>
                  </a:lnTo>
                  <a:lnTo>
                    <a:pt x="158343" y="20396"/>
                  </a:lnTo>
                  <a:lnTo>
                    <a:pt x="114325" y="44310"/>
                  </a:lnTo>
                  <a:lnTo>
                    <a:pt x="75971" y="75958"/>
                  </a:lnTo>
                  <a:lnTo>
                    <a:pt x="44323" y="114300"/>
                  </a:lnTo>
                  <a:lnTo>
                    <a:pt x="20396" y="158318"/>
                  </a:lnTo>
                  <a:lnTo>
                    <a:pt x="5270" y="206921"/>
                  </a:lnTo>
                  <a:lnTo>
                    <a:pt x="0" y="259067"/>
                  </a:lnTo>
                  <a:lnTo>
                    <a:pt x="5270" y="311213"/>
                  </a:lnTo>
                  <a:lnTo>
                    <a:pt x="20396" y="359829"/>
                  </a:lnTo>
                  <a:lnTo>
                    <a:pt x="44323" y="403847"/>
                  </a:lnTo>
                  <a:lnTo>
                    <a:pt x="75971" y="442188"/>
                  </a:lnTo>
                  <a:lnTo>
                    <a:pt x="114325" y="473837"/>
                  </a:lnTo>
                  <a:lnTo>
                    <a:pt x="158343" y="497763"/>
                  </a:lnTo>
                  <a:lnTo>
                    <a:pt x="206959" y="512889"/>
                  </a:lnTo>
                  <a:lnTo>
                    <a:pt x="259105" y="518160"/>
                  </a:lnTo>
                  <a:lnTo>
                    <a:pt x="311251" y="512889"/>
                  </a:lnTo>
                  <a:lnTo>
                    <a:pt x="359854" y="497763"/>
                  </a:lnTo>
                  <a:lnTo>
                    <a:pt x="403860" y="473837"/>
                  </a:lnTo>
                  <a:lnTo>
                    <a:pt x="442201" y="442188"/>
                  </a:lnTo>
                  <a:lnTo>
                    <a:pt x="473849" y="403847"/>
                  </a:lnTo>
                  <a:lnTo>
                    <a:pt x="497763" y="359829"/>
                  </a:lnTo>
                  <a:lnTo>
                    <a:pt x="512889" y="311213"/>
                  </a:lnTo>
                  <a:lnTo>
                    <a:pt x="518160" y="259067"/>
                  </a:lnTo>
                  <a:close/>
                </a:path>
              </a:pathLst>
            </a:custGeom>
            <a:solidFill>
              <a:srgbClr val="EE3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3273" y="3755265"/>
              <a:ext cx="227685" cy="22877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6919900" y="8639809"/>
              <a:ext cx="388620" cy="388620"/>
            </a:xfrm>
            <a:custGeom>
              <a:avLst/>
              <a:gdLst/>
              <a:ahLst/>
              <a:cxnLst/>
              <a:rect l="l" t="t" r="r" b="b"/>
              <a:pathLst>
                <a:path w="388620" h="388620">
                  <a:moveTo>
                    <a:pt x="388620" y="194297"/>
                  </a:moveTo>
                  <a:lnTo>
                    <a:pt x="384670" y="155194"/>
                  </a:lnTo>
                  <a:lnTo>
                    <a:pt x="373329" y="118745"/>
                  </a:lnTo>
                  <a:lnTo>
                    <a:pt x="331660" y="56972"/>
                  </a:lnTo>
                  <a:lnTo>
                    <a:pt x="269900" y="15303"/>
                  </a:lnTo>
                  <a:lnTo>
                    <a:pt x="233438" y="3962"/>
                  </a:lnTo>
                  <a:lnTo>
                    <a:pt x="194335" y="0"/>
                  </a:lnTo>
                  <a:lnTo>
                    <a:pt x="155219" y="3962"/>
                  </a:lnTo>
                  <a:lnTo>
                    <a:pt x="118757" y="15303"/>
                  </a:lnTo>
                  <a:lnTo>
                    <a:pt x="56984" y="56972"/>
                  </a:lnTo>
                  <a:lnTo>
                    <a:pt x="15303" y="118745"/>
                  </a:lnTo>
                  <a:lnTo>
                    <a:pt x="3962" y="155194"/>
                  </a:lnTo>
                  <a:lnTo>
                    <a:pt x="0" y="194297"/>
                  </a:lnTo>
                  <a:lnTo>
                    <a:pt x="3962" y="233413"/>
                  </a:lnTo>
                  <a:lnTo>
                    <a:pt x="15303" y="269887"/>
                  </a:lnTo>
                  <a:lnTo>
                    <a:pt x="56984" y="331647"/>
                  </a:lnTo>
                  <a:lnTo>
                    <a:pt x="118757" y="373329"/>
                  </a:lnTo>
                  <a:lnTo>
                    <a:pt x="155219" y="384670"/>
                  </a:lnTo>
                  <a:lnTo>
                    <a:pt x="194335" y="388620"/>
                  </a:lnTo>
                  <a:lnTo>
                    <a:pt x="233438" y="384670"/>
                  </a:lnTo>
                  <a:lnTo>
                    <a:pt x="269900" y="373329"/>
                  </a:lnTo>
                  <a:lnTo>
                    <a:pt x="331660" y="331647"/>
                  </a:lnTo>
                  <a:lnTo>
                    <a:pt x="373329" y="269875"/>
                  </a:lnTo>
                  <a:lnTo>
                    <a:pt x="384670" y="233413"/>
                  </a:lnTo>
                  <a:lnTo>
                    <a:pt x="388620" y="194297"/>
                  </a:lnTo>
                  <a:close/>
                </a:path>
              </a:pathLst>
            </a:custGeom>
            <a:solidFill>
              <a:srgbClr val="4CB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18726" y="8748868"/>
              <a:ext cx="190995" cy="170484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4271797" y="8586863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C8D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271797" y="8855748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538662" y="8586863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538662" y="8855748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660241" y="8593506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660241" y="8862402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927119" y="8593506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927119" y="8862402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873675" y="8587117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873675" y="8856014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140541" y="8587117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140541" y="8856014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045218" y="8586863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FFF0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3045218" y="8855748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F9C2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312083" y="8586863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312083" y="8855748"/>
              <a:ext cx="267335" cy="269240"/>
            </a:xfrm>
            <a:custGeom>
              <a:avLst/>
              <a:gdLst/>
              <a:ahLst/>
              <a:cxnLst/>
              <a:rect l="l" t="t" r="r" b="b"/>
              <a:pathLst>
                <a:path w="267335" h="269240">
                  <a:moveTo>
                    <a:pt x="266865" y="0"/>
                  </a:moveTo>
                  <a:lnTo>
                    <a:pt x="0" y="0"/>
                  </a:lnTo>
                  <a:lnTo>
                    <a:pt x="0" y="268897"/>
                  </a:lnTo>
                  <a:lnTo>
                    <a:pt x="266865" y="268897"/>
                  </a:lnTo>
                  <a:lnTo>
                    <a:pt x="266865" y="0"/>
                  </a:lnTo>
                  <a:close/>
                </a:path>
              </a:pathLst>
            </a:custGeom>
            <a:solidFill>
              <a:srgbClr val="C791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179548" y="8643835"/>
              <a:ext cx="388620" cy="388620"/>
            </a:xfrm>
            <a:custGeom>
              <a:avLst/>
              <a:gdLst/>
              <a:ahLst/>
              <a:cxnLst/>
              <a:rect l="l" t="t" r="r" b="b"/>
              <a:pathLst>
                <a:path w="388619" h="388620">
                  <a:moveTo>
                    <a:pt x="388607" y="194297"/>
                  </a:moveTo>
                  <a:lnTo>
                    <a:pt x="384657" y="155194"/>
                  </a:lnTo>
                  <a:lnTo>
                    <a:pt x="373329" y="118732"/>
                  </a:lnTo>
                  <a:lnTo>
                    <a:pt x="331647" y="56972"/>
                  </a:lnTo>
                  <a:lnTo>
                    <a:pt x="269887" y="15303"/>
                  </a:lnTo>
                  <a:lnTo>
                    <a:pt x="233438" y="3962"/>
                  </a:lnTo>
                  <a:lnTo>
                    <a:pt x="194322" y="0"/>
                  </a:lnTo>
                  <a:lnTo>
                    <a:pt x="155206" y="3962"/>
                  </a:lnTo>
                  <a:lnTo>
                    <a:pt x="118745" y="15303"/>
                  </a:lnTo>
                  <a:lnTo>
                    <a:pt x="56972" y="56972"/>
                  </a:lnTo>
                  <a:lnTo>
                    <a:pt x="15303" y="118732"/>
                  </a:lnTo>
                  <a:lnTo>
                    <a:pt x="3949" y="155194"/>
                  </a:lnTo>
                  <a:lnTo>
                    <a:pt x="0" y="194297"/>
                  </a:lnTo>
                  <a:lnTo>
                    <a:pt x="3949" y="233413"/>
                  </a:lnTo>
                  <a:lnTo>
                    <a:pt x="15303" y="269875"/>
                  </a:lnTo>
                  <a:lnTo>
                    <a:pt x="56972" y="331647"/>
                  </a:lnTo>
                  <a:lnTo>
                    <a:pt x="118745" y="373316"/>
                  </a:lnTo>
                  <a:lnTo>
                    <a:pt x="155206" y="384657"/>
                  </a:lnTo>
                  <a:lnTo>
                    <a:pt x="194322" y="388620"/>
                  </a:lnTo>
                  <a:lnTo>
                    <a:pt x="233438" y="384657"/>
                  </a:lnTo>
                  <a:lnTo>
                    <a:pt x="269887" y="373316"/>
                  </a:lnTo>
                  <a:lnTo>
                    <a:pt x="331647" y="331647"/>
                  </a:lnTo>
                  <a:lnTo>
                    <a:pt x="373329" y="269875"/>
                  </a:lnTo>
                  <a:lnTo>
                    <a:pt x="384657" y="233413"/>
                  </a:lnTo>
                  <a:lnTo>
                    <a:pt x="388607" y="194297"/>
                  </a:lnTo>
                  <a:close/>
                </a:path>
              </a:pathLst>
            </a:custGeom>
            <a:solidFill>
              <a:srgbClr val="4CB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67" y="8752890"/>
              <a:ext cx="190995" cy="170484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1141202" y="8639378"/>
              <a:ext cx="388620" cy="388620"/>
            </a:xfrm>
            <a:custGeom>
              <a:avLst/>
              <a:gdLst/>
              <a:ahLst/>
              <a:cxnLst/>
              <a:rect l="l" t="t" r="r" b="b"/>
              <a:pathLst>
                <a:path w="388620" h="388620">
                  <a:moveTo>
                    <a:pt x="388620" y="194297"/>
                  </a:moveTo>
                  <a:lnTo>
                    <a:pt x="384670" y="155181"/>
                  </a:lnTo>
                  <a:lnTo>
                    <a:pt x="373329" y="118732"/>
                  </a:lnTo>
                  <a:lnTo>
                    <a:pt x="331660" y="56972"/>
                  </a:lnTo>
                  <a:lnTo>
                    <a:pt x="269900" y="15290"/>
                  </a:lnTo>
                  <a:lnTo>
                    <a:pt x="233438" y="3949"/>
                  </a:lnTo>
                  <a:lnTo>
                    <a:pt x="194335" y="0"/>
                  </a:lnTo>
                  <a:lnTo>
                    <a:pt x="155219" y="3949"/>
                  </a:lnTo>
                  <a:lnTo>
                    <a:pt x="118757" y="15290"/>
                  </a:lnTo>
                  <a:lnTo>
                    <a:pt x="56984" y="56972"/>
                  </a:lnTo>
                  <a:lnTo>
                    <a:pt x="15303" y="118732"/>
                  </a:lnTo>
                  <a:lnTo>
                    <a:pt x="3962" y="155181"/>
                  </a:lnTo>
                  <a:lnTo>
                    <a:pt x="0" y="194297"/>
                  </a:lnTo>
                  <a:lnTo>
                    <a:pt x="3962" y="233413"/>
                  </a:lnTo>
                  <a:lnTo>
                    <a:pt x="15303" y="269875"/>
                  </a:lnTo>
                  <a:lnTo>
                    <a:pt x="56984" y="331647"/>
                  </a:lnTo>
                  <a:lnTo>
                    <a:pt x="118757" y="373316"/>
                  </a:lnTo>
                  <a:lnTo>
                    <a:pt x="155219" y="384657"/>
                  </a:lnTo>
                  <a:lnTo>
                    <a:pt x="194335" y="388620"/>
                  </a:lnTo>
                  <a:lnTo>
                    <a:pt x="233438" y="384657"/>
                  </a:lnTo>
                  <a:lnTo>
                    <a:pt x="269900" y="373316"/>
                  </a:lnTo>
                  <a:lnTo>
                    <a:pt x="331660" y="331647"/>
                  </a:lnTo>
                  <a:lnTo>
                    <a:pt x="373329" y="269875"/>
                  </a:lnTo>
                  <a:lnTo>
                    <a:pt x="384670" y="233413"/>
                  </a:lnTo>
                  <a:lnTo>
                    <a:pt x="388620" y="194297"/>
                  </a:lnTo>
                  <a:close/>
                </a:path>
              </a:pathLst>
            </a:custGeom>
            <a:solidFill>
              <a:srgbClr val="4CB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40029" y="8748429"/>
              <a:ext cx="190995" cy="170484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0040303" y="3610584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518160" y="259067"/>
                  </a:moveTo>
                  <a:lnTo>
                    <a:pt x="512876" y="206921"/>
                  </a:lnTo>
                  <a:lnTo>
                    <a:pt x="497763" y="158318"/>
                  </a:lnTo>
                  <a:lnTo>
                    <a:pt x="473849" y="114300"/>
                  </a:lnTo>
                  <a:lnTo>
                    <a:pt x="442201" y="75958"/>
                  </a:lnTo>
                  <a:lnTo>
                    <a:pt x="403860" y="44310"/>
                  </a:lnTo>
                  <a:lnTo>
                    <a:pt x="359841" y="20396"/>
                  </a:lnTo>
                  <a:lnTo>
                    <a:pt x="311238" y="5270"/>
                  </a:lnTo>
                  <a:lnTo>
                    <a:pt x="259105" y="0"/>
                  </a:lnTo>
                  <a:lnTo>
                    <a:pt x="206946" y="5270"/>
                  </a:lnTo>
                  <a:lnTo>
                    <a:pt x="158330" y="20396"/>
                  </a:lnTo>
                  <a:lnTo>
                    <a:pt x="114312" y="44310"/>
                  </a:lnTo>
                  <a:lnTo>
                    <a:pt x="75971" y="75958"/>
                  </a:lnTo>
                  <a:lnTo>
                    <a:pt x="44310" y="114300"/>
                  </a:lnTo>
                  <a:lnTo>
                    <a:pt x="20396" y="158318"/>
                  </a:lnTo>
                  <a:lnTo>
                    <a:pt x="5270" y="206921"/>
                  </a:lnTo>
                  <a:lnTo>
                    <a:pt x="0" y="259067"/>
                  </a:lnTo>
                  <a:lnTo>
                    <a:pt x="5270" y="311213"/>
                  </a:lnTo>
                  <a:lnTo>
                    <a:pt x="20396" y="359829"/>
                  </a:lnTo>
                  <a:lnTo>
                    <a:pt x="44310" y="403847"/>
                  </a:lnTo>
                  <a:lnTo>
                    <a:pt x="75971" y="442188"/>
                  </a:lnTo>
                  <a:lnTo>
                    <a:pt x="114312" y="473837"/>
                  </a:lnTo>
                  <a:lnTo>
                    <a:pt x="158330" y="497763"/>
                  </a:lnTo>
                  <a:lnTo>
                    <a:pt x="206946" y="512889"/>
                  </a:lnTo>
                  <a:lnTo>
                    <a:pt x="259105" y="518160"/>
                  </a:lnTo>
                  <a:lnTo>
                    <a:pt x="311238" y="512889"/>
                  </a:lnTo>
                  <a:lnTo>
                    <a:pt x="359841" y="497763"/>
                  </a:lnTo>
                  <a:lnTo>
                    <a:pt x="403860" y="473837"/>
                  </a:lnTo>
                  <a:lnTo>
                    <a:pt x="442201" y="442188"/>
                  </a:lnTo>
                  <a:lnTo>
                    <a:pt x="473849" y="403847"/>
                  </a:lnTo>
                  <a:lnTo>
                    <a:pt x="497763" y="359829"/>
                  </a:lnTo>
                  <a:lnTo>
                    <a:pt x="512876" y="311213"/>
                  </a:lnTo>
                  <a:lnTo>
                    <a:pt x="518160" y="259067"/>
                  </a:lnTo>
                  <a:close/>
                </a:path>
              </a:pathLst>
            </a:custGeom>
            <a:solidFill>
              <a:srgbClr val="EE3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85540" y="3755265"/>
              <a:ext cx="227685" cy="228777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29637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2643596" y="8684215"/>
            <a:ext cx="3460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marR="5080" indent="-21590">
              <a:lnSpc>
                <a:spcPct val="100000"/>
              </a:lnSpc>
              <a:spcBef>
                <a:spcPts val="100"/>
              </a:spcBef>
            </a:pPr>
            <a:r>
              <a:rPr sz="1000" b="1" spc="85" dirty="0">
                <a:solidFill>
                  <a:srgbClr val="061456"/>
                </a:solidFill>
                <a:latin typeface="Darwin"/>
                <a:cs typeface="Darwin"/>
              </a:rPr>
              <a:t>PICK </a:t>
            </a:r>
            <a:r>
              <a:rPr sz="1000" b="1" spc="65" dirty="0">
                <a:solidFill>
                  <a:srgbClr val="061456"/>
                </a:solidFill>
                <a:latin typeface="Darwin"/>
                <a:cs typeface="Darwin"/>
              </a:rPr>
              <a:t>ONE 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97" name="object 9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28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3" name="object 3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27003" y="8889999"/>
              <a:ext cx="3265170" cy="114300"/>
            </a:xfrm>
            <a:custGeom>
              <a:avLst/>
              <a:gdLst/>
              <a:ahLst/>
              <a:cxnLst/>
              <a:rect l="l" t="t" r="r" b="b"/>
              <a:pathLst>
                <a:path w="3265169" h="114300">
                  <a:moveTo>
                    <a:pt x="326503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3265030" y="114300"/>
                  </a:lnTo>
                  <a:lnTo>
                    <a:pt x="3265030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1960" y="1079500"/>
              <a:ext cx="6530073" cy="39624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61960" y="5041899"/>
              <a:ext cx="6530340" cy="3733800"/>
            </a:xfrm>
            <a:custGeom>
              <a:avLst/>
              <a:gdLst/>
              <a:ahLst/>
              <a:cxnLst/>
              <a:rect l="l" t="t" r="r" b="b"/>
              <a:pathLst>
                <a:path w="6530340" h="3733800">
                  <a:moveTo>
                    <a:pt x="6530073" y="0"/>
                  </a:moveTo>
                  <a:lnTo>
                    <a:pt x="0" y="0"/>
                  </a:lnTo>
                  <a:lnTo>
                    <a:pt x="0" y="3733800"/>
                  </a:lnTo>
                  <a:lnTo>
                    <a:pt x="6530073" y="3733800"/>
                  </a:lnTo>
                  <a:lnTo>
                    <a:pt x="6530073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61960" y="8889999"/>
              <a:ext cx="3265170" cy="114300"/>
            </a:xfrm>
            <a:custGeom>
              <a:avLst/>
              <a:gdLst/>
              <a:ahLst/>
              <a:cxnLst/>
              <a:rect l="l" t="t" r="r" b="b"/>
              <a:pathLst>
                <a:path w="3265170" h="114300">
                  <a:moveTo>
                    <a:pt x="326503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3265030" y="114300"/>
                  </a:lnTo>
                  <a:lnTo>
                    <a:pt x="3265030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761960" y="8775699"/>
              <a:ext cx="6530340" cy="114300"/>
            </a:xfrm>
            <a:custGeom>
              <a:avLst/>
              <a:gdLst/>
              <a:ahLst/>
              <a:cxnLst/>
              <a:rect l="l" t="t" r="r" b="b"/>
              <a:pathLst>
                <a:path w="6530340" h="114300">
                  <a:moveTo>
                    <a:pt x="6530073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6530073" y="114300"/>
                  </a:lnTo>
                  <a:lnTo>
                    <a:pt x="6530073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9902" y="657831"/>
            <a:ext cx="32486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55" dirty="0">
                <a:solidFill>
                  <a:srgbClr val="061456"/>
                </a:solidFill>
                <a:latin typeface="Darwin-Black"/>
                <a:cs typeface="Darwin-Black"/>
              </a:rPr>
              <a:t>BORDER </a:t>
            </a:r>
            <a:endParaRPr sz="1000">
              <a:latin typeface="Darwin-Black"/>
              <a:cs typeface="Darwin-Black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0460735" y="6907453"/>
          <a:ext cx="3543935" cy="1099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8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770">
                <a:tc gridSpan="2">
                  <a:txBody>
                    <a:bodyPr/>
                    <a:lstStyle/>
                    <a:p>
                      <a:pPr marL="124968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b="1" spc="4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TO</a:t>
                      </a:r>
                      <a:r>
                        <a:rPr sz="900" b="1" spc="-5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P</a:t>
                      </a:r>
                      <a:endParaRPr sz="900">
                        <a:latin typeface="Darwin"/>
                        <a:cs typeface="Darwin"/>
                      </a:endParaRPr>
                    </a:p>
                    <a:p>
                      <a:pPr marL="126682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1" spc="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COL</a:t>
                      </a:r>
                      <a:r>
                        <a:rPr sz="900" b="1" spc="-9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OR</a:t>
                      </a:r>
                      <a:r>
                        <a:rPr sz="900" b="1" spc="27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BORDER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31115" marB="0">
                    <a:lnR w="12700">
                      <a:solidFill>
                        <a:srgbClr val="FFFFFF"/>
                      </a:solidFill>
                      <a:prstDash val="dot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5172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23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6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BO</a:t>
                      </a:r>
                      <a:r>
                        <a:rPr sz="900" b="1" spc="-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TT</a:t>
                      </a:r>
                      <a:r>
                        <a:rPr sz="900" b="1" spc="-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3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OM </a:t>
                      </a:r>
                      <a:endParaRPr sz="900">
                        <a:latin typeface="Darwin"/>
                        <a:cs typeface="Darwin"/>
                      </a:endParaRPr>
                    </a:p>
                    <a:p>
                      <a:pPr marL="6223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1" spc="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COL</a:t>
                      </a:r>
                      <a:r>
                        <a:rPr sz="900" b="1" spc="-9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OR</a:t>
                      </a:r>
                      <a:r>
                        <a:rPr sz="900" b="1" spc="27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BORDER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dot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5172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02590" marR="360680" indent="40640">
                        <a:lnSpc>
                          <a:spcPct val="129700"/>
                        </a:lnSpc>
                      </a:pPr>
                      <a:r>
                        <a:rPr sz="900" b="1" spc="5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BORDER </a:t>
                      </a:r>
                      <a:r>
                        <a:rPr sz="900" b="1" spc="6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FORMULA </a:t>
                      </a:r>
                      <a:endParaRPr sz="900">
                        <a:latin typeface="Darwin"/>
                        <a:cs typeface="Darwin"/>
                      </a:endParaRPr>
                    </a:p>
                  </a:txBody>
                  <a:tcPr marL="0" marR="0" marT="444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383D7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298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spc="5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0.</a:t>
                      </a:r>
                      <a:r>
                        <a:rPr sz="1500" b="1" spc="-2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1500" b="1" spc="9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125</a:t>
                      </a:r>
                      <a:r>
                        <a:rPr sz="1500" b="1" spc="-1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1500" b="1" spc="-5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” </a:t>
                      </a:r>
                      <a:endParaRPr sz="1500">
                        <a:latin typeface="Darwin"/>
                        <a:cs typeface="Darwin"/>
                      </a:endParaRPr>
                    </a:p>
                  </a:txBody>
                  <a:tcPr marL="0" marR="0" marT="4445" marB="0">
                    <a:lnR w="12700">
                      <a:solidFill>
                        <a:srgbClr val="FFFFFF"/>
                      </a:solidFill>
                      <a:prstDash val="dot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79D2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spc="5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0.</a:t>
                      </a:r>
                      <a:r>
                        <a:rPr sz="1500" b="1" spc="-20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1500" b="1" spc="9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125</a:t>
                      </a:r>
                      <a:r>
                        <a:rPr sz="1500" b="1" spc="-185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 </a:t>
                      </a:r>
                      <a:r>
                        <a:rPr sz="1500" b="1" spc="-50" dirty="0">
                          <a:solidFill>
                            <a:srgbClr val="FFFFFF"/>
                          </a:solidFill>
                          <a:latin typeface="Darwin"/>
                          <a:cs typeface="Darwin"/>
                        </a:rPr>
                        <a:t>” </a:t>
                      </a:r>
                      <a:endParaRPr sz="1500">
                        <a:latin typeface="Darwin"/>
                        <a:cs typeface="Darwi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dot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79D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2" name="object 12"/>
          <p:cNvGrpSpPr/>
          <p:nvPr/>
        </p:nvGrpSpPr>
        <p:grpSpPr>
          <a:xfrm>
            <a:off x="1271587" y="5456085"/>
            <a:ext cx="11638915" cy="3540760"/>
            <a:chOff x="1271587" y="5456085"/>
            <a:chExt cx="11638915" cy="3540760"/>
          </a:xfrm>
        </p:grpSpPr>
        <p:sp>
          <p:nvSpPr>
            <p:cNvPr id="13" name="object 13"/>
            <p:cNvSpPr/>
            <p:nvPr/>
          </p:nvSpPr>
          <p:spPr>
            <a:xfrm>
              <a:off x="1271587" y="5456085"/>
              <a:ext cx="1650364" cy="1402080"/>
            </a:xfrm>
            <a:custGeom>
              <a:avLst/>
              <a:gdLst/>
              <a:ahLst/>
              <a:cxnLst/>
              <a:rect l="l" t="t" r="r" b="b"/>
              <a:pathLst>
                <a:path w="1650364" h="1402079">
                  <a:moveTo>
                    <a:pt x="0" y="1401914"/>
                  </a:moveTo>
                  <a:lnTo>
                    <a:pt x="1650364" y="1401914"/>
                  </a:lnTo>
                  <a:lnTo>
                    <a:pt x="1650364" y="0"/>
                  </a:lnTo>
                  <a:lnTo>
                    <a:pt x="0" y="0"/>
                  </a:lnTo>
                  <a:lnTo>
                    <a:pt x="0" y="1401914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71587" y="6858000"/>
              <a:ext cx="1650364" cy="130810"/>
            </a:xfrm>
            <a:custGeom>
              <a:avLst/>
              <a:gdLst/>
              <a:ahLst/>
              <a:cxnLst/>
              <a:rect l="l" t="t" r="r" b="b"/>
              <a:pathLst>
                <a:path w="1650364" h="130809">
                  <a:moveTo>
                    <a:pt x="1650364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1650364" y="130479"/>
                  </a:lnTo>
                  <a:lnTo>
                    <a:pt x="1650364" y="0"/>
                  </a:lnTo>
                  <a:close/>
                </a:path>
              </a:pathLst>
            </a:custGeom>
            <a:solidFill>
              <a:srgbClr val="C8D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96769" y="6988492"/>
              <a:ext cx="825500" cy="130810"/>
            </a:xfrm>
            <a:custGeom>
              <a:avLst/>
              <a:gdLst/>
              <a:ahLst/>
              <a:cxnLst/>
              <a:rect l="l" t="t" r="r" b="b"/>
              <a:pathLst>
                <a:path w="825500" h="130809">
                  <a:moveTo>
                    <a:pt x="825182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825182" y="130479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71587" y="6988492"/>
              <a:ext cx="825500" cy="130810"/>
            </a:xfrm>
            <a:custGeom>
              <a:avLst/>
              <a:gdLst/>
              <a:ahLst/>
              <a:cxnLst/>
              <a:rect l="l" t="t" r="r" b="b"/>
              <a:pathLst>
                <a:path w="825500" h="130809">
                  <a:moveTo>
                    <a:pt x="825182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825182" y="130479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71587" y="7333627"/>
              <a:ext cx="1650364" cy="1402080"/>
            </a:xfrm>
            <a:custGeom>
              <a:avLst/>
              <a:gdLst/>
              <a:ahLst/>
              <a:cxnLst/>
              <a:rect l="l" t="t" r="r" b="b"/>
              <a:pathLst>
                <a:path w="1650364" h="1402079">
                  <a:moveTo>
                    <a:pt x="0" y="1401927"/>
                  </a:moveTo>
                  <a:lnTo>
                    <a:pt x="1650364" y="1401927"/>
                  </a:lnTo>
                  <a:lnTo>
                    <a:pt x="1650364" y="0"/>
                  </a:lnTo>
                  <a:lnTo>
                    <a:pt x="0" y="0"/>
                  </a:lnTo>
                  <a:lnTo>
                    <a:pt x="0" y="1401927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71587" y="8735555"/>
              <a:ext cx="1650364" cy="130810"/>
            </a:xfrm>
            <a:custGeom>
              <a:avLst/>
              <a:gdLst/>
              <a:ahLst/>
              <a:cxnLst/>
              <a:rect l="l" t="t" r="r" b="b"/>
              <a:pathLst>
                <a:path w="1650364" h="130809">
                  <a:moveTo>
                    <a:pt x="1650364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1650364" y="130479"/>
                  </a:lnTo>
                  <a:lnTo>
                    <a:pt x="1650364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96769" y="8866035"/>
              <a:ext cx="825500" cy="130810"/>
            </a:xfrm>
            <a:custGeom>
              <a:avLst/>
              <a:gdLst/>
              <a:ahLst/>
              <a:cxnLst/>
              <a:rect l="l" t="t" r="r" b="b"/>
              <a:pathLst>
                <a:path w="825500" h="130809">
                  <a:moveTo>
                    <a:pt x="825182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825182" y="130479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71587" y="8866035"/>
              <a:ext cx="825500" cy="130810"/>
            </a:xfrm>
            <a:custGeom>
              <a:avLst/>
              <a:gdLst/>
              <a:ahLst/>
              <a:cxnLst/>
              <a:rect l="l" t="t" r="r" b="b"/>
              <a:pathLst>
                <a:path w="825500" h="130809">
                  <a:moveTo>
                    <a:pt x="825182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825182" y="130479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28010" y="7333627"/>
              <a:ext cx="1650364" cy="1402080"/>
            </a:xfrm>
            <a:custGeom>
              <a:avLst/>
              <a:gdLst/>
              <a:ahLst/>
              <a:cxnLst/>
              <a:rect l="l" t="t" r="r" b="b"/>
              <a:pathLst>
                <a:path w="1650364" h="1402079">
                  <a:moveTo>
                    <a:pt x="0" y="1401927"/>
                  </a:moveTo>
                  <a:lnTo>
                    <a:pt x="1650364" y="1401927"/>
                  </a:lnTo>
                  <a:lnTo>
                    <a:pt x="1650364" y="0"/>
                  </a:lnTo>
                  <a:lnTo>
                    <a:pt x="0" y="0"/>
                  </a:lnTo>
                  <a:lnTo>
                    <a:pt x="0" y="1401927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28010" y="8735555"/>
              <a:ext cx="1650364" cy="130810"/>
            </a:xfrm>
            <a:custGeom>
              <a:avLst/>
              <a:gdLst/>
              <a:ahLst/>
              <a:cxnLst/>
              <a:rect l="l" t="t" r="r" b="b"/>
              <a:pathLst>
                <a:path w="1650364" h="130809">
                  <a:moveTo>
                    <a:pt x="1650364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1650364" y="130479"/>
                  </a:lnTo>
                  <a:lnTo>
                    <a:pt x="1650364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953192" y="8866035"/>
              <a:ext cx="825500" cy="130810"/>
            </a:xfrm>
            <a:custGeom>
              <a:avLst/>
              <a:gdLst/>
              <a:ahLst/>
              <a:cxnLst/>
              <a:rect l="l" t="t" r="r" b="b"/>
              <a:pathLst>
                <a:path w="825500" h="130809">
                  <a:moveTo>
                    <a:pt x="825182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825182" y="130479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128010" y="8866035"/>
              <a:ext cx="825500" cy="130810"/>
            </a:xfrm>
            <a:custGeom>
              <a:avLst/>
              <a:gdLst/>
              <a:ahLst/>
              <a:cxnLst/>
              <a:rect l="l" t="t" r="r" b="b"/>
              <a:pathLst>
                <a:path w="825500" h="130809">
                  <a:moveTo>
                    <a:pt x="825182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825182" y="130479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28010" y="5456085"/>
              <a:ext cx="1650364" cy="1402080"/>
            </a:xfrm>
            <a:custGeom>
              <a:avLst/>
              <a:gdLst/>
              <a:ahLst/>
              <a:cxnLst/>
              <a:rect l="l" t="t" r="r" b="b"/>
              <a:pathLst>
                <a:path w="1650364" h="1402079">
                  <a:moveTo>
                    <a:pt x="0" y="1401914"/>
                  </a:moveTo>
                  <a:lnTo>
                    <a:pt x="1650364" y="1401914"/>
                  </a:lnTo>
                  <a:lnTo>
                    <a:pt x="1650364" y="0"/>
                  </a:lnTo>
                  <a:lnTo>
                    <a:pt x="0" y="0"/>
                  </a:lnTo>
                  <a:lnTo>
                    <a:pt x="0" y="1401914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128010" y="6858000"/>
              <a:ext cx="1650364" cy="130810"/>
            </a:xfrm>
            <a:custGeom>
              <a:avLst/>
              <a:gdLst/>
              <a:ahLst/>
              <a:cxnLst/>
              <a:rect l="l" t="t" r="r" b="b"/>
              <a:pathLst>
                <a:path w="1650364" h="130809">
                  <a:moveTo>
                    <a:pt x="1650364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1650364" y="130479"/>
                  </a:lnTo>
                  <a:lnTo>
                    <a:pt x="1650364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53192" y="6988492"/>
              <a:ext cx="825500" cy="130810"/>
            </a:xfrm>
            <a:custGeom>
              <a:avLst/>
              <a:gdLst/>
              <a:ahLst/>
              <a:cxnLst/>
              <a:rect l="l" t="t" r="r" b="b"/>
              <a:pathLst>
                <a:path w="825500" h="130809">
                  <a:moveTo>
                    <a:pt x="825182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825182" y="130479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128010" y="6988492"/>
              <a:ext cx="825500" cy="130810"/>
            </a:xfrm>
            <a:custGeom>
              <a:avLst/>
              <a:gdLst/>
              <a:ahLst/>
              <a:cxnLst/>
              <a:rect l="l" t="t" r="r" b="b"/>
              <a:pathLst>
                <a:path w="825500" h="130809">
                  <a:moveTo>
                    <a:pt x="825182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825182" y="130479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986337" y="5456084"/>
              <a:ext cx="1650364" cy="1663064"/>
            </a:xfrm>
            <a:custGeom>
              <a:avLst/>
              <a:gdLst/>
              <a:ahLst/>
              <a:cxnLst/>
              <a:rect l="l" t="t" r="r" b="b"/>
              <a:pathLst>
                <a:path w="1650365" h="1663065">
                  <a:moveTo>
                    <a:pt x="823277" y="1532394"/>
                  </a:moveTo>
                  <a:lnTo>
                    <a:pt x="0" y="1532394"/>
                  </a:lnTo>
                  <a:lnTo>
                    <a:pt x="0" y="1662887"/>
                  </a:lnTo>
                  <a:lnTo>
                    <a:pt x="823277" y="1662887"/>
                  </a:lnTo>
                  <a:lnTo>
                    <a:pt x="823277" y="1532394"/>
                  </a:lnTo>
                  <a:close/>
                </a:path>
                <a:path w="1650365" h="1663065">
                  <a:moveTo>
                    <a:pt x="1650365" y="1532394"/>
                  </a:moveTo>
                  <a:lnTo>
                    <a:pt x="1648447" y="1532394"/>
                  </a:lnTo>
                  <a:lnTo>
                    <a:pt x="1648447" y="1662887"/>
                  </a:lnTo>
                  <a:lnTo>
                    <a:pt x="1650365" y="1662887"/>
                  </a:lnTo>
                  <a:lnTo>
                    <a:pt x="1650365" y="1532394"/>
                  </a:lnTo>
                  <a:close/>
                </a:path>
                <a:path w="1650365" h="1663065">
                  <a:moveTo>
                    <a:pt x="1650365" y="0"/>
                  </a:moveTo>
                  <a:lnTo>
                    <a:pt x="0" y="0"/>
                  </a:lnTo>
                  <a:lnTo>
                    <a:pt x="0" y="1401914"/>
                  </a:lnTo>
                  <a:lnTo>
                    <a:pt x="1650365" y="1401914"/>
                  </a:lnTo>
                  <a:lnTo>
                    <a:pt x="1650365" y="0"/>
                  </a:lnTo>
                  <a:close/>
                </a:path>
              </a:pathLst>
            </a:custGeom>
            <a:solidFill>
              <a:srgbClr val="F9C2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984432" y="6858000"/>
              <a:ext cx="1650364" cy="130810"/>
            </a:xfrm>
            <a:custGeom>
              <a:avLst/>
              <a:gdLst/>
              <a:ahLst/>
              <a:cxnLst/>
              <a:rect l="l" t="t" r="r" b="b"/>
              <a:pathLst>
                <a:path w="1650365" h="130809">
                  <a:moveTo>
                    <a:pt x="1650364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1650364" y="130479"/>
                  </a:lnTo>
                  <a:lnTo>
                    <a:pt x="1650364" y="0"/>
                  </a:lnTo>
                  <a:close/>
                </a:path>
              </a:pathLst>
            </a:custGeom>
            <a:solidFill>
              <a:srgbClr val="FFF0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809615" y="6988492"/>
              <a:ext cx="825500" cy="130810"/>
            </a:xfrm>
            <a:custGeom>
              <a:avLst/>
              <a:gdLst/>
              <a:ahLst/>
              <a:cxnLst/>
              <a:rect l="l" t="t" r="r" b="b"/>
              <a:pathLst>
                <a:path w="825500" h="130809">
                  <a:moveTo>
                    <a:pt x="825182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825182" y="130479"/>
                  </a:lnTo>
                  <a:lnTo>
                    <a:pt x="825182" y="0"/>
                  </a:lnTo>
                  <a:close/>
                </a:path>
              </a:pathLst>
            </a:custGeom>
            <a:solidFill>
              <a:srgbClr val="C791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897866" y="6864972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0" y="6007"/>
                  </a:moveTo>
                  <a:lnTo>
                    <a:pt x="1759" y="1759"/>
                  </a:lnTo>
                  <a:lnTo>
                    <a:pt x="6007" y="0"/>
                  </a:lnTo>
                  <a:lnTo>
                    <a:pt x="10254" y="1759"/>
                  </a:lnTo>
                  <a:lnTo>
                    <a:pt x="12014" y="6007"/>
                  </a:lnTo>
                  <a:lnTo>
                    <a:pt x="10254" y="10254"/>
                  </a:lnTo>
                  <a:lnTo>
                    <a:pt x="6007" y="12014"/>
                  </a:lnTo>
                  <a:lnTo>
                    <a:pt x="1759" y="10254"/>
                  </a:lnTo>
                  <a:lnTo>
                    <a:pt x="0" y="60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0448035" y="8038095"/>
            <a:ext cx="3530600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Height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of</a:t>
            </a:r>
            <a:r>
              <a:rPr sz="700" i="1" spc="17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both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top</a:t>
            </a:r>
            <a:r>
              <a:rPr sz="700" i="1" spc="17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and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bottom</a:t>
            </a:r>
            <a:r>
              <a:rPr sz="700" i="1" spc="17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should</a:t>
            </a:r>
            <a:r>
              <a:rPr sz="700" i="1" spc="17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be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equal.</a:t>
            </a:r>
            <a:r>
              <a:rPr sz="700" i="1" spc="17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These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sizes</a:t>
            </a:r>
            <a:r>
              <a:rPr sz="700" i="1" spc="17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are</a:t>
            </a:r>
            <a:r>
              <a:rPr sz="700" i="1" spc="17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based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on</a:t>
            </a:r>
            <a:r>
              <a:rPr sz="700" i="1" spc="17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an</a:t>
            </a:r>
            <a:r>
              <a:rPr sz="700" i="1" spc="16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8x10</a:t>
            </a:r>
            <a:r>
              <a:rPr sz="700" i="1" spc="17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Darwin-LightItalic"/>
                <a:cs typeface="Darwin-LightItalic"/>
              </a:rPr>
              <a:t>ad</a:t>
            </a:r>
            <a:r>
              <a:rPr sz="700" i="1" spc="50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and</a:t>
            </a:r>
            <a:r>
              <a:rPr sz="700" i="1" spc="14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may</a:t>
            </a:r>
            <a:r>
              <a:rPr sz="700" i="1" spc="14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need</a:t>
            </a:r>
            <a:r>
              <a:rPr sz="700" i="1" spc="15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to</a:t>
            </a:r>
            <a:r>
              <a:rPr sz="700" i="1" spc="14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be</a:t>
            </a:r>
            <a:r>
              <a:rPr sz="700" i="1" spc="14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scaled</a:t>
            </a:r>
            <a:r>
              <a:rPr sz="700" i="1" spc="15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00" i="1" spc="-10" dirty="0">
                <a:solidFill>
                  <a:srgbClr val="FFFFFF"/>
                </a:solidFill>
                <a:latin typeface="Darwin-LightItalic"/>
                <a:cs typeface="Darwin-LightItalic"/>
              </a:rPr>
              <a:t>appropriately.</a:t>
            </a:r>
            <a:endParaRPr sz="700">
              <a:latin typeface="Darwin-LightItalic"/>
              <a:cs typeface="Darwin-LightItalic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761969" y="1079506"/>
            <a:ext cx="6739890" cy="8331200"/>
            <a:chOff x="7761969" y="1079506"/>
            <a:chExt cx="6739890" cy="8331200"/>
          </a:xfrm>
        </p:grpSpPr>
        <p:sp>
          <p:nvSpPr>
            <p:cNvPr id="35" name="object 35"/>
            <p:cNvSpPr/>
            <p:nvPr/>
          </p:nvSpPr>
          <p:spPr>
            <a:xfrm>
              <a:off x="7774673" y="9122468"/>
              <a:ext cx="3249930" cy="0"/>
            </a:xfrm>
            <a:custGeom>
              <a:avLst/>
              <a:gdLst/>
              <a:ahLst/>
              <a:cxnLst/>
              <a:rect l="l" t="t" r="r" b="b"/>
              <a:pathLst>
                <a:path w="3249929">
                  <a:moveTo>
                    <a:pt x="3249434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024108" y="9065318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774669" y="9065318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023897" y="9122468"/>
              <a:ext cx="3255645" cy="0"/>
            </a:xfrm>
            <a:custGeom>
              <a:avLst/>
              <a:gdLst/>
              <a:ahLst/>
              <a:cxnLst/>
              <a:rect l="l" t="t" r="r" b="b"/>
              <a:pathLst>
                <a:path w="3255644">
                  <a:moveTo>
                    <a:pt x="3255429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279326" y="9065318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023897" y="9065318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431518" y="5030099"/>
              <a:ext cx="0" cy="3735704"/>
            </a:xfrm>
            <a:custGeom>
              <a:avLst/>
              <a:gdLst/>
              <a:ahLst/>
              <a:cxnLst/>
              <a:rect l="l" t="t" r="r" b="b"/>
              <a:pathLst>
                <a:path h="3735704">
                  <a:moveTo>
                    <a:pt x="0" y="0"/>
                  </a:moveTo>
                  <a:lnTo>
                    <a:pt x="0" y="3735184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374368" y="5030099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4374368" y="8765282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431518" y="1092206"/>
              <a:ext cx="0" cy="3937000"/>
            </a:xfrm>
            <a:custGeom>
              <a:avLst/>
              <a:gdLst/>
              <a:ahLst/>
              <a:cxnLst/>
              <a:rect l="l" t="t" r="r" b="b"/>
              <a:pathLst>
                <a:path h="3937000">
                  <a:moveTo>
                    <a:pt x="0" y="0"/>
                  </a:moveTo>
                  <a:lnTo>
                    <a:pt x="0" y="393700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374368" y="1092206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374368" y="5029206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786864" y="9232752"/>
              <a:ext cx="480695" cy="165735"/>
            </a:xfrm>
            <a:custGeom>
              <a:avLst/>
              <a:gdLst/>
              <a:ahLst/>
              <a:cxnLst/>
              <a:rect l="l" t="t" r="r" b="b"/>
              <a:pathLst>
                <a:path w="480695" h="165734">
                  <a:moveTo>
                    <a:pt x="0" y="0"/>
                  </a:moveTo>
                  <a:lnTo>
                    <a:pt x="37755" y="95536"/>
                  </a:lnTo>
                  <a:lnTo>
                    <a:pt x="75304" y="144595"/>
                  </a:lnTo>
                  <a:lnTo>
                    <a:pt x="135113" y="162670"/>
                  </a:lnTo>
                  <a:lnTo>
                    <a:pt x="239649" y="165252"/>
                  </a:lnTo>
                  <a:lnTo>
                    <a:pt x="357347" y="139481"/>
                  </a:lnTo>
                  <a:lnTo>
                    <a:pt x="431139" y="82784"/>
                  </a:lnTo>
                  <a:lnTo>
                    <a:pt x="469327" y="26088"/>
                  </a:lnTo>
                  <a:lnTo>
                    <a:pt x="480212" y="317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752702" y="9232753"/>
              <a:ext cx="113030" cy="81280"/>
            </a:xfrm>
            <a:custGeom>
              <a:avLst/>
              <a:gdLst/>
              <a:ahLst/>
              <a:cxnLst/>
              <a:rect l="l" t="t" r="r" b="b"/>
              <a:pathLst>
                <a:path w="113029" h="81279">
                  <a:moveTo>
                    <a:pt x="112674" y="39979"/>
                  </a:moveTo>
                  <a:lnTo>
                    <a:pt x="34162" y="0"/>
                  </a:lnTo>
                  <a:lnTo>
                    <a:pt x="0" y="81203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190780" y="9233062"/>
              <a:ext cx="114935" cy="79375"/>
            </a:xfrm>
            <a:custGeom>
              <a:avLst/>
              <a:gdLst/>
              <a:ahLst/>
              <a:cxnLst/>
              <a:rect l="l" t="t" r="r" b="b"/>
              <a:pathLst>
                <a:path w="114934" h="79375">
                  <a:moveTo>
                    <a:pt x="114693" y="79298"/>
                  </a:moveTo>
                  <a:lnTo>
                    <a:pt x="76301" y="0"/>
                  </a:lnTo>
                  <a:lnTo>
                    <a:pt x="0" y="44069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3514569" y="2860869"/>
              <a:ext cx="905510" cy="335280"/>
            </a:xfrm>
            <a:custGeom>
              <a:avLst/>
              <a:gdLst/>
              <a:ahLst/>
              <a:cxnLst/>
              <a:rect l="l" t="t" r="r" b="b"/>
              <a:pathLst>
                <a:path w="905509" h="335280">
                  <a:moveTo>
                    <a:pt x="905040" y="335127"/>
                  </a:moveTo>
                  <a:lnTo>
                    <a:pt x="828324" y="141381"/>
                  </a:lnTo>
                  <a:lnTo>
                    <a:pt x="755327" y="41890"/>
                  </a:lnTo>
                  <a:lnTo>
                    <a:pt x="643366" y="5236"/>
                  </a:lnTo>
                  <a:lnTo>
                    <a:pt x="449757" y="0"/>
                  </a:lnTo>
                  <a:lnTo>
                    <a:pt x="231243" y="49579"/>
                  </a:lnTo>
                  <a:lnTo>
                    <a:pt x="93110" y="158654"/>
                  </a:lnTo>
                  <a:lnTo>
                    <a:pt x="20861" y="267729"/>
                  </a:lnTo>
                  <a:lnTo>
                    <a:pt x="0" y="317309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3476380" y="3098787"/>
              <a:ext cx="114935" cy="80010"/>
            </a:xfrm>
            <a:custGeom>
              <a:avLst/>
              <a:gdLst/>
              <a:ahLst/>
              <a:cxnLst/>
              <a:rect l="l" t="t" r="r" b="b"/>
              <a:pathLst>
                <a:path w="114934" h="80010">
                  <a:moveTo>
                    <a:pt x="0" y="0"/>
                  </a:moveTo>
                  <a:lnTo>
                    <a:pt x="38188" y="79400"/>
                  </a:lnTo>
                  <a:lnTo>
                    <a:pt x="114592" y="35521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0960944" y="9363392"/>
            <a:ext cx="1466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FFD573"/>
                </a:solidFill>
                <a:latin typeface="Darwin"/>
                <a:cs typeface="Darwin"/>
              </a:rPr>
              <a:t>=</a:t>
            </a:r>
            <a:endParaRPr sz="1700">
              <a:latin typeface="Darwin"/>
              <a:cs typeface="Darwin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2635309" y="6705596"/>
            <a:ext cx="7105650" cy="2265045"/>
            <a:chOff x="2635309" y="6705596"/>
            <a:chExt cx="7105650" cy="2265045"/>
          </a:xfrm>
        </p:grpSpPr>
        <p:sp>
          <p:nvSpPr>
            <p:cNvPr id="54" name="object 54"/>
            <p:cNvSpPr/>
            <p:nvPr/>
          </p:nvSpPr>
          <p:spPr>
            <a:xfrm>
              <a:off x="7966957" y="7563321"/>
              <a:ext cx="942975" cy="953135"/>
            </a:xfrm>
            <a:custGeom>
              <a:avLst/>
              <a:gdLst/>
              <a:ahLst/>
              <a:cxnLst/>
              <a:rect l="l" t="t" r="r" b="b"/>
              <a:pathLst>
                <a:path w="942975" h="953134">
                  <a:moveTo>
                    <a:pt x="0" y="0"/>
                  </a:moveTo>
                  <a:lnTo>
                    <a:pt x="28448" y="952550"/>
                  </a:lnTo>
                  <a:lnTo>
                    <a:pt x="942847" y="916216"/>
                  </a:lnTo>
                </a:path>
              </a:pathLst>
            </a:custGeom>
            <a:ln w="12700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947910" y="6711946"/>
              <a:ext cx="1786889" cy="1786889"/>
            </a:xfrm>
            <a:custGeom>
              <a:avLst/>
              <a:gdLst/>
              <a:ahLst/>
              <a:cxnLst/>
              <a:rect l="l" t="t" r="r" b="b"/>
              <a:pathLst>
                <a:path w="1786890" h="1786890">
                  <a:moveTo>
                    <a:pt x="893318" y="0"/>
                  </a:moveTo>
                  <a:lnTo>
                    <a:pt x="845874" y="1238"/>
                  </a:lnTo>
                  <a:lnTo>
                    <a:pt x="799075" y="4911"/>
                  </a:lnTo>
                  <a:lnTo>
                    <a:pt x="752984" y="10959"/>
                  </a:lnTo>
                  <a:lnTo>
                    <a:pt x="707660" y="19318"/>
                  </a:lnTo>
                  <a:lnTo>
                    <a:pt x="663167" y="29927"/>
                  </a:lnTo>
                  <a:lnTo>
                    <a:pt x="619566" y="42724"/>
                  </a:lnTo>
                  <a:lnTo>
                    <a:pt x="576919" y="57649"/>
                  </a:lnTo>
                  <a:lnTo>
                    <a:pt x="535287" y="74638"/>
                  </a:lnTo>
                  <a:lnTo>
                    <a:pt x="494732" y="93630"/>
                  </a:lnTo>
                  <a:lnTo>
                    <a:pt x="455316" y="114564"/>
                  </a:lnTo>
                  <a:lnTo>
                    <a:pt x="417101" y="137378"/>
                  </a:lnTo>
                  <a:lnTo>
                    <a:pt x="380148" y="162009"/>
                  </a:lnTo>
                  <a:lnTo>
                    <a:pt x="344519" y="188397"/>
                  </a:lnTo>
                  <a:lnTo>
                    <a:pt x="310276" y="216479"/>
                  </a:lnTo>
                  <a:lnTo>
                    <a:pt x="277480" y="246194"/>
                  </a:lnTo>
                  <a:lnTo>
                    <a:pt x="246194" y="277480"/>
                  </a:lnTo>
                  <a:lnTo>
                    <a:pt x="216479" y="310276"/>
                  </a:lnTo>
                  <a:lnTo>
                    <a:pt x="188397" y="344519"/>
                  </a:lnTo>
                  <a:lnTo>
                    <a:pt x="162009" y="380148"/>
                  </a:lnTo>
                  <a:lnTo>
                    <a:pt x="137378" y="417101"/>
                  </a:lnTo>
                  <a:lnTo>
                    <a:pt x="114564" y="455316"/>
                  </a:lnTo>
                  <a:lnTo>
                    <a:pt x="93630" y="494732"/>
                  </a:lnTo>
                  <a:lnTo>
                    <a:pt x="74638" y="535287"/>
                  </a:lnTo>
                  <a:lnTo>
                    <a:pt x="57649" y="576919"/>
                  </a:lnTo>
                  <a:lnTo>
                    <a:pt x="42724" y="619566"/>
                  </a:lnTo>
                  <a:lnTo>
                    <a:pt x="29927" y="663167"/>
                  </a:lnTo>
                  <a:lnTo>
                    <a:pt x="19318" y="707660"/>
                  </a:lnTo>
                  <a:lnTo>
                    <a:pt x="10959" y="752984"/>
                  </a:lnTo>
                  <a:lnTo>
                    <a:pt x="4911" y="799075"/>
                  </a:lnTo>
                  <a:lnTo>
                    <a:pt x="1238" y="845874"/>
                  </a:lnTo>
                  <a:lnTo>
                    <a:pt x="0" y="893318"/>
                  </a:lnTo>
                  <a:lnTo>
                    <a:pt x="1238" y="940761"/>
                  </a:lnTo>
                  <a:lnTo>
                    <a:pt x="4911" y="987560"/>
                  </a:lnTo>
                  <a:lnTo>
                    <a:pt x="10959" y="1033651"/>
                  </a:lnTo>
                  <a:lnTo>
                    <a:pt x="19318" y="1078975"/>
                  </a:lnTo>
                  <a:lnTo>
                    <a:pt x="29927" y="1123468"/>
                  </a:lnTo>
                  <a:lnTo>
                    <a:pt x="42724" y="1167069"/>
                  </a:lnTo>
                  <a:lnTo>
                    <a:pt x="57649" y="1209716"/>
                  </a:lnTo>
                  <a:lnTo>
                    <a:pt x="74638" y="1251348"/>
                  </a:lnTo>
                  <a:lnTo>
                    <a:pt x="93630" y="1291903"/>
                  </a:lnTo>
                  <a:lnTo>
                    <a:pt x="114564" y="1331319"/>
                  </a:lnTo>
                  <a:lnTo>
                    <a:pt x="137378" y="1369534"/>
                  </a:lnTo>
                  <a:lnTo>
                    <a:pt x="162009" y="1406487"/>
                  </a:lnTo>
                  <a:lnTo>
                    <a:pt x="188397" y="1442116"/>
                  </a:lnTo>
                  <a:lnTo>
                    <a:pt x="216479" y="1476359"/>
                  </a:lnTo>
                  <a:lnTo>
                    <a:pt x="246194" y="1509155"/>
                  </a:lnTo>
                  <a:lnTo>
                    <a:pt x="277480" y="1540441"/>
                  </a:lnTo>
                  <a:lnTo>
                    <a:pt x="310276" y="1570156"/>
                  </a:lnTo>
                  <a:lnTo>
                    <a:pt x="344519" y="1598238"/>
                  </a:lnTo>
                  <a:lnTo>
                    <a:pt x="380148" y="1624626"/>
                  </a:lnTo>
                  <a:lnTo>
                    <a:pt x="417101" y="1649257"/>
                  </a:lnTo>
                  <a:lnTo>
                    <a:pt x="455316" y="1672071"/>
                  </a:lnTo>
                  <a:lnTo>
                    <a:pt x="494732" y="1693005"/>
                  </a:lnTo>
                  <a:lnTo>
                    <a:pt x="535287" y="1711997"/>
                  </a:lnTo>
                  <a:lnTo>
                    <a:pt x="576919" y="1728986"/>
                  </a:lnTo>
                  <a:lnTo>
                    <a:pt x="619566" y="1743911"/>
                  </a:lnTo>
                  <a:lnTo>
                    <a:pt x="663167" y="1756708"/>
                  </a:lnTo>
                  <a:lnTo>
                    <a:pt x="707660" y="1767317"/>
                  </a:lnTo>
                  <a:lnTo>
                    <a:pt x="752984" y="1775676"/>
                  </a:lnTo>
                  <a:lnTo>
                    <a:pt x="799075" y="1781724"/>
                  </a:lnTo>
                  <a:lnTo>
                    <a:pt x="845874" y="1785397"/>
                  </a:lnTo>
                  <a:lnTo>
                    <a:pt x="893318" y="1786636"/>
                  </a:lnTo>
                  <a:lnTo>
                    <a:pt x="940761" y="1785397"/>
                  </a:lnTo>
                  <a:lnTo>
                    <a:pt x="987560" y="1781724"/>
                  </a:lnTo>
                  <a:lnTo>
                    <a:pt x="1033651" y="1775676"/>
                  </a:lnTo>
                  <a:lnTo>
                    <a:pt x="1078975" y="1767317"/>
                  </a:lnTo>
                  <a:lnTo>
                    <a:pt x="1123468" y="1756708"/>
                  </a:lnTo>
                  <a:lnTo>
                    <a:pt x="1167069" y="1743911"/>
                  </a:lnTo>
                  <a:lnTo>
                    <a:pt x="1209716" y="1728986"/>
                  </a:lnTo>
                  <a:lnTo>
                    <a:pt x="1251348" y="1711997"/>
                  </a:lnTo>
                  <a:lnTo>
                    <a:pt x="1291903" y="1693005"/>
                  </a:lnTo>
                  <a:lnTo>
                    <a:pt x="1331319" y="1672071"/>
                  </a:lnTo>
                  <a:lnTo>
                    <a:pt x="1369534" y="1649257"/>
                  </a:lnTo>
                  <a:lnTo>
                    <a:pt x="1406487" y="1624626"/>
                  </a:lnTo>
                  <a:lnTo>
                    <a:pt x="1442116" y="1598238"/>
                  </a:lnTo>
                  <a:lnTo>
                    <a:pt x="1476359" y="1570156"/>
                  </a:lnTo>
                  <a:lnTo>
                    <a:pt x="1509155" y="1540441"/>
                  </a:lnTo>
                  <a:lnTo>
                    <a:pt x="1540441" y="1509155"/>
                  </a:lnTo>
                  <a:lnTo>
                    <a:pt x="1570156" y="1476359"/>
                  </a:lnTo>
                  <a:lnTo>
                    <a:pt x="1598238" y="1442116"/>
                  </a:lnTo>
                  <a:lnTo>
                    <a:pt x="1624626" y="1406487"/>
                  </a:lnTo>
                  <a:lnTo>
                    <a:pt x="1649257" y="1369534"/>
                  </a:lnTo>
                  <a:lnTo>
                    <a:pt x="1672071" y="1331319"/>
                  </a:lnTo>
                  <a:lnTo>
                    <a:pt x="1693005" y="1291903"/>
                  </a:lnTo>
                  <a:lnTo>
                    <a:pt x="1711997" y="1251348"/>
                  </a:lnTo>
                  <a:lnTo>
                    <a:pt x="1728986" y="1209716"/>
                  </a:lnTo>
                  <a:lnTo>
                    <a:pt x="1743911" y="1167069"/>
                  </a:lnTo>
                  <a:lnTo>
                    <a:pt x="1756708" y="1123468"/>
                  </a:lnTo>
                  <a:lnTo>
                    <a:pt x="1767317" y="1078975"/>
                  </a:lnTo>
                  <a:lnTo>
                    <a:pt x="1775676" y="1033651"/>
                  </a:lnTo>
                  <a:lnTo>
                    <a:pt x="1781724" y="987560"/>
                  </a:lnTo>
                  <a:lnTo>
                    <a:pt x="1785397" y="940761"/>
                  </a:lnTo>
                  <a:lnTo>
                    <a:pt x="1786636" y="893318"/>
                  </a:lnTo>
                  <a:lnTo>
                    <a:pt x="1785397" y="845874"/>
                  </a:lnTo>
                  <a:lnTo>
                    <a:pt x="1781724" y="799075"/>
                  </a:lnTo>
                  <a:lnTo>
                    <a:pt x="1775676" y="752984"/>
                  </a:lnTo>
                  <a:lnTo>
                    <a:pt x="1767317" y="707660"/>
                  </a:lnTo>
                  <a:lnTo>
                    <a:pt x="1756708" y="663167"/>
                  </a:lnTo>
                  <a:lnTo>
                    <a:pt x="1743911" y="619566"/>
                  </a:lnTo>
                  <a:lnTo>
                    <a:pt x="1728986" y="576919"/>
                  </a:lnTo>
                  <a:lnTo>
                    <a:pt x="1711997" y="535287"/>
                  </a:lnTo>
                  <a:lnTo>
                    <a:pt x="1693005" y="494732"/>
                  </a:lnTo>
                  <a:lnTo>
                    <a:pt x="1672071" y="455316"/>
                  </a:lnTo>
                  <a:lnTo>
                    <a:pt x="1649257" y="417101"/>
                  </a:lnTo>
                  <a:lnTo>
                    <a:pt x="1624626" y="380148"/>
                  </a:lnTo>
                  <a:lnTo>
                    <a:pt x="1598238" y="344519"/>
                  </a:lnTo>
                  <a:lnTo>
                    <a:pt x="1570156" y="310276"/>
                  </a:lnTo>
                  <a:lnTo>
                    <a:pt x="1540441" y="277480"/>
                  </a:lnTo>
                  <a:lnTo>
                    <a:pt x="1509155" y="246194"/>
                  </a:lnTo>
                  <a:lnTo>
                    <a:pt x="1476359" y="216479"/>
                  </a:lnTo>
                  <a:lnTo>
                    <a:pt x="1442116" y="188397"/>
                  </a:lnTo>
                  <a:lnTo>
                    <a:pt x="1406487" y="162009"/>
                  </a:lnTo>
                  <a:lnTo>
                    <a:pt x="1369534" y="137378"/>
                  </a:lnTo>
                  <a:lnTo>
                    <a:pt x="1331319" y="114564"/>
                  </a:lnTo>
                  <a:lnTo>
                    <a:pt x="1291903" y="93630"/>
                  </a:lnTo>
                  <a:lnTo>
                    <a:pt x="1251348" y="74638"/>
                  </a:lnTo>
                  <a:lnTo>
                    <a:pt x="1209716" y="57649"/>
                  </a:lnTo>
                  <a:lnTo>
                    <a:pt x="1167069" y="42724"/>
                  </a:lnTo>
                  <a:lnTo>
                    <a:pt x="1123468" y="29927"/>
                  </a:lnTo>
                  <a:lnTo>
                    <a:pt x="1078975" y="19318"/>
                  </a:lnTo>
                  <a:lnTo>
                    <a:pt x="1033651" y="10959"/>
                  </a:lnTo>
                  <a:lnTo>
                    <a:pt x="987560" y="4911"/>
                  </a:lnTo>
                  <a:lnTo>
                    <a:pt x="940761" y="1238"/>
                  </a:lnTo>
                  <a:lnTo>
                    <a:pt x="8933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463051" y="6711949"/>
              <a:ext cx="1217930" cy="588010"/>
            </a:xfrm>
            <a:custGeom>
              <a:avLst/>
              <a:gdLst/>
              <a:ahLst/>
              <a:cxnLst/>
              <a:rect l="l" t="t" r="r" b="b"/>
              <a:pathLst>
                <a:path w="1217929" h="588009">
                  <a:moveTo>
                    <a:pt x="425624" y="1238"/>
                  </a:moveTo>
                  <a:lnTo>
                    <a:pt x="330737" y="1238"/>
                  </a:lnTo>
                  <a:lnTo>
                    <a:pt x="283938" y="4911"/>
                  </a:lnTo>
                  <a:lnTo>
                    <a:pt x="237846" y="10959"/>
                  </a:lnTo>
                  <a:lnTo>
                    <a:pt x="192522" y="19318"/>
                  </a:lnTo>
                  <a:lnTo>
                    <a:pt x="148029" y="29928"/>
                  </a:lnTo>
                  <a:lnTo>
                    <a:pt x="104428" y="42726"/>
                  </a:lnTo>
                  <a:lnTo>
                    <a:pt x="61780" y="57650"/>
                  </a:lnTo>
                  <a:lnTo>
                    <a:pt x="20147" y="74640"/>
                  </a:lnTo>
                  <a:lnTo>
                    <a:pt x="0" y="84075"/>
                  </a:lnTo>
                  <a:lnTo>
                    <a:pt x="0" y="587679"/>
                  </a:lnTo>
                  <a:lnTo>
                    <a:pt x="1217613" y="587679"/>
                  </a:lnTo>
                  <a:lnTo>
                    <a:pt x="1213849" y="576924"/>
                  </a:lnTo>
                  <a:lnTo>
                    <a:pt x="1196860" y="535292"/>
                  </a:lnTo>
                  <a:lnTo>
                    <a:pt x="1177867" y="494738"/>
                  </a:lnTo>
                  <a:lnTo>
                    <a:pt x="1156934" y="455322"/>
                  </a:lnTo>
                  <a:lnTo>
                    <a:pt x="1134120" y="417106"/>
                  </a:lnTo>
                  <a:lnTo>
                    <a:pt x="1109488" y="380153"/>
                  </a:lnTo>
                  <a:lnTo>
                    <a:pt x="1083101" y="344524"/>
                  </a:lnTo>
                  <a:lnTo>
                    <a:pt x="1055018" y="310281"/>
                  </a:lnTo>
                  <a:lnTo>
                    <a:pt x="1025303" y="277485"/>
                  </a:lnTo>
                  <a:lnTo>
                    <a:pt x="994017" y="246199"/>
                  </a:lnTo>
                  <a:lnTo>
                    <a:pt x="961222" y="216484"/>
                  </a:lnTo>
                  <a:lnTo>
                    <a:pt x="926979" y="188401"/>
                  </a:lnTo>
                  <a:lnTo>
                    <a:pt x="891350" y="162013"/>
                  </a:lnTo>
                  <a:lnTo>
                    <a:pt x="854397" y="137381"/>
                  </a:lnTo>
                  <a:lnTo>
                    <a:pt x="816182" y="114567"/>
                  </a:lnTo>
                  <a:lnTo>
                    <a:pt x="776766" y="93633"/>
                  </a:lnTo>
                  <a:lnTo>
                    <a:pt x="736211" y="74640"/>
                  </a:lnTo>
                  <a:lnTo>
                    <a:pt x="694579" y="57650"/>
                  </a:lnTo>
                  <a:lnTo>
                    <a:pt x="651931" y="42726"/>
                  </a:lnTo>
                  <a:lnTo>
                    <a:pt x="608330" y="29928"/>
                  </a:lnTo>
                  <a:lnTo>
                    <a:pt x="563837" y="19318"/>
                  </a:lnTo>
                  <a:lnTo>
                    <a:pt x="518514" y="10959"/>
                  </a:lnTo>
                  <a:lnTo>
                    <a:pt x="472422" y="4911"/>
                  </a:lnTo>
                  <a:lnTo>
                    <a:pt x="425624" y="1238"/>
                  </a:lnTo>
                  <a:close/>
                </a:path>
                <a:path w="1217929" h="588009">
                  <a:moveTo>
                    <a:pt x="378180" y="0"/>
                  </a:moveTo>
                  <a:lnTo>
                    <a:pt x="330737" y="1238"/>
                  </a:lnTo>
                  <a:lnTo>
                    <a:pt x="425624" y="1238"/>
                  </a:lnTo>
                  <a:lnTo>
                    <a:pt x="378180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463051" y="7653959"/>
              <a:ext cx="1270635" cy="354330"/>
            </a:xfrm>
            <a:custGeom>
              <a:avLst/>
              <a:gdLst/>
              <a:ahLst/>
              <a:cxnLst/>
              <a:rect l="l" t="t" r="r" b="b"/>
              <a:pathLst>
                <a:path w="1270634" h="354329">
                  <a:moveTo>
                    <a:pt x="1270162" y="0"/>
                  </a:moveTo>
                  <a:lnTo>
                    <a:pt x="0" y="0"/>
                  </a:lnTo>
                  <a:lnTo>
                    <a:pt x="0" y="354330"/>
                  </a:lnTo>
                  <a:lnTo>
                    <a:pt x="1175511" y="354330"/>
                  </a:lnTo>
                  <a:lnTo>
                    <a:pt x="1177867" y="349893"/>
                  </a:lnTo>
                  <a:lnTo>
                    <a:pt x="1196860" y="309338"/>
                  </a:lnTo>
                  <a:lnTo>
                    <a:pt x="1213849" y="267706"/>
                  </a:lnTo>
                  <a:lnTo>
                    <a:pt x="1228773" y="225059"/>
                  </a:lnTo>
                  <a:lnTo>
                    <a:pt x="1241571" y="181458"/>
                  </a:lnTo>
                  <a:lnTo>
                    <a:pt x="1252180" y="136965"/>
                  </a:lnTo>
                  <a:lnTo>
                    <a:pt x="1260539" y="91641"/>
                  </a:lnTo>
                  <a:lnTo>
                    <a:pt x="1266586" y="45550"/>
                  </a:lnTo>
                  <a:lnTo>
                    <a:pt x="1270162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8463051" y="7299629"/>
              <a:ext cx="1271905" cy="354330"/>
            </a:xfrm>
            <a:custGeom>
              <a:avLst/>
              <a:gdLst/>
              <a:ahLst/>
              <a:cxnLst/>
              <a:rect l="l" t="t" r="r" b="b"/>
              <a:pathLst>
                <a:path w="1271904" h="354329">
                  <a:moveTo>
                    <a:pt x="1217613" y="0"/>
                  </a:moveTo>
                  <a:lnTo>
                    <a:pt x="0" y="0"/>
                  </a:lnTo>
                  <a:lnTo>
                    <a:pt x="0" y="354330"/>
                  </a:lnTo>
                  <a:lnTo>
                    <a:pt x="1270162" y="354330"/>
                  </a:lnTo>
                  <a:lnTo>
                    <a:pt x="1270260" y="353081"/>
                  </a:lnTo>
                  <a:lnTo>
                    <a:pt x="1271498" y="305638"/>
                  </a:lnTo>
                  <a:lnTo>
                    <a:pt x="1270260" y="258195"/>
                  </a:lnTo>
                  <a:lnTo>
                    <a:pt x="1266586" y="211398"/>
                  </a:lnTo>
                  <a:lnTo>
                    <a:pt x="1260539" y="165307"/>
                  </a:lnTo>
                  <a:lnTo>
                    <a:pt x="1252180" y="119984"/>
                  </a:lnTo>
                  <a:lnTo>
                    <a:pt x="1241571" y="75492"/>
                  </a:lnTo>
                  <a:lnTo>
                    <a:pt x="1228773" y="31891"/>
                  </a:lnTo>
                  <a:lnTo>
                    <a:pt x="1217613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947910" y="6711946"/>
              <a:ext cx="1786889" cy="1786889"/>
            </a:xfrm>
            <a:custGeom>
              <a:avLst/>
              <a:gdLst/>
              <a:ahLst/>
              <a:cxnLst/>
              <a:rect l="l" t="t" r="r" b="b"/>
              <a:pathLst>
                <a:path w="1786890" h="1786890">
                  <a:moveTo>
                    <a:pt x="893318" y="1786636"/>
                  </a:moveTo>
                  <a:lnTo>
                    <a:pt x="940761" y="1785397"/>
                  </a:lnTo>
                  <a:lnTo>
                    <a:pt x="987560" y="1781724"/>
                  </a:lnTo>
                  <a:lnTo>
                    <a:pt x="1033651" y="1775676"/>
                  </a:lnTo>
                  <a:lnTo>
                    <a:pt x="1078975" y="1767317"/>
                  </a:lnTo>
                  <a:lnTo>
                    <a:pt x="1123468" y="1756708"/>
                  </a:lnTo>
                  <a:lnTo>
                    <a:pt x="1167069" y="1743911"/>
                  </a:lnTo>
                  <a:lnTo>
                    <a:pt x="1209716" y="1728986"/>
                  </a:lnTo>
                  <a:lnTo>
                    <a:pt x="1251348" y="1711997"/>
                  </a:lnTo>
                  <a:lnTo>
                    <a:pt x="1291903" y="1693005"/>
                  </a:lnTo>
                  <a:lnTo>
                    <a:pt x="1331319" y="1672071"/>
                  </a:lnTo>
                  <a:lnTo>
                    <a:pt x="1369534" y="1649257"/>
                  </a:lnTo>
                  <a:lnTo>
                    <a:pt x="1406487" y="1624626"/>
                  </a:lnTo>
                  <a:lnTo>
                    <a:pt x="1442116" y="1598238"/>
                  </a:lnTo>
                  <a:lnTo>
                    <a:pt x="1476359" y="1570156"/>
                  </a:lnTo>
                  <a:lnTo>
                    <a:pt x="1509155" y="1540441"/>
                  </a:lnTo>
                  <a:lnTo>
                    <a:pt x="1540441" y="1509155"/>
                  </a:lnTo>
                  <a:lnTo>
                    <a:pt x="1570156" y="1476359"/>
                  </a:lnTo>
                  <a:lnTo>
                    <a:pt x="1598238" y="1442116"/>
                  </a:lnTo>
                  <a:lnTo>
                    <a:pt x="1624626" y="1406487"/>
                  </a:lnTo>
                  <a:lnTo>
                    <a:pt x="1649257" y="1369534"/>
                  </a:lnTo>
                  <a:lnTo>
                    <a:pt x="1672071" y="1331319"/>
                  </a:lnTo>
                  <a:lnTo>
                    <a:pt x="1693005" y="1291903"/>
                  </a:lnTo>
                  <a:lnTo>
                    <a:pt x="1711997" y="1251348"/>
                  </a:lnTo>
                  <a:lnTo>
                    <a:pt x="1728986" y="1209716"/>
                  </a:lnTo>
                  <a:lnTo>
                    <a:pt x="1743911" y="1167069"/>
                  </a:lnTo>
                  <a:lnTo>
                    <a:pt x="1756708" y="1123468"/>
                  </a:lnTo>
                  <a:lnTo>
                    <a:pt x="1767317" y="1078975"/>
                  </a:lnTo>
                  <a:lnTo>
                    <a:pt x="1775676" y="1033651"/>
                  </a:lnTo>
                  <a:lnTo>
                    <a:pt x="1781724" y="987560"/>
                  </a:lnTo>
                  <a:lnTo>
                    <a:pt x="1785397" y="940761"/>
                  </a:lnTo>
                  <a:lnTo>
                    <a:pt x="1786636" y="893318"/>
                  </a:lnTo>
                  <a:lnTo>
                    <a:pt x="1785397" y="845874"/>
                  </a:lnTo>
                  <a:lnTo>
                    <a:pt x="1781724" y="799075"/>
                  </a:lnTo>
                  <a:lnTo>
                    <a:pt x="1775676" y="752984"/>
                  </a:lnTo>
                  <a:lnTo>
                    <a:pt x="1767317" y="707660"/>
                  </a:lnTo>
                  <a:lnTo>
                    <a:pt x="1756708" y="663167"/>
                  </a:lnTo>
                  <a:lnTo>
                    <a:pt x="1743911" y="619566"/>
                  </a:lnTo>
                  <a:lnTo>
                    <a:pt x="1728986" y="576919"/>
                  </a:lnTo>
                  <a:lnTo>
                    <a:pt x="1711997" y="535287"/>
                  </a:lnTo>
                  <a:lnTo>
                    <a:pt x="1693005" y="494732"/>
                  </a:lnTo>
                  <a:lnTo>
                    <a:pt x="1672071" y="455316"/>
                  </a:lnTo>
                  <a:lnTo>
                    <a:pt x="1649257" y="417101"/>
                  </a:lnTo>
                  <a:lnTo>
                    <a:pt x="1624626" y="380148"/>
                  </a:lnTo>
                  <a:lnTo>
                    <a:pt x="1598238" y="344519"/>
                  </a:lnTo>
                  <a:lnTo>
                    <a:pt x="1570156" y="310276"/>
                  </a:lnTo>
                  <a:lnTo>
                    <a:pt x="1540441" y="277480"/>
                  </a:lnTo>
                  <a:lnTo>
                    <a:pt x="1509155" y="246194"/>
                  </a:lnTo>
                  <a:lnTo>
                    <a:pt x="1476359" y="216479"/>
                  </a:lnTo>
                  <a:lnTo>
                    <a:pt x="1442116" y="188397"/>
                  </a:lnTo>
                  <a:lnTo>
                    <a:pt x="1406487" y="162009"/>
                  </a:lnTo>
                  <a:lnTo>
                    <a:pt x="1369534" y="137378"/>
                  </a:lnTo>
                  <a:lnTo>
                    <a:pt x="1331319" y="114564"/>
                  </a:lnTo>
                  <a:lnTo>
                    <a:pt x="1291903" y="93630"/>
                  </a:lnTo>
                  <a:lnTo>
                    <a:pt x="1251348" y="74638"/>
                  </a:lnTo>
                  <a:lnTo>
                    <a:pt x="1209716" y="57649"/>
                  </a:lnTo>
                  <a:lnTo>
                    <a:pt x="1167069" y="42724"/>
                  </a:lnTo>
                  <a:lnTo>
                    <a:pt x="1123468" y="29927"/>
                  </a:lnTo>
                  <a:lnTo>
                    <a:pt x="1078975" y="19318"/>
                  </a:lnTo>
                  <a:lnTo>
                    <a:pt x="1033651" y="10959"/>
                  </a:lnTo>
                  <a:lnTo>
                    <a:pt x="987560" y="4911"/>
                  </a:lnTo>
                  <a:lnTo>
                    <a:pt x="940761" y="1238"/>
                  </a:lnTo>
                  <a:lnTo>
                    <a:pt x="893318" y="0"/>
                  </a:lnTo>
                  <a:lnTo>
                    <a:pt x="845874" y="1238"/>
                  </a:lnTo>
                  <a:lnTo>
                    <a:pt x="799075" y="4911"/>
                  </a:lnTo>
                  <a:lnTo>
                    <a:pt x="752984" y="10959"/>
                  </a:lnTo>
                  <a:lnTo>
                    <a:pt x="707660" y="19318"/>
                  </a:lnTo>
                  <a:lnTo>
                    <a:pt x="663167" y="29927"/>
                  </a:lnTo>
                  <a:lnTo>
                    <a:pt x="619566" y="42724"/>
                  </a:lnTo>
                  <a:lnTo>
                    <a:pt x="576919" y="57649"/>
                  </a:lnTo>
                  <a:lnTo>
                    <a:pt x="535287" y="74638"/>
                  </a:lnTo>
                  <a:lnTo>
                    <a:pt x="494732" y="93630"/>
                  </a:lnTo>
                  <a:lnTo>
                    <a:pt x="455316" y="114564"/>
                  </a:lnTo>
                  <a:lnTo>
                    <a:pt x="417101" y="137378"/>
                  </a:lnTo>
                  <a:lnTo>
                    <a:pt x="380148" y="162009"/>
                  </a:lnTo>
                  <a:lnTo>
                    <a:pt x="344519" y="188397"/>
                  </a:lnTo>
                  <a:lnTo>
                    <a:pt x="310276" y="216479"/>
                  </a:lnTo>
                  <a:lnTo>
                    <a:pt x="277480" y="246194"/>
                  </a:lnTo>
                  <a:lnTo>
                    <a:pt x="246194" y="277480"/>
                  </a:lnTo>
                  <a:lnTo>
                    <a:pt x="216479" y="310276"/>
                  </a:lnTo>
                  <a:lnTo>
                    <a:pt x="188397" y="344519"/>
                  </a:lnTo>
                  <a:lnTo>
                    <a:pt x="162009" y="380148"/>
                  </a:lnTo>
                  <a:lnTo>
                    <a:pt x="137378" y="417101"/>
                  </a:lnTo>
                  <a:lnTo>
                    <a:pt x="114564" y="455316"/>
                  </a:lnTo>
                  <a:lnTo>
                    <a:pt x="93630" y="494732"/>
                  </a:lnTo>
                  <a:lnTo>
                    <a:pt x="74638" y="535287"/>
                  </a:lnTo>
                  <a:lnTo>
                    <a:pt x="57649" y="576919"/>
                  </a:lnTo>
                  <a:lnTo>
                    <a:pt x="42724" y="619566"/>
                  </a:lnTo>
                  <a:lnTo>
                    <a:pt x="29927" y="663167"/>
                  </a:lnTo>
                  <a:lnTo>
                    <a:pt x="19318" y="707660"/>
                  </a:lnTo>
                  <a:lnTo>
                    <a:pt x="10959" y="752984"/>
                  </a:lnTo>
                  <a:lnTo>
                    <a:pt x="4911" y="799075"/>
                  </a:lnTo>
                  <a:lnTo>
                    <a:pt x="1238" y="845874"/>
                  </a:lnTo>
                  <a:lnTo>
                    <a:pt x="0" y="893318"/>
                  </a:lnTo>
                  <a:lnTo>
                    <a:pt x="1238" y="940761"/>
                  </a:lnTo>
                  <a:lnTo>
                    <a:pt x="4911" y="987560"/>
                  </a:lnTo>
                  <a:lnTo>
                    <a:pt x="10959" y="1033651"/>
                  </a:lnTo>
                  <a:lnTo>
                    <a:pt x="19318" y="1078975"/>
                  </a:lnTo>
                  <a:lnTo>
                    <a:pt x="29927" y="1123468"/>
                  </a:lnTo>
                  <a:lnTo>
                    <a:pt x="42724" y="1167069"/>
                  </a:lnTo>
                  <a:lnTo>
                    <a:pt x="57649" y="1209716"/>
                  </a:lnTo>
                  <a:lnTo>
                    <a:pt x="74638" y="1251348"/>
                  </a:lnTo>
                  <a:lnTo>
                    <a:pt x="93630" y="1291903"/>
                  </a:lnTo>
                  <a:lnTo>
                    <a:pt x="114564" y="1331319"/>
                  </a:lnTo>
                  <a:lnTo>
                    <a:pt x="137378" y="1369534"/>
                  </a:lnTo>
                  <a:lnTo>
                    <a:pt x="162009" y="1406487"/>
                  </a:lnTo>
                  <a:lnTo>
                    <a:pt x="188397" y="1442116"/>
                  </a:lnTo>
                  <a:lnTo>
                    <a:pt x="216479" y="1476359"/>
                  </a:lnTo>
                  <a:lnTo>
                    <a:pt x="246194" y="1509155"/>
                  </a:lnTo>
                  <a:lnTo>
                    <a:pt x="277480" y="1540441"/>
                  </a:lnTo>
                  <a:lnTo>
                    <a:pt x="310276" y="1570156"/>
                  </a:lnTo>
                  <a:lnTo>
                    <a:pt x="344519" y="1598238"/>
                  </a:lnTo>
                  <a:lnTo>
                    <a:pt x="380148" y="1624626"/>
                  </a:lnTo>
                  <a:lnTo>
                    <a:pt x="417101" y="1649257"/>
                  </a:lnTo>
                  <a:lnTo>
                    <a:pt x="455316" y="1672071"/>
                  </a:lnTo>
                  <a:lnTo>
                    <a:pt x="494732" y="1693005"/>
                  </a:lnTo>
                  <a:lnTo>
                    <a:pt x="535287" y="1711997"/>
                  </a:lnTo>
                  <a:lnTo>
                    <a:pt x="576919" y="1728986"/>
                  </a:lnTo>
                  <a:lnTo>
                    <a:pt x="619566" y="1743911"/>
                  </a:lnTo>
                  <a:lnTo>
                    <a:pt x="663167" y="1756708"/>
                  </a:lnTo>
                  <a:lnTo>
                    <a:pt x="707660" y="1767317"/>
                  </a:lnTo>
                  <a:lnTo>
                    <a:pt x="752984" y="1775676"/>
                  </a:lnTo>
                  <a:lnTo>
                    <a:pt x="799075" y="1781724"/>
                  </a:lnTo>
                  <a:lnTo>
                    <a:pt x="845874" y="1785397"/>
                  </a:lnTo>
                  <a:lnTo>
                    <a:pt x="893318" y="1786636"/>
                  </a:lnTo>
                  <a:close/>
                </a:path>
              </a:pathLst>
            </a:custGeom>
            <a:ln w="12700">
              <a:solidFill>
                <a:srgbClr val="C7C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71439" y="7298432"/>
              <a:ext cx="0" cy="355600"/>
            </a:xfrm>
            <a:custGeom>
              <a:avLst/>
              <a:gdLst/>
              <a:ahLst/>
              <a:cxnLst/>
              <a:rect l="l" t="t" r="r" b="b"/>
              <a:pathLst>
                <a:path h="355600">
                  <a:moveTo>
                    <a:pt x="0" y="0"/>
                  </a:moveTo>
                  <a:lnTo>
                    <a:pt x="0" y="355231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414289" y="7298432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414289" y="7653660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471439" y="7652593"/>
              <a:ext cx="0" cy="355600"/>
            </a:xfrm>
            <a:custGeom>
              <a:avLst/>
              <a:gdLst/>
              <a:ahLst/>
              <a:cxnLst/>
              <a:rect l="l" t="t" r="r" b="b"/>
              <a:pathLst>
                <a:path h="355600">
                  <a:moveTo>
                    <a:pt x="0" y="0"/>
                  </a:moveTo>
                  <a:lnTo>
                    <a:pt x="0" y="355231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414289" y="7652593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414289" y="8007821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648009" y="8603214"/>
              <a:ext cx="184785" cy="307975"/>
            </a:xfrm>
            <a:custGeom>
              <a:avLst/>
              <a:gdLst/>
              <a:ahLst/>
              <a:cxnLst/>
              <a:rect l="l" t="t" r="r" b="b"/>
              <a:pathLst>
                <a:path w="184785" h="307975">
                  <a:moveTo>
                    <a:pt x="0" y="0"/>
                  </a:moveTo>
                  <a:lnTo>
                    <a:pt x="106542" y="26219"/>
                  </a:lnTo>
                  <a:lnTo>
                    <a:pt x="161253" y="51165"/>
                  </a:lnTo>
                  <a:lnTo>
                    <a:pt x="181410" y="89421"/>
                  </a:lnTo>
                  <a:lnTo>
                    <a:pt x="184289" y="155575"/>
                  </a:lnTo>
                  <a:lnTo>
                    <a:pt x="158355" y="229997"/>
                  </a:lnTo>
                  <a:lnTo>
                    <a:pt x="101301" y="276637"/>
                  </a:lnTo>
                  <a:lnTo>
                    <a:pt x="44247" y="300761"/>
                  </a:lnTo>
                  <a:lnTo>
                    <a:pt x="18313" y="307632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666330" y="8839730"/>
              <a:ext cx="74930" cy="118110"/>
            </a:xfrm>
            <a:custGeom>
              <a:avLst/>
              <a:gdLst/>
              <a:ahLst/>
              <a:cxnLst/>
              <a:rect l="l" t="t" r="r" b="b"/>
              <a:pathLst>
                <a:path w="74930" h="118109">
                  <a:moveTo>
                    <a:pt x="74701" y="117817"/>
                  </a:moveTo>
                  <a:lnTo>
                    <a:pt x="0" y="71120"/>
                  </a:lnTo>
                  <a:lnTo>
                    <a:pt x="52006" y="0"/>
                  </a:lnTo>
                </a:path>
              </a:pathLst>
            </a:custGeom>
            <a:ln w="254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622403" y="7423237"/>
              <a:ext cx="300355" cy="506730"/>
            </a:xfrm>
            <a:custGeom>
              <a:avLst/>
              <a:gdLst/>
              <a:ahLst/>
              <a:cxnLst/>
              <a:rect l="l" t="t" r="r" b="b"/>
              <a:pathLst>
                <a:path w="300354" h="506729">
                  <a:moveTo>
                    <a:pt x="0" y="491131"/>
                  </a:moveTo>
                  <a:lnTo>
                    <a:pt x="173327" y="506318"/>
                  </a:lnTo>
                  <a:lnTo>
                    <a:pt x="262332" y="485850"/>
                  </a:lnTo>
                  <a:lnTo>
                    <a:pt x="295124" y="406747"/>
                  </a:lnTo>
                  <a:lnTo>
                    <a:pt x="299808" y="246034"/>
                  </a:lnTo>
                  <a:lnTo>
                    <a:pt x="252963" y="90067"/>
                  </a:lnTo>
                  <a:lnTo>
                    <a:pt x="149904" y="18885"/>
                  </a:lnTo>
                  <a:lnTo>
                    <a:pt x="46845" y="0"/>
                  </a:lnTo>
                  <a:lnTo>
                    <a:pt x="0" y="924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622403" y="7861988"/>
              <a:ext cx="71120" cy="119380"/>
            </a:xfrm>
            <a:custGeom>
              <a:avLst/>
              <a:gdLst/>
              <a:ahLst/>
              <a:cxnLst/>
              <a:rect l="l" t="t" r="r" b="b"/>
              <a:pathLst>
                <a:path w="71120" h="119379">
                  <a:moveTo>
                    <a:pt x="70840" y="0"/>
                  </a:moveTo>
                  <a:lnTo>
                    <a:pt x="0" y="52387"/>
                  </a:lnTo>
                  <a:lnTo>
                    <a:pt x="57391" y="119227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622408" y="7357324"/>
              <a:ext cx="71120" cy="119380"/>
            </a:xfrm>
            <a:custGeom>
              <a:avLst/>
              <a:gdLst/>
              <a:ahLst/>
              <a:cxnLst/>
              <a:rect l="l" t="t" r="r" b="b"/>
              <a:pathLst>
                <a:path w="71120" h="119379">
                  <a:moveTo>
                    <a:pt x="57391" y="0"/>
                  </a:moveTo>
                  <a:lnTo>
                    <a:pt x="0" y="66840"/>
                  </a:lnTo>
                  <a:lnTo>
                    <a:pt x="70840" y="119227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1261021" y="4933060"/>
            <a:ext cx="5343525" cy="334010"/>
          </a:xfrm>
          <a:prstGeom prst="rect">
            <a:avLst/>
          </a:prstGeom>
          <a:solidFill>
            <a:srgbClr val="F9C20A"/>
          </a:solidFill>
        </p:spPr>
        <p:txBody>
          <a:bodyPr vert="horz" wrap="square" lIns="0" tIns="71755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565"/>
              </a:spcBef>
            </a:pPr>
            <a:r>
              <a:rPr sz="1200" b="1" spc="50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2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60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Darwin"/>
                <a:cs typeface="Darwin"/>
              </a:rPr>
              <a:t>MIX</a:t>
            </a:r>
            <a:r>
              <a:rPr sz="12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80" dirty="0">
                <a:solidFill>
                  <a:srgbClr val="FFFFFF"/>
                </a:solidFill>
                <a:latin typeface="Darwin"/>
                <a:cs typeface="Darwin"/>
              </a:rPr>
              <a:t>COLOR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85" dirty="0">
                <a:solidFill>
                  <a:srgbClr val="FFFFFF"/>
                </a:solidFill>
                <a:latin typeface="Darwin"/>
                <a:cs typeface="Darwin"/>
              </a:rPr>
              <a:t>FAMILIES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12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200" b="1" spc="-1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Darwin"/>
                <a:cs typeface="Darwin"/>
              </a:rPr>
              <a:t>LTER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85" dirty="0">
                <a:solidFill>
                  <a:srgbClr val="FFFFFF"/>
                </a:solidFill>
                <a:latin typeface="Darwin"/>
                <a:cs typeface="Darwin"/>
              </a:rPr>
              <a:t>ORDER</a:t>
            </a:r>
            <a:r>
              <a:rPr sz="12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Darwin"/>
                <a:cs typeface="Darwin"/>
              </a:rPr>
              <a:t>OF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90" dirty="0">
                <a:solidFill>
                  <a:srgbClr val="FFFFFF"/>
                </a:solidFill>
                <a:latin typeface="Darwin"/>
                <a:cs typeface="Darwin"/>
              </a:rPr>
              <a:t>BORDER</a:t>
            </a:r>
            <a:r>
              <a:rPr sz="12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200" b="1" spc="75" dirty="0">
                <a:solidFill>
                  <a:srgbClr val="FFFFFF"/>
                </a:solidFill>
                <a:latin typeface="Darwin"/>
                <a:cs typeface="Darwin"/>
              </a:rPr>
              <a:t>COLORS</a:t>
            </a:r>
            <a:endParaRPr sz="1200">
              <a:latin typeface="Darwin"/>
              <a:cs typeface="Darwi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017485" y="7501944"/>
            <a:ext cx="1466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E2066E"/>
                </a:solidFill>
                <a:latin typeface="Darwin"/>
                <a:cs typeface="Darwin"/>
              </a:rPr>
              <a:t>=</a:t>
            </a:r>
            <a:endParaRPr sz="1700">
              <a:latin typeface="Darwin"/>
              <a:cs typeface="Darwi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248318" y="1391410"/>
            <a:ext cx="5514340" cy="3349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57730" algn="l"/>
              </a:tabLst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Q U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A R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T E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R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B</a:t>
            </a:r>
            <a:r>
              <a:rPr sz="4000" spc="-1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O R D E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R</a:t>
            </a:r>
            <a:endParaRPr sz="4000">
              <a:latin typeface="Kapra Regular"/>
              <a:cs typeface="Kapra Regular"/>
            </a:endParaRPr>
          </a:p>
          <a:p>
            <a:pPr marL="12700">
              <a:lnSpc>
                <a:spcPct val="100000"/>
              </a:lnSpc>
              <a:tabLst>
                <a:tab pos="1330325" algn="l"/>
                <a:tab pos="2912745" algn="l"/>
              </a:tabLst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W I T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H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C O L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O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R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B</a:t>
            </a:r>
            <a:r>
              <a:rPr sz="4000" spc="-1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L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O C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K</a:t>
            </a:r>
            <a:endParaRPr sz="4000">
              <a:latin typeface="Kapra Regular"/>
              <a:cs typeface="Kapra Regular"/>
            </a:endParaRPr>
          </a:p>
          <a:p>
            <a:pPr marL="12700" marR="5080">
              <a:lnSpc>
                <a:spcPct val="145800"/>
              </a:lnSpc>
              <a:spcBef>
                <a:spcPts val="310"/>
              </a:spcBef>
            </a:pP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20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developed</a:t>
            </a:r>
            <a:r>
              <a:rPr sz="20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quarter</a:t>
            </a:r>
            <a:r>
              <a:rPr sz="20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border</a:t>
            </a:r>
            <a:r>
              <a:rPr sz="20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so</a:t>
            </a:r>
            <a:r>
              <a:rPr sz="20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20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4D4D4F"/>
                </a:solidFill>
                <a:latin typeface="Darwin-Light"/>
                <a:cs typeface="Darwin-Light"/>
              </a:rPr>
              <a:t>could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keep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unique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branding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element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even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spaces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where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full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border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doesn’t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work.</a:t>
            </a:r>
            <a:endParaRPr sz="2000">
              <a:latin typeface="Darwin-Light"/>
              <a:cs typeface="Darwin-Light"/>
            </a:endParaRPr>
          </a:p>
          <a:p>
            <a:pPr marL="12700" marR="558800">
              <a:lnSpc>
                <a:spcPct val="106500"/>
              </a:lnSpc>
              <a:spcBef>
                <a:spcPts val="1160"/>
              </a:spcBef>
            </a:pPr>
            <a:r>
              <a:rPr sz="1800" i="1" spc="50" dirty="0">
                <a:solidFill>
                  <a:srgbClr val="4D4D4F"/>
                </a:solidFill>
                <a:latin typeface="Darwin-LightItalic"/>
                <a:cs typeface="Darwin-LightItalic"/>
              </a:rPr>
              <a:t>Go</a:t>
            </a:r>
            <a:r>
              <a:rPr sz="1800" i="1" spc="229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50" dirty="0">
                <a:solidFill>
                  <a:srgbClr val="4D4D4F"/>
                </a:solidFill>
                <a:latin typeface="Darwin-LightItalic"/>
                <a:cs typeface="Darwin-LightItalic"/>
              </a:rPr>
              <a:t>to</a:t>
            </a:r>
            <a:r>
              <a:rPr sz="1800" i="1" spc="23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80" dirty="0">
                <a:solidFill>
                  <a:srgbClr val="4D4D4F"/>
                </a:solidFill>
                <a:latin typeface="Darwin-LightItalic"/>
                <a:cs typeface="Darwin-LightItalic"/>
              </a:rPr>
              <a:t>pages</a:t>
            </a:r>
            <a:r>
              <a:rPr sz="1800" i="1" spc="229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70" dirty="0">
                <a:solidFill>
                  <a:srgbClr val="4D4D4F"/>
                </a:solidFill>
                <a:latin typeface="Darwin-LightItalic"/>
                <a:cs typeface="Darwin-LightItalic"/>
              </a:rPr>
              <a:t>57-</a:t>
            </a:r>
            <a:r>
              <a:rPr sz="1800" i="1" spc="50" dirty="0">
                <a:solidFill>
                  <a:srgbClr val="4D4D4F"/>
                </a:solidFill>
                <a:latin typeface="Darwin-LightItalic"/>
                <a:cs typeface="Darwin-LightItalic"/>
              </a:rPr>
              <a:t>59</a:t>
            </a:r>
            <a:r>
              <a:rPr sz="1800" i="1" spc="23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70" dirty="0">
                <a:solidFill>
                  <a:srgbClr val="4D4D4F"/>
                </a:solidFill>
                <a:latin typeface="Darwin-LightItalic"/>
                <a:cs typeface="Darwin-LightItalic"/>
              </a:rPr>
              <a:t>and</a:t>
            </a:r>
            <a:r>
              <a:rPr sz="1800" i="1" spc="229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80" dirty="0">
                <a:solidFill>
                  <a:srgbClr val="4D4D4F"/>
                </a:solidFill>
                <a:latin typeface="Darwin-LightItalic"/>
                <a:cs typeface="Darwin-LightItalic"/>
              </a:rPr>
              <a:t>61</a:t>
            </a:r>
            <a:r>
              <a:rPr sz="1800" i="1" spc="23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dirty="0">
                <a:solidFill>
                  <a:srgbClr val="4D4D4F"/>
                </a:solidFill>
                <a:latin typeface="Darwin-LightItalic"/>
                <a:cs typeface="Darwin-LightItalic"/>
              </a:rPr>
              <a:t>for</a:t>
            </a:r>
            <a:r>
              <a:rPr sz="1800" i="1" spc="23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85" dirty="0">
                <a:solidFill>
                  <a:srgbClr val="4D4D4F"/>
                </a:solidFill>
                <a:latin typeface="Darwin-LightItalic"/>
                <a:cs typeface="Darwin-LightItalic"/>
              </a:rPr>
              <a:t>examples</a:t>
            </a:r>
            <a:r>
              <a:rPr sz="1800" i="1" spc="229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50" dirty="0">
                <a:solidFill>
                  <a:srgbClr val="4D4D4F"/>
                </a:solidFill>
                <a:latin typeface="Darwin-LightItalic"/>
                <a:cs typeface="Darwin-LightItalic"/>
              </a:rPr>
              <a:t>of</a:t>
            </a:r>
            <a:r>
              <a:rPr sz="1800" i="1" spc="23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80" dirty="0">
                <a:solidFill>
                  <a:srgbClr val="4D4D4F"/>
                </a:solidFill>
                <a:latin typeface="Darwin-LightItalic"/>
                <a:cs typeface="Darwin-LightItalic"/>
              </a:rPr>
              <a:t>the </a:t>
            </a:r>
            <a:r>
              <a:rPr sz="1800" i="1" spc="85" dirty="0">
                <a:solidFill>
                  <a:srgbClr val="4D4D4F"/>
                </a:solidFill>
                <a:latin typeface="Darwin-LightItalic"/>
                <a:cs typeface="Darwin-LightItalic"/>
              </a:rPr>
              <a:t>quarter</a:t>
            </a:r>
            <a:r>
              <a:rPr sz="1800" i="1" spc="21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70" dirty="0">
                <a:solidFill>
                  <a:srgbClr val="4D4D4F"/>
                </a:solidFill>
                <a:latin typeface="Darwin-LightItalic"/>
                <a:cs typeface="Darwin-LightItalic"/>
              </a:rPr>
              <a:t>border</a:t>
            </a:r>
            <a:r>
              <a:rPr sz="1800" i="1" spc="22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50" dirty="0">
                <a:solidFill>
                  <a:srgbClr val="4D4D4F"/>
                </a:solidFill>
                <a:latin typeface="Darwin-LightItalic"/>
                <a:cs typeface="Darwin-LightItalic"/>
              </a:rPr>
              <a:t>in</a:t>
            </a:r>
            <a:r>
              <a:rPr sz="1800" i="1" spc="22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800" i="1" spc="90" dirty="0">
                <a:solidFill>
                  <a:srgbClr val="4D4D4F"/>
                </a:solidFill>
                <a:latin typeface="Darwin-LightItalic"/>
                <a:cs typeface="Darwin-LightItalic"/>
              </a:rPr>
              <a:t>layout.</a:t>
            </a:r>
            <a:endParaRPr sz="1800">
              <a:latin typeface="Darwin-LightItalic"/>
              <a:cs typeface="Darwin-LightItalic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4980818" y="706589"/>
            <a:ext cx="7346315" cy="6418580"/>
            <a:chOff x="4980818" y="706589"/>
            <a:chExt cx="7346315" cy="6418580"/>
          </a:xfrm>
        </p:grpSpPr>
        <p:sp>
          <p:nvSpPr>
            <p:cNvPr id="75" name="object 75"/>
            <p:cNvSpPr/>
            <p:nvPr/>
          </p:nvSpPr>
          <p:spPr>
            <a:xfrm>
              <a:off x="7130795" y="706589"/>
              <a:ext cx="5196205" cy="1990089"/>
            </a:xfrm>
            <a:custGeom>
              <a:avLst/>
              <a:gdLst/>
              <a:ahLst/>
              <a:cxnLst/>
              <a:rect l="l" t="t" r="r" b="b"/>
              <a:pathLst>
                <a:path w="5196205" h="1990089">
                  <a:moveTo>
                    <a:pt x="5195824" y="0"/>
                  </a:moveTo>
                  <a:lnTo>
                    <a:pt x="0" y="0"/>
                  </a:lnTo>
                  <a:lnTo>
                    <a:pt x="0" y="1989632"/>
                  </a:lnTo>
                  <a:lnTo>
                    <a:pt x="5195824" y="1989632"/>
                  </a:lnTo>
                  <a:lnTo>
                    <a:pt x="51958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1218087" y="2559684"/>
              <a:ext cx="1041400" cy="69850"/>
            </a:xfrm>
            <a:custGeom>
              <a:avLst/>
              <a:gdLst/>
              <a:ahLst/>
              <a:cxnLst/>
              <a:rect l="l" t="t" r="r" b="b"/>
              <a:pathLst>
                <a:path w="1041400" h="69850">
                  <a:moveTo>
                    <a:pt x="1041082" y="0"/>
                  </a:moveTo>
                  <a:lnTo>
                    <a:pt x="0" y="0"/>
                  </a:lnTo>
                  <a:lnTo>
                    <a:pt x="0" y="69596"/>
                  </a:lnTo>
                  <a:lnTo>
                    <a:pt x="1041082" y="69596"/>
                  </a:lnTo>
                  <a:lnTo>
                    <a:pt x="1041082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8850" y="773518"/>
              <a:ext cx="2969209" cy="1855762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0177005" y="773531"/>
              <a:ext cx="2082164" cy="1717039"/>
            </a:xfrm>
            <a:custGeom>
              <a:avLst/>
              <a:gdLst/>
              <a:ahLst/>
              <a:cxnLst/>
              <a:rect l="l" t="t" r="r" b="b"/>
              <a:pathLst>
                <a:path w="2082165" h="1717039">
                  <a:moveTo>
                    <a:pt x="2082152" y="0"/>
                  </a:moveTo>
                  <a:lnTo>
                    <a:pt x="0" y="0"/>
                  </a:lnTo>
                  <a:lnTo>
                    <a:pt x="0" y="1716570"/>
                  </a:lnTo>
                  <a:lnTo>
                    <a:pt x="2082152" y="1716570"/>
                  </a:lnTo>
                  <a:lnTo>
                    <a:pt x="2082152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177005" y="2559684"/>
              <a:ext cx="1041400" cy="69850"/>
            </a:xfrm>
            <a:custGeom>
              <a:avLst/>
              <a:gdLst/>
              <a:ahLst/>
              <a:cxnLst/>
              <a:rect l="l" t="t" r="r" b="b"/>
              <a:pathLst>
                <a:path w="1041400" h="69850">
                  <a:moveTo>
                    <a:pt x="1041082" y="0"/>
                  </a:moveTo>
                  <a:lnTo>
                    <a:pt x="0" y="0"/>
                  </a:lnTo>
                  <a:lnTo>
                    <a:pt x="0" y="69596"/>
                  </a:lnTo>
                  <a:lnTo>
                    <a:pt x="1041082" y="69596"/>
                  </a:lnTo>
                  <a:lnTo>
                    <a:pt x="1041082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0177005" y="2490088"/>
              <a:ext cx="2082164" cy="69850"/>
            </a:xfrm>
            <a:custGeom>
              <a:avLst/>
              <a:gdLst/>
              <a:ahLst/>
              <a:cxnLst/>
              <a:rect l="l" t="t" r="r" b="b"/>
              <a:pathLst>
                <a:path w="2082165" h="69850">
                  <a:moveTo>
                    <a:pt x="2082164" y="0"/>
                  </a:moveTo>
                  <a:lnTo>
                    <a:pt x="0" y="0"/>
                  </a:lnTo>
                  <a:lnTo>
                    <a:pt x="0" y="69596"/>
                  </a:lnTo>
                  <a:lnTo>
                    <a:pt x="2082164" y="69596"/>
                  </a:lnTo>
                  <a:lnTo>
                    <a:pt x="2082164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999868" y="5469486"/>
              <a:ext cx="1621790" cy="1636395"/>
            </a:xfrm>
            <a:custGeom>
              <a:avLst/>
              <a:gdLst/>
              <a:ahLst/>
              <a:cxnLst/>
              <a:rect l="l" t="t" r="r" b="b"/>
              <a:pathLst>
                <a:path w="1621790" h="1636395">
                  <a:moveTo>
                    <a:pt x="0" y="1636064"/>
                  </a:moveTo>
                  <a:lnTo>
                    <a:pt x="1621396" y="0"/>
                  </a:lnTo>
                </a:path>
              </a:pathLst>
            </a:custGeom>
            <a:ln w="381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5063261" y="5734888"/>
            <a:ext cx="1494790" cy="742950"/>
          </a:xfrm>
          <a:prstGeom prst="rect">
            <a:avLst/>
          </a:prstGeom>
          <a:solidFill>
            <a:srgbClr val="E2066E"/>
          </a:solidFill>
        </p:spPr>
        <p:txBody>
          <a:bodyPr vert="horz" wrap="square" lIns="0" tIns="0" rIns="0" bIns="0" rtlCol="0">
            <a:spAutoFit/>
          </a:bodyPr>
          <a:lstStyle/>
          <a:p>
            <a:pPr marL="56515" marR="36195" indent="-12700" algn="ctr">
              <a:lnSpc>
                <a:spcPct val="116700"/>
              </a:lnSpc>
            </a:pP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0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60" dirty="0">
                <a:solidFill>
                  <a:srgbClr val="FFFFFF"/>
                </a:solidFill>
                <a:latin typeface="Darwin"/>
                <a:cs typeface="Darwin"/>
              </a:rPr>
              <a:t>YELLOW FOR</a:t>
            </a:r>
            <a:r>
              <a:rPr sz="1000" b="1" spc="2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Darwin"/>
                <a:cs typeface="Darwin"/>
              </a:rPr>
              <a:t>COLOR</a:t>
            </a:r>
            <a:r>
              <a:rPr sz="1000" b="1" spc="2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Darwin"/>
                <a:cs typeface="Darwin"/>
              </a:rPr>
              <a:t>BLOCKING </a:t>
            </a:r>
            <a:r>
              <a:rPr sz="1000" b="1" spc="60" dirty="0">
                <a:solidFill>
                  <a:srgbClr val="FFFFFF"/>
                </a:solidFill>
                <a:latin typeface="Darwin"/>
                <a:cs typeface="Darwin"/>
              </a:rPr>
              <a:t>DUE</a:t>
            </a:r>
            <a:r>
              <a:rPr sz="10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TO</a:t>
            </a:r>
            <a:r>
              <a:rPr sz="10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75" dirty="0">
                <a:solidFill>
                  <a:srgbClr val="FFFFFF"/>
                </a:solidFill>
                <a:latin typeface="Darwin"/>
                <a:cs typeface="Darwin"/>
              </a:rPr>
              <a:t>LEGIBILITY </a:t>
            </a:r>
            <a:endParaRPr sz="1000">
              <a:latin typeface="Darwin"/>
              <a:cs typeface="Darwin"/>
            </a:endParaRPr>
          </a:p>
          <a:p>
            <a:pPr marL="12700" algn="ctr">
              <a:lnSpc>
                <a:spcPct val="100000"/>
              </a:lnSpc>
              <a:spcBef>
                <a:spcPts val="200"/>
              </a:spcBef>
            </a:pPr>
            <a:r>
              <a:rPr sz="1000" b="1" spc="70" dirty="0">
                <a:solidFill>
                  <a:srgbClr val="FFFFFF"/>
                </a:solidFill>
                <a:latin typeface="Darwin"/>
                <a:cs typeface="Darwin"/>
              </a:rPr>
              <a:t>CONCERNS 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971731" y="7265284"/>
            <a:ext cx="1718945" cy="80073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000" b="1" spc="85" dirty="0">
                <a:solidFill>
                  <a:srgbClr val="061456"/>
                </a:solidFill>
                <a:latin typeface="Darwin"/>
                <a:cs typeface="Darwin"/>
              </a:rPr>
              <a:t>BORDER</a:t>
            </a:r>
            <a:r>
              <a:rPr sz="1000" b="1" spc="22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8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r>
              <a:rPr sz="1000" b="1" spc="22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75" dirty="0">
                <a:solidFill>
                  <a:srgbClr val="061456"/>
                </a:solidFill>
                <a:latin typeface="Darwin"/>
                <a:cs typeface="Darwin"/>
              </a:rPr>
              <a:t>ORDER </a:t>
            </a:r>
            <a:endParaRPr sz="10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main</a:t>
            </a:r>
            <a:r>
              <a:rPr sz="10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triangle</a:t>
            </a:r>
            <a:r>
              <a:rPr sz="10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0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endParaRPr sz="1000">
              <a:latin typeface="Darwin-Light"/>
              <a:cs typeface="Darwin-Light"/>
            </a:endParaRPr>
          </a:p>
          <a:p>
            <a:pPr marL="12700" marR="5080">
              <a:lnSpc>
                <a:spcPct val="1272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palette</a:t>
            </a:r>
            <a:r>
              <a:rPr sz="1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page</a:t>
            </a:r>
            <a:r>
              <a:rPr sz="1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23</a:t>
            </a:r>
            <a:r>
              <a:rPr sz="1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should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fill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block.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971731" y="8234384"/>
            <a:ext cx="1818639" cy="80073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000" b="1" spc="85" dirty="0">
                <a:solidFill>
                  <a:srgbClr val="061456"/>
                </a:solidFill>
                <a:latin typeface="Darwin"/>
                <a:cs typeface="Darwin"/>
              </a:rPr>
              <a:t>BORDER</a:t>
            </a:r>
            <a:r>
              <a:rPr sz="1000" b="1" spc="22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8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r>
              <a:rPr sz="1000" b="1" spc="22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80" dirty="0">
                <a:solidFill>
                  <a:srgbClr val="061456"/>
                </a:solidFill>
                <a:latin typeface="Darwin"/>
                <a:cs typeface="Darwin"/>
              </a:rPr>
              <a:t>SELECTION </a:t>
            </a:r>
            <a:endParaRPr sz="1000">
              <a:latin typeface="Darwin"/>
              <a:cs typeface="Darwin"/>
            </a:endParaRPr>
          </a:p>
          <a:p>
            <a:pPr marL="12700" marR="5080">
              <a:lnSpc>
                <a:spcPct val="1272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border</a:t>
            </a:r>
            <a:r>
              <a:rPr sz="1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family</a:t>
            </a:r>
            <a:r>
              <a:rPr sz="1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should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complement</a:t>
            </a:r>
            <a:r>
              <a:rPr sz="1000" spc="3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3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photography</a:t>
            </a:r>
            <a:r>
              <a:rPr sz="100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000" spc="1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surrounds.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1511879" y="9251421"/>
            <a:ext cx="2499995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Bottom</a:t>
            </a:r>
            <a:r>
              <a:rPr sz="10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0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borders</a:t>
            </a:r>
            <a:r>
              <a:rPr sz="10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width</a:t>
            </a:r>
            <a:r>
              <a:rPr sz="10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0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match.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731554" y="7864416"/>
            <a:ext cx="886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65" dirty="0">
                <a:solidFill>
                  <a:srgbClr val="FFFFFF"/>
                </a:solidFill>
                <a:latin typeface="Darwin"/>
                <a:cs typeface="Darwin"/>
              </a:rPr>
              <a:t>COLOR</a:t>
            </a:r>
            <a:r>
              <a:rPr sz="1000" b="1" spc="2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Darwin"/>
                <a:cs typeface="Darwin"/>
              </a:rPr>
              <a:t>BLOCK 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450122" y="8513132"/>
            <a:ext cx="11658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solidFill>
                  <a:srgbClr val="FFFFFF"/>
                </a:solidFill>
                <a:latin typeface="Darwin"/>
                <a:cs typeface="Darwin"/>
              </a:rPr>
              <a:t>QUARTER</a:t>
            </a:r>
            <a:r>
              <a:rPr sz="1000" b="1" spc="2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Darwin"/>
                <a:cs typeface="Darwin"/>
              </a:rPr>
              <a:t>BORDER 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8217190" y="5712909"/>
            <a:ext cx="124841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24765" indent="-90170">
              <a:lnSpc>
                <a:spcPct val="125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top</a:t>
            </a:r>
            <a:r>
              <a:rPr sz="100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color</a:t>
            </a:r>
            <a:r>
              <a:rPr sz="100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border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bottom</a:t>
            </a:r>
            <a:r>
              <a:rPr sz="1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color</a:t>
            </a:r>
            <a:endParaRPr sz="1000">
              <a:latin typeface="Darwin-Light"/>
              <a:cs typeface="Darwin-Light"/>
            </a:endParaRPr>
          </a:p>
          <a:p>
            <a:pPr marL="159385" marR="5080" indent="-147320">
              <a:lnSpc>
                <a:spcPct val="125000"/>
              </a:lnSpc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border</a:t>
            </a:r>
            <a:r>
              <a:rPr sz="1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should</a:t>
            </a:r>
            <a:r>
              <a:rPr sz="10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always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match</a:t>
            </a:r>
            <a:r>
              <a:rPr sz="100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00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height.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0610690" y="5712193"/>
            <a:ext cx="31661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1445" marR="118110" indent="80645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quarter</a:t>
            </a:r>
            <a:r>
              <a:rPr sz="12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border</a:t>
            </a:r>
            <a:r>
              <a:rPr sz="12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may</a:t>
            </a:r>
            <a:r>
              <a:rPr sz="12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12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used</a:t>
            </a:r>
            <a:r>
              <a:rPr sz="12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with</a:t>
            </a:r>
            <a:r>
              <a:rPr sz="12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Darwin-Light"/>
                <a:cs typeface="Darwin-Light"/>
              </a:rPr>
              <a:t>or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without</a:t>
            </a:r>
            <a:r>
              <a:rPr sz="120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0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colorblock,</a:t>
            </a:r>
            <a:r>
              <a:rPr sz="1200" spc="2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but</a:t>
            </a:r>
            <a:r>
              <a:rPr sz="120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00" spc="2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Darwin-Light"/>
                <a:cs typeface="Darwin-Light"/>
              </a:rPr>
              <a:t>colorblock</a:t>
            </a:r>
            <a:endParaRPr sz="12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shouldn’t</a:t>
            </a:r>
            <a:r>
              <a:rPr sz="1200" spc="2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1200" spc="2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used</a:t>
            </a:r>
            <a:r>
              <a:rPr sz="12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without</a:t>
            </a:r>
            <a:r>
              <a:rPr sz="1200" spc="2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00" spc="2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dirty="0">
                <a:solidFill>
                  <a:srgbClr val="FFFFFF"/>
                </a:solidFill>
                <a:latin typeface="Darwin-Light"/>
                <a:cs typeface="Darwin-Light"/>
              </a:rPr>
              <a:t>quarter</a:t>
            </a:r>
            <a:r>
              <a:rPr sz="1200" spc="2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Darwin-Light"/>
                <a:cs typeface="Darwin-Light"/>
              </a:rPr>
              <a:t>border.</a:t>
            </a:r>
            <a:endParaRPr sz="1200">
              <a:latin typeface="Darwin-Light"/>
              <a:cs typeface="Darwin-Light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520362" y="3619500"/>
            <a:ext cx="3543935" cy="1207770"/>
          </a:xfrm>
          <a:prstGeom prst="rect">
            <a:avLst/>
          </a:prstGeom>
          <a:solidFill>
            <a:srgbClr val="FFFFFF">
              <a:alpha val="84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9050" algn="ctr">
              <a:lnSpc>
                <a:spcPts val="3460"/>
              </a:lnSpc>
            </a:pP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IMAGE</a:t>
            </a:r>
            <a:r>
              <a:rPr sz="1500" b="1" spc="31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4950" spc="-450" baseline="-6734" dirty="0">
                <a:solidFill>
                  <a:srgbClr val="E2066E"/>
                </a:solidFill>
                <a:latin typeface="Symbol"/>
                <a:cs typeface="Symbol"/>
              </a:rPr>
              <a:t></a:t>
            </a:r>
            <a:r>
              <a:rPr sz="4950" spc="30" baseline="-6734" dirty="0">
                <a:solidFill>
                  <a:srgbClr val="E2066E"/>
                </a:solidFill>
                <a:latin typeface="Times New Roman"/>
                <a:cs typeface="Times New Roma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r>
              <a:rPr sz="1500" b="1" spc="32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061456"/>
                </a:solidFill>
                <a:latin typeface="Darwin"/>
                <a:cs typeface="Darwin"/>
              </a:rPr>
              <a:t>BLOCK </a:t>
            </a:r>
            <a:endParaRPr sz="1500">
              <a:latin typeface="Darwin"/>
              <a:cs typeface="Darwin"/>
            </a:endParaRPr>
          </a:p>
          <a:p>
            <a:pPr marL="668020" marR="655320" algn="ctr">
              <a:lnSpc>
                <a:spcPct val="125000"/>
              </a:lnSpc>
              <a:spcBef>
                <a:spcPts val="295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height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block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(or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width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0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horizontal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ads)</a:t>
            </a:r>
            <a:r>
              <a:rPr sz="10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never</a:t>
            </a:r>
            <a:r>
              <a:rPr sz="10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endParaRPr sz="1000">
              <a:latin typeface="Darwin-Light"/>
              <a:cs typeface="Darwin-Light"/>
            </a:endParaRPr>
          </a:p>
          <a:p>
            <a:pPr marL="5080"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greater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than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height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hero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image.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0177005" y="1149350"/>
            <a:ext cx="2082164" cy="977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For</a:t>
            </a:r>
            <a:r>
              <a:rPr sz="10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horizontal</a:t>
            </a:r>
            <a:r>
              <a:rPr sz="10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Darwin-Light"/>
                <a:cs typeface="Darwin-Light"/>
              </a:rPr>
              <a:t>ads,</a:t>
            </a:r>
            <a:endParaRPr sz="1000">
              <a:latin typeface="Darwin-Light"/>
              <a:cs typeface="Darwin-Light"/>
            </a:endParaRPr>
          </a:p>
          <a:p>
            <a:pPr marL="375920" marR="379730" indent="1905" algn="ctr">
              <a:lnSpc>
                <a:spcPct val="125000"/>
              </a:lnSpc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colorblock</a:t>
            </a:r>
            <a:r>
              <a:rPr sz="100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Darwin-Light"/>
                <a:cs typeface="Darwin-Light"/>
              </a:rPr>
              <a:t>moves</a:t>
            </a:r>
            <a:r>
              <a:rPr sz="100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00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1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right</a:t>
            </a:r>
            <a:r>
              <a:rPr sz="1000" spc="1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000" spc="1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1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Darwin-Light"/>
                <a:cs typeface="Darwin-Light"/>
              </a:rPr>
              <a:t>hero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image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with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quarter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borders</a:t>
            </a:r>
            <a:r>
              <a:rPr sz="10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underneath.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3128269" y="1149348"/>
            <a:ext cx="1098550" cy="40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0480" algn="r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Rock</a:t>
            </a:r>
            <a:r>
              <a:rPr sz="800" spc="-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Climbing</a:t>
            </a:r>
            <a:r>
              <a:rPr sz="800" spc="-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61456"/>
                </a:solidFill>
                <a:latin typeface="Arial"/>
                <a:cs typeface="Arial"/>
              </a:rPr>
              <a:t>Wall</a:t>
            </a:r>
            <a:endParaRPr sz="800">
              <a:latin typeface="Arial"/>
              <a:cs typeface="Arial"/>
            </a:endParaRPr>
          </a:p>
          <a:p>
            <a:pPr marR="34290" algn="r">
              <a:lnSpc>
                <a:spcPct val="100000"/>
              </a:lnSpc>
              <a:spcBef>
                <a:spcPts val="40"/>
              </a:spcBef>
            </a:pP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Harmony</a:t>
            </a:r>
            <a:r>
              <a:rPr sz="800" i="1" spc="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of</a:t>
            </a:r>
            <a:r>
              <a:rPr sz="800" i="1" spc="5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i="1" spc="5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spc="-10" dirty="0">
                <a:solidFill>
                  <a:srgbClr val="061456"/>
                </a:solidFill>
                <a:latin typeface="Arial"/>
                <a:cs typeface="Arial"/>
              </a:rPr>
              <a:t>Seas</a:t>
            </a:r>
            <a:r>
              <a:rPr sz="675" spc="-1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endParaRPr sz="675" baseline="30864">
              <a:latin typeface="Arial"/>
              <a:cs typeface="Arial"/>
            </a:endParaRPr>
          </a:p>
          <a:p>
            <a:pPr marR="30480" algn="r">
              <a:lnSpc>
                <a:spcPct val="100000"/>
              </a:lnSpc>
              <a:spcBef>
                <a:spcPts val="4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61456"/>
                </a:solidFill>
                <a:latin typeface="Arial"/>
                <a:cs typeface="Arial"/>
              </a:rPr>
              <a:t>28877</a:t>
            </a:r>
            <a:endParaRPr sz="8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4641645" y="9224771"/>
            <a:ext cx="1974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5" dirty="0">
                <a:solidFill>
                  <a:srgbClr val="636466"/>
                </a:solidFill>
                <a:latin typeface="Darwin-Light"/>
                <a:cs typeface="Darwin-Light"/>
              </a:rPr>
              <a:t>29 </a:t>
            </a:r>
            <a:endParaRPr sz="900">
              <a:latin typeface="Darwin-Light"/>
              <a:cs typeface="Darwin-Light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14594172" y="8805164"/>
            <a:ext cx="269240" cy="372745"/>
            <a:chOff x="14594172" y="8805164"/>
            <a:chExt cx="269240" cy="372745"/>
          </a:xfrm>
        </p:grpSpPr>
        <p:sp>
          <p:nvSpPr>
            <p:cNvPr id="95" name="object 95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20040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5172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62940" y="605790"/>
            <a:ext cx="2533015" cy="4318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0"/>
              </a:spcBef>
            </a:pPr>
            <a:r>
              <a:rPr sz="1000" spc="-1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000" spc="4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10" dirty="0">
                <a:solidFill>
                  <a:srgbClr val="FFFFFF"/>
                </a:solidFill>
                <a:latin typeface="Arial"/>
                <a:cs typeface="Arial"/>
              </a:rPr>
              <a:t>ARIBBEAN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25" spc="-75" baseline="35353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825" baseline="35353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spc="85" dirty="0">
                <a:solidFill>
                  <a:srgbClr val="FFFFFF"/>
                </a:solidFill>
                <a:latin typeface="Arial"/>
                <a:cs typeface="Arial"/>
              </a:rPr>
              <a:t>GUIDELINES 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92503" y="3586872"/>
            <a:ext cx="5560060" cy="18510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  <a:tabLst>
                <a:tab pos="384175" algn="l"/>
                <a:tab pos="741680" algn="l"/>
                <a:tab pos="1096010" algn="l"/>
                <a:tab pos="1450340" algn="l"/>
                <a:tab pos="1703070" algn="l"/>
                <a:tab pos="2098675" algn="l"/>
                <a:tab pos="2745105" algn="l"/>
                <a:tab pos="3143885" algn="l"/>
                <a:tab pos="3508375" algn="l"/>
                <a:tab pos="3999229" algn="l"/>
              </a:tabLst>
            </a:pP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60" dirty="0">
                <a:solidFill>
                  <a:srgbClr val="FFFFFF"/>
                </a:solidFill>
                <a:latin typeface="Darwin"/>
                <a:cs typeface="Darwin"/>
              </a:rPr>
              <a:t>T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.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30" dirty="0">
                <a:solidFill>
                  <a:srgbClr val="FFFFFF"/>
                </a:solidFill>
                <a:latin typeface="Darwin"/>
                <a:cs typeface="Darwin"/>
              </a:rPr>
              <a:t>1</a:t>
            </a:r>
            <a:endParaRPr sz="3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B</a:t>
            </a:r>
            <a:r>
              <a:rPr sz="8100" spc="-16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8100" spc="-16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C K</a:t>
            </a:r>
            <a:r>
              <a:rPr sz="8100" spc="-16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G R O U N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endParaRPr sz="8100">
              <a:latin typeface="Kapra Regular"/>
              <a:cs typeface="Kapra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2" name="object 12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3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3" name="object 3"/>
            <p:cNvSpPr/>
            <p:nvPr/>
          </p:nvSpPr>
          <p:spPr>
            <a:xfrm>
              <a:off x="13330961" y="8447164"/>
              <a:ext cx="612140" cy="773430"/>
            </a:xfrm>
            <a:custGeom>
              <a:avLst/>
              <a:gdLst/>
              <a:ahLst/>
              <a:cxnLst/>
              <a:rect l="l" t="t" r="r" b="b"/>
              <a:pathLst>
                <a:path w="612140" h="773429">
                  <a:moveTo>
                    <a:pt x="612140" y="0"/>
                  </a:moveTo>
                  <a:lnTo>
                    <a:pt x="0" y="0"/>
                  </a:lnTo>
                  <a:lnTo>
                    <a:pt x="0" y="773036"/>
                  </a:lnTo>
                  <a:lnTo>
                    <a:pt x="612140" y="773036"/>
                  </a:lnTo>
                  <a:lnTo>
                    <a:pt x="612140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0961" y="9135250"/>
              <a:ext cx="612140" cy="42545"/>
            </a:xfrm>
            <a:custGeom>
              <a:avLst/>
              <a:gdLst/>
              <a:ahLst/>
              <a:cxnLst/>
              <a:rect l="l" t="t" r="r" b="b"/>
              <a:pathLst>
                <a:path w="612140" h="42545">
                  <a:moveTo>
                    <a:pt x="612140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612140" y="42468"/>
                  </a:lnTo>
                  <a:lnTo>
                    <a:pt x="612140" y="0"/>
                  </a:lnTo>
                  <a:close/>
                </a:path>
              </a:pathLst>
            </a:custGeom>
            <a:solidFill>
              <a:srgbClr val="C8D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637031" y="9177731"/>
              <a:ext cx="306070" cy="42545"/>
            </a:xfrm>
            <a:custGeom>
              <a:avLst/>
              <a:gdLst/>
              <a:ahLst/>
              <a:cxnLst/>
              <a:rect l="l" t="t" r="r" b="b"/>
              <a:pathLst>
                <a:path w="306069" h="42545">
                  <a:moveTo>
                    <a:pt x="306069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306069" y="42468"/>
                  </a:lnTo>
                  <a:lnTo>
                    <a:pt x="306069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330961" y="9177731"/>
              <a:ext cx="306070" cy="42545"/>
            </a:xfrm>
            <a:custGeom>
              <a:avLst/>
              <a:gdLst/>
              <a:ahLst/>
              <a:cxnLst/>
              <a:rect l="l" t="t" r="r" b="b"/>
              <a:pathLst>
                <a:path w="306069" h="42545">
                  <a:moveTo>
                    <a:pt x="306069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306069" y="42468"/>
                  </a:lnTo>
                  <a:lnTo>
                    <a:pt x="306069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1587" y="3744569"/>
              <a:ext cx="4135818" cy="249563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53429" y="8136551"/>
              <a:ext cx="633730" cy="711200"/>
            </a:xfrm>
            <a:custGeom>
              <a:avLst/>
              <a:gdLst/>
              <a:ahLst/>
              <a:cxnLst/>
              <a:rect l="l" t="t" r="r" b="b"/>
              <a:pathLst>
                <a:path w="633729" h="711200">
                  <a:moveTo>
                    <a:pt x="156125" y="0"/>
                  </a:moveTo>
                  <a:lnTo>
                    <a:pt x="40913" y="171333"/>
                  </a:lnTo>
                  <a:lnTo>
                    <a:pt x="0" y="284433"/>
                  </a:lnTo>
                  <a:lnTo>
                    <a:pt x="31126" y="389693"/>
                  </a:lnTo>
                  <a:lnTo>
                    <a:pt x="132033" y="537502"/>
                  </a:lnTo>
                  <a:lnTo>
                    <a:pt x="290852" y="671695"/>
                  </a:lnTo>
                  <a:lnTo>
                    <a:pt x="454169" y="710799"/>
                  </a:lnTo>
                  <a:lnTo>
                    <a:pt x="581700" y="700651"/>
                  </a:lnTo>
                  <a:lnTo>
                    <a:pt x="633163" y="687082"/>
                  </a:lnTo>
                </a:path>
              </a:pathLst>
            </a:custGeom>
            <a:ln w="25399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5418" y="8789378"/>
              <a:ext cx="81280" cy="113030"/>
            </a:xfrm>
            <a:custGeom>
              <a:avLst/>
              <a:gdLst/>
              <a:ahLst/>
              <a:cxnLst/>
              <a:rect l="l" t="t" r="r" b="b"/>
              <a:pathLst>
                <a:path w="81279" h="113029">
                  <a:moveTo>
                    <a:pt x="41097" y="112712"/>
                  </a:moveTo>
                  <a:lnTo>
                    <a:pt x="81178" y="34251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58435" y="8136551"/>
              <a:ext cx="633730" cy="711200"/>
            </a:xfrm>
            <a:custGeom>
              <a:avLst/>
              <a:gdLst/>
              <a:ahLst/>
              <a:cxnLst/>
              <a:rect l="l" t="t" r="r" b="b"/>
              <a:pathLst>
                <a:path w="633730" h="711200">
                  <a:moveTo>
                    <a:pt x="156125" y="0"/>
                  </a:moveTo>
                  <a:lnTo>
                    <a:pt x="40913" y="171333"/>
                  </a:lnTo>
                  <a:lnTo>
                    <a:pt x="0" y="284433"/>
                  </a:lnTo>
                  <a:lnTo>
                    <a:pt x="31126" y="389693"/>
                  </a:lnTo>
                  <a:lnTo>
                    <a:pt x="132033" y="537502"/>
                  </a:lnTo>
                  <a:lnTo>
                    <a:pt x="290852" y="671695"/>
                  </a:lnTo>
                  <a:lnTo>
                    <a:pt x="454169" y="710799"/>
                  </a:lnTo>
                  <a:lnTo>
                    <a:pt x="581700" y="700651"/>
                  </a:lnTo>
                  <a:lnTo>
                    <a:pt x="633163" y="687082"/>
                  </a:lnTo>
                </a:path>
              </a:pathLst>
            </a:custGeom>
            <a:ln w="25399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10424" y="8789378"/>
              <a:ext cx="81280" cy="113030"/>
            </a:xfrm>
            <a:custGeom>
              <a:avLst/>
              <a:gdLst/>
              <a:ahLst/>
              <a:cxnLst/>
              <a:rect l="l" t="t" r="r" b="b"/>
              <a:pathLst>
                <a:path w="81280" h="113029">
                  <a:moveTo>
                    <a:pt x="41097" y="112712"/>
                  </a:moveTo>
                  <a:lnTo>
                    <a:pt x="81178" y="34251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232418" y="8136551"/>
              <a:ext cx="633730" cy="711200"/>
            </a:xfrm>
            <a:custGeom>
              <a:avLst/>
              <a:gdLst/>
              <a:ahLst/>
              <a:cxnLst/>
              <a:rect l="l" t="t" r="r" b="b"/>
              <a:pathLst>
                <a:path w="633729" h="711200">
                  <a:moveTo>
                    <a:pt x="156125" y="0"/>
                  </a:moveTo>
                  <a:lnTo>
                    <a:pt x="40913" y="171333"/>
                  </a:lnTo>
                  <a:lnTo>
                    <a:pt x="0" y="284433"/>
                  </a:lnTo>
                  <a:lnTo>
                    <a:pt x="31126" y="389693"/>
                  </a:lnTo>
                  <a:lnTo>
                    <a:pt x="132033" y="537502"/>
                  </a:lnTo>
                  <a:lnTo>
                    <a:pt x="290852" y="671695"/>
                  </a:lnTo>
                  <a:lnTo>
                    <a:pt x="454169" y="710799"/>
                  </a:lnTo>
                  <a:lnTo>
                    <a:pt x="581700" y="700651"/>
                  </a:lnTo>
                  <a:lnTo>
                    <a:pt x="633163" y="687082"/>
                  </a:lnTo>
                </a:path>
              </a:pathLst>
            </a:custGeom>
            <a:ln w="25399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84406" y="8789378"/>
              <a:ext cx="81280" cy="113030"/>
            </a:xfrm>
            <a:custGeom>
              <a:avLst/>
              <a:gdLst/>
              <a:ahLst/>
              <a:cxnLst/>
              <a:rect l="l" t="t" r="r" b="b"/>
              <a:pathLst>
                <a:path w="81279" h="113029">
                  <a:moveTo>
                    <a:pt x="41097" y="112712"/>
                  </a:moveTo>
                  <a:lnTo>
                    <a:pt x="81178" y="34251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49B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248318" y="1391410"/>
            <a:ext cx="95764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57730" algn="l"/>
                <a:tab pos="4043045" algn="l"/>
                <a:tab pos="5123180" algn="l"/>
                <a:tab pos="6706234" algn="l"/>
                <a:tab pos="8282305" algn="l"/>
              </a:tabLst>
            </a:pPr>
            <a:r>
              <a:rPr dirty="0">
                <a:solidFill>
                  <a:srgbClr val="061456"/>
                </a:solidFill>
              </a:rPr>
              <a:t>Q U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A R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T E </a:t>
            </a:r>
            <a:r>
              <a:rPr spc="-50" dirty="0">
                <a:solidFill>
                  <a:srgbClr val="061456"/>
                </a:solidFill>
              </a:rPr>
              <a:t>R</a:t>
            </a:r>
            <a:r>
              <a:rPr dirty="0">
                <a:solidFill>
                  <a:srgbClr val="061456"/>
                </a:solidFill>
              </a:rPr>
              <a:t>	B</a:t>
            </a:r>
            <a:r>
              <a:rPr spc="-1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O R D E </a:t>
            </a:r>
            <a:r>
              <a:rPr spc="-50" dirty="0">
                <a:solidFill>
                  <a:srgbClr val="061456"/>
                </a:solidFill>
              </a:rPr>
              <a:t>R</a:t>
            </a:r>
            <a:r>
              <a:rPr dirty="0">
                <a:solidFill>
                  <a:srgbClr val="061456"/>
                </a:solidFill>
              </a:rPr>
              <a:t>	A</a:t>
            </a:r>
            <a:r>
              <a:rPr spc="-1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N </a:t>
            </a:r>
            <a:r>
              <a:rPr spc="-50" dirty="0">
                <a:solidFill>
                  <a:srgbClr val="061456"/>
                </a:solidFill>
              </a:rPr>
              <a:t>D</a:t>
            </a:r>
            <a:r>
              <a:rPr dirty="0">
                <a:solidFill>
                  <a:srgbClr val="061456"/>
                </a:solidFill>
              </a:rPr>
              <a:t>	C</a:t>
            </a:r>
            <a:r>
              <a:rPr spc="-1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O L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O </a:t>
            </a:r>
            <a:r>
              <a:rPr spc="-50" dirty="0">
                <a:solidFill>
                  <a:srgbClr val="061456"/>
                </a:solidFill>
              </a:rPr>
              <a:t>R</a:t>
            </a:r>
            <a:r>
              <a:rPr dirty="0">
                <a:solidFill>
                  <a:srgbClr val="061456"/>
                </a:solidFill>
              </a:rPr>
              <a:t>	B L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O C </a:t>
            </a:r>
            <a:r>
              <a:rPr spc="-50" dirty="0">
                <a:solidFill>
                  <a:srgbClr val="061456"/>
                </a:solidFill>
              </a:rPr>
              <a:t>K</a:t>
            </a:r>
            <a:r>
              <a:rPr dirty="0">
                <a:solidFill>
                  <a:srgbClr val="061456"/>
                </a:solidFill>
              </a:rPr>
              <a:t>	U S A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G </a:t>
            </a:r>
            <a:r>
              <a:rPr spc="-50" dirty="0">
                <a:solidFill>
                  <a:srgbClr val="061456"/>
                </a:solidFill>
              </a:rPr>
              <a:t>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9902" y="657831"/>
            <a:ext cx="32486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55" dirty="0">
                <a:solidFill>
                  <a:srgbClr val="061456"/>
                </a:solidFill>
                <a:latin typeface="Darwin-Black"/>
                <a:cs typeface="Darwin-Black"/>
              </a:rPr>
              <a:t>BORDER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61021" y="3735031"/>
            <a:ext cx="13012419" cy="5485765"/>
            <a:chOff x="1261021" y="3735031"/>
            <a:chExt cx="13012419" cy="5485765"/>
          </a:xfrm>
        </p:grpSpPr>
        <p:sp>
          <p:nvSpPr>
            <p:cNvPr id="18" name="object 18"/>
            <p:cNvSpPr/>
            <p:nvPr/>
          </p:nvSpPr>
          <p:spPr>
            <a:xfrm>
              <a:off x="1262926" y="6027381"/>
              <a:ext cx="4144645" cy="2292350"/>
            </a:xfrm>
            <a:custGeom>
              <a:avLst/>
              <a:gdLst/>
              <a:ahLst/>
              <a:cxnLst/>
              <a:rect l="l" t="t" r="r" b="b"/>
              <a:pathLst>
                <a:path w="4144645" h="2292350">
                  <a:moveTo>
                    <a:pt x="2071281" y="2161870"/>
                  </a:moveTo>
                  <a:lnTo>
                    <a:pt x="0" y="2161870"/>
                  </a:lnTo>
                  <a:lnTo>
                    <a:pt x="0" y="2292350"/>
                  </a:lnTo>
                  <a:lnTo>
                    <a:pt x="2071281" y="2292350"/>
                  </a:lnTo>
                  <a:lnTo>
                    <a:pt x="2071281" y="2161870"/>
                  </a:lnTo>
                  <a:close/>
                </a:path>
                <a:path w="4144645" h="2292350">
                  <a:moveTo>
                    <a:pt x="4144480" y="0"/>
                  </a:moveTo>
                  <a:lnTo>
                    <a:pt x="0" y="0"/>
                  </a:lnTo>
                  <a:lnTo>
                    <a:pt x="0" y="2031390"/>
                  </a:lnTo>
                  <a:lnTo>
                    <a:pt x="4144480" y="2031390"/>
                  </a:lnTo>
                  <a:lnTo>
                    <a:pt x="4144480" y="0"/>
                  </a:lnTo>
                  <a:close/>
                </a:path>
              </a:pathLst>
            </a:custGeom>
            <a:solidFill>
              <a:srgbClr val="F9C2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61021" y="8058772"/>
              <a:ext cx="4146550" cy="130810"/>
            </a:xfrm>
            <a:custGeom>
              <a:avLst/>
              <a:gdLst/>
              <a:ahLst/>
              <a:cxnLst/>
              <a:rect l="l" t="t" r="r" b="b"/>
              <a:pathLst>
                <a:path w="4146550" h="130809">
                  <a:moveTo>
                    <a:pt x="4146384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4146384" y="130479"/>
                  </a:lnTo>
                  <a:lnTo>
                    <a:pt x="4146384" y="0"/>
                  </a:lnTo>
                  <a:close/>
                </a:path>
              </a:pathLst>
            </a:custGeom>
            <a:solidFill>
              <a:srgbClr val="FFF0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34207" y="8189252"/>
              <a:ext cx="2073275" cy="130810"/>
            </a:xfrm>
            <a:custGeom>
              <a:avLst/>
              <a:gdLst/>
              <a:ahLst/>
              <a:cxnLst/>
              <a:rect l="l" t="t" r="r" b="b"/>
              <a:pathLst>
                <a:path w="2073275" h="130809">
                  <a:moveTo>
                    <a:pt x="2073198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2073198" y="130479"/>
                  </a:lnTo>
                  <a:lnTo>
                    <a:pt x="2073198" y="0"/>
                  </a:lnTo>
                  <a:close/>
                </a:path>
              </a:pathLst>
            </a:custGeom>
            <a:solidFill>
              <a:srgbClr val="C791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3430" y="3744569"/>
              <a:ext cx="4146334" cy="14370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50094" y="5275160"/>
              <a:ext cx="4123118" cy="304455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703430" y="5181599"/>
              <a:ext cx="4146550" cy="2877185"/>
            </a:xfrm>
            <a:custGeom>
              <a:avLst/>
              <a:gdLst/>
              <a:ahLst/>
              <a:cxnLst/>
              <a:rect l="l" t="t" r="r" b="b"/>
              <a:pathLst>
                <a:path w="4146550" h="2877184">
                  <a:moveTo>
                    <a:pt x="0" y="2877172"/>
                  </a:moveTo>
                  <a:lnTo>
                    <a:pt x="4146334" y="2877172"/>
                  </a:lnTo>
                  <a:lnTo>
                    <a:pt x="4146334" y="0"/>
                  </a:lnTo>
                  <a:lnTo>
                    <a:pt x="0" y="0"/>
                  </a:lnTo>
                  <a:lnTo>
                    <a:pt x="0" y="2877172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03430" y="8058772"/>
              <a:ext cx="4146550" cy="130810"/>
            </a:xfrm>
            <a:custGeom>
              <a:avLst/>
              <a:gdLst/>
              <a:ahLst/>
              <a:cxnLst/>
              <a:rect l="l" t="t" r="r" b="b"/>
              <a:pathLst>
                <a:path w="4146550" h="130809">
                  <a:moveTo>
                    <a:pt x="4146334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4146334" y="130479"/>
                  </a:lnTo>
                  <a:lnTo>
                    <a:pt x="4146334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76590" y="8189252"/>
              <a:ext cx="2073275" cy="130810"/>
            </a:xfrm>
            <a:custGeom>
              <a:avLst/>
              <a:gdLst/>
              <a:ahLst/>
              <a:cxnLst/>
              <a:rect l="l" t="t" r="r" b="b"/>
              <a:pathLst>
                <a:path w="2073275" h="130809">
                  <a:moveTo>
                    <a:pt x="2073173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2073173" y="130479"/>
                  </a:lnTo>
                  <a:lnTo>
                    <a:pt x="2073173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03430" y="8189252"/>
              <a:ext cx="2073275" cy="130810"/>
            </a:xfrm>
            <a:custGeom>
              <a:avLst/>
              <a:gdLst/>
              <a:ahLst/>
              <a:cxnLst/>
              <a:rect l="l" t="t" r="r" b="b"/>
              <a:pathLst>
                <a:path w="2073275" h="130809">
                  <a:moveTo>
                    <a:pt x="2073173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2073173" y="130479"/>
                  </a:lnTo>
                  <a:lnTo>
                    <a:pt x="2073173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150094" y="3735031"/>
              <a:ext cx="4123690" cy="2017395"/>
            </a:xfrm>
            <a:custGeom>
              <a:avLst/>
              <a:gdLst/>
              <a:ahLst/>
              <a:cxnLst/>
              <a:rect l="l" t="t" r="r" b="b"/>
              <a:pathLst>
                <a:path w="4123690" h="2017395">
                  <a:moveTo>
                    <a:pt x="0" y="2017052"/>
                  </a:moveTo>
                  <a:lnTo>
                    <a:pt x="4123118" y="2017052"/>
                  </a:lnTo>
                  <a:lnTo>
                    <a:pt x="4123118" y="0"/>
                  </a:lnTo>
                  <a:lnTo>
                    <a:pt x="0" y="0"/>
                  </a:lnTo>
                  <a:lnTo>
                    <a:pt x="0" y="2017052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149547" y="5752083"/>
              <a:ext cx="4123690" cy="130810"/>
            </a:xfrm>
            <a:custGeom>
              <a:avLst/>
              <a:gdLst/>
              <a:ahLst/>
              <a:cxnLst/>
              <a:rect l="l" t="t" r="r" b="b"/>
              <a:pathLst>
                <a:path w="4123690" h="130810">
                  <a:moveTo>
                    <a:pt x="4123664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4123664" y="130479"/>
                  </a:lnTo>
                  <a:lnTo>
                    <a:pt x="4123664" y="0"/>
                  </a:lnTo>
                  <a:close/>
                </a:path>
              </a:pathLst>
            </a:custGeom>
            <a:solidFill>
              <a:srgbClr val="C8D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211379" y="5882563"/>
              <a:ext cx="2061845" cy="130810"/>
            </a:xfrm>
            <a:custGeom>
              <a:avLst/>
              <a:gdLst/>
              <a:ahLst/>
              <a:cxnLst/>
              <a:rect l="l" t="t" r="r" b="b"/>
              <a:pathLst>
                <a:path w="2061844" h="130810">
                  <a:moveTo>
                    <a:pt x="2061832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2061832" y="130479"/>
                  </a:lnTo>
                  <a:lnTo>
                    <a:pt x="2061832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149547" y="5882563"/>
              <a:ext cx="2061845" cy="130810"/>
            </a:xfrm>
            <a:custGeom>
              <a:avLst/>
              <a:gdLst/>
              <a:ahLst/>
              <a:cxnLst/>
              <a:rect l="l" t="t" r="r" b="b"/>
              <a:pathLst>
                <a:path w="2061845" h="130810">
                  <a:moveTo>
                    <a:pt x="2061832" y="0"/>
                  </a:moveTo>
                  <a:lnTo>
                    <a:pt x="0" y="0"/>
                  </a:lnTo>
                  <a:lnTo>
                    <a:pt x="0" y="130479"/>
                  </a:lnTo>
                  <a:lnTo>
                    <a:pt x="2061832" y="130479"/>
                  </a:lnTo>
                  <a:lnTo>
                    <a:pt x="2061832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63644" y="8581847"/>
              <a:ext cx="537210" cy="541655"/>
            </a:xfrm>
            <a:custGeom>
              <a:avLst/>
              <a:gdLst/>
              <a:ahLst/>
              <a:cxnLst/>
              <a:rect l="l" t="t" r="r" b="b"/>
              <a:pathLst>
                <a:path w="537210" h="541654">
                  <a:moveTo>
                    <a:pt x="537210" y="0"/>
                  </a:moveTo>
                  <a:lnTo>
                    <a:pt x="0" y="0"/>
                  </a:lnTo>
                  <a:lnTo>
                    <a:pt x="0" y="541286"/>
                  </a:lnTo>
                  <a:lnTo>
                    <a:pt x="537210" y="541286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263644" y="9038195"/>
              <a:ext cx="537210" cy="42545"/>
            </a:xfrm>
            <a:custGeom>
              <a:avLst/>
              <a:gdLst/>
              <a:ahLst/>
              <a:cxnLst/>
              <a:rect l="l" t="t" r="r" b="b"/>
              <a:pathLst>
                <a:path w="537210" h="42545">
                  <a:moveTo>
                    <a:pt x="537210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537210" y="42468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C8D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532248" y="9080664"/>
              <a:ext cx="268605" cy="42545"/>
            </a:xfrm>
            <a:custGeom>
              <a:avLst/>
              <a:gdLst/>
              <a:ahLst/>
              <a:cxnLst/>
              <a:rect l="l" t="t" r="r" b="b"/>
              <a:pathLst>
                <a:path w="268604" h="42545">
                  <a:moveTo>
                    <a:pt x="268604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268604" y="42468"/>
                  </a:lnTo>
                  <a:lnTo>
                    <a:pt x="268604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63644" y="9080664"/>
              <a:ext cx="268605" cy="42545"/>
            </a:xfrm>
            <a:custGeom>
              <a:avLst/>
              <a:gdLst/>
              <a:ahLst/>
              <a:cxnLst/>
              <a:rect l="l" t="t" r="r" b="b"/>
              <a:pathLst>
                <a:path w="268604" h="42545">
                  <a:moveTo>
                    <a:pt x="268604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268604" y="42468"/>
                  </a:lnTo>
                  <a:lnTo>
                    <a:pt x="268604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870196" y="8581847"/>
              <a:ext cx="537210" cy="541655"/>
            </a:xfrm>
            <a:custGeom>
              <a:avLst/>
              <a:gdLst/>
              <a:ahLst/>
              <a:cxnLst/>
              <a:rect l="l" t="t" r="r" b="b"/>
              <a:pathLst>
                <a:path w="537210" h="541654">
                  <a:moveTo>
                    <a:pt x="537210" y="0"/>
                  </a:moveTo>
                  <a:lnTo>
                    <a:pt x="0" y="0"/>
                  </a:lnTo>
                  <a:lnTo>
                    <a:pt x="0" y="541286"/>
                  </a:lnTo>
                  <a:lnTo>
                    <a:pt x="537210" y="541286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870196" y="9038195"/>
              <a:ext cx="537210" cy="42545"/>
            </a:xfrm>
            <a:custGeom>
              <a:avLst/>
              <a:gdLst/>
              <a:ahLst/>
              <a:cxnLst/>
              <a:rect l="l" t="t" r="r" b="b"/>
              <a:pathLst>
                <a:path w="537210" h="42545">
                  <a:moveTo>
                    <a:pt x="537210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537210" y="42468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138801" y="9080664"/>
              <a:ext cx="268605" cy="42545"/>
            </a:xfrm>
            <a:custGeom>
              <a:avLst/>
              <a:gdLst/>
              <a:ahLst/>
              <a:cxnLst/>
              <a:rect l="l" t="t" r="r" b="b"/>
              <a:pathLst>
                <a:path w="268604" h="42545">
                  <a:moveTo>
                    <a:pt x="268604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268604" y="42468"/>
                  </a:lnTo>
                  <a:lnTo>
                    <a:pt x="268604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870196" y="9080664"/>
              <a:ext cx="268605" cy="42545"/>
            </a:xfrm>
            <a:custGeom>
              <a:avLst/>
              <a:gdLst/>
              <a:ahLst/>
              <a:cxnLst/>
              <a:rect l="l" t="t" r="r" b="b"/>
              <a:pathLst>
                <a:path w="268604" h="42545">
                  <a:moveTo>
                    <a:pt x="268604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268604" y="42468"/>
                  </a:lnTo>
                  <a:lnTo>
                    <a:pt x="268604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050539" y="8581847"/>
              <a:ext cx="537210" cy="541655"/>
            </a:xfrm>
            <a:custGeom>
              <a:avLst/>
              <a:gdLst/>
              <a:ahLst/>
              <a:cxnLst/>
              <a:rect l="l" t="t" r="r" b="b"/>
              <a:pathLst>
                <a:path w="537210" h="541654">
                  <a:moveTo>
                    <a:pt x="537197" y="0"/>
                  </a:moveTo>
                  <a:lnTo>
                    <a:pt x="0" y="0"/>
                  </a:lnTo>
                  <a:lnTo>
                    <a:pt x="0" y="541274"/>
                  </a:lnTo>
                  <a:lnTo>
                    <a:pt x="537197" y="541274"/>
                  </a:lnTo>
                  <a:lnTo>
                    <a:pt x="537197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050539" y="9038183"/>
              <a:ext cx="537210" cy="42545"/>
            </a:xfrm>
            <a:custGeom>
              <a:avLst/>
              <a:gdLst/>
              <a:ahLst/>
              <a:cxnLst/>
              <a:rect l="l" t="t" r="r" b="b"/>
              <a:pathLst>
                <a:path w="537210" h="42545">
                  <a:moveTo>
                    <a:pt x="537197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537197" y="42468"/>
                  </a:lnTo>
                  <a:lnTo>
                    <a:pt x="537197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319132" y="9080652"/>
              <a:ext cx="268605" cy="42545"/>
            </a:xfrm>
            <a:custGeom>
              <a:avLst/>
              <a:gdLst/>
              <a:ahLst/>
              <a:cxnLst/>
              <a:rect l="l" t="t" r="r" b="b"/>
              <a:pathLst>
                <a:path w="268604" h="42545">
                  <a:moveTo>
                    <a:pt x="268592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268592" y="42468"/>
                  </a:lnTo>
                  <a:lnTo>
                    <a:pt x="268592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050539" y="9080652"/>
              <a:ext cx="268605" cy="42545"/>
            </a:xfrm>
            <a:custGeom>
              <a:avLst/>
              <a:gdLst/>
              <a:ahLst/>
              <a:cxnLst/>
              <a:rect l="l" t="t" r="r" b="b"/>
              <a:pathLst>
                <a:path w="268604" h="42545">
                  <a:moveTo>
                    <a:pt x="268592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268592" y="42468"/>
                  </a:lnTo>
                  <a:lnTo>
                    <a:pt x="268592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657092" y="8581847"/>
              <a:ext cx="537210" cy="541655"/>
            </a:xfrm>
            <a:custGeom>
              <a:avLst/>
              <a:gdLst/>
              <a:ahLst/>
              <a:cxnLst/>
              <a:rect l="l" t="t" r="r" b="b"/>
              <a:pathLst>
                <a:path w="537210" h="541654">
                  <a:moveTo>
                    <a:pt x="537210" y="0"/>
                  </a:moveTo>
                  <a:lnTo>
                    <a:pt x="0" y="0"/>
                  </a:lnTo>
                  <a:lnTo>
                    <a:pt x="0" y="541286"/>
                  </a:lnTo>
                  <a:lnTo>
                    <a:pt x="537210" y="541286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657092" y="9038195"/>
              <a:ext cx="537210" cy="42545"/>
            </a:xfrm>
            <a:custGeom>
              <a:avLst/>
              <a:gdLst/>
              <a:ahLst/>
              <a:cxnLst/>
              <a:rect l="l" t="t" r="r" b="b"/>
              <a:pathLst>
                <a:path w="537210" h="42545">
                  <a:moveTo>
                    <a:pt x="537210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537210" y="42468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925684" y="9080664"/>
              <a:ext cx="268605" cy="42545"/>
            </a:xfrm>
            <a:custGeom>
              <a:avLst/>
              <a:gdLst/>
              <a:ahLst/>
              <a:cxnLst/>
              <a:rect l="l" t="t" r="r" b="b"/>
              <a:pathLst>
                <a:path w="268604" h="42545">
                  <a:moveTo>
                    <a:pt x="268604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268604" y="42468"/>
                  </a:lnTo>
                  <a:lnTo>
                    <a:pt x="268604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657092" y="9080664"/>
              <a:ext cx="268605" cy="42545"/>
            </a:xfrm>
            <a:custGeom>
              <a:avLst/>
              <a:gdLst/>
              <a:ahLst/>
              <a:cxnLst/>
              <a:rect l="l" t="t" r="r" b="b"/>
              <a:pathLst>
                <a:path w="268604" h="42545">
                  <a:moveTo>
                    <a:pt x="268604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268604" y="42468"/>
                  </a:lnTo>
                  <a:lnTo>
                    <a:pt x="268604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492966" y="8827769"/>
              <a:ext cx="759460" cy="392430"/>
            </a:xfrm>
            <a:custGeom>
              <a:avLst/>
              <a:gdLst/>
              <a:ahLst/>
              <a:cxnLst/>
              <a:rect l="l" t="t" r="r" b="b"/>
              <a:pathLst>
                <a:path w="759459" h="392429">
                  <a:moveTo>
                    <a:pt x="0" y="392429"/>
                  </a:moveTo>
                  <a:lnTo>
                    <a:pt x="759447" y="392429"/>
                  </a:lnTo>
                  <a:lnTo>
                    <a:pt x="759447" y="0"/>
                  </a:lnTo>
                  <a:lnTo>
                    <a:pt x="0" y="0"/>
                  </a:lnTo>
                  <a:lnTo>
                    <a:pt x="0" y="392429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492966" y="9135249"/>
              <a:ext cx="759460" cy="42545"/>
            </a:xfrm>
            <a:custGeom>
              <a:avLst/>
              <a:gdLst/>
              <a:ahLst/>
              <a:cxnLst/>
              <a:rect l="l" t="t" r="r" b="b"/>
              <a:pathLst>
                <a:path w="759459" h="42545">
                  <a:moveTo>
                    <a:pt x="759447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759447" y="42468"/>
                  </a:lnTo>
                  <a:lnTo>
                    <a:pt x="759447" y="0"/>
                  </a:lnTo>
                  <a:close/>
                </a:path>
              </a:pathLst>
            </a:custGeom>
            <a:solidFill>
              <a:srgbClr val="C8D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872696" y="9177730"/>
              <a:ext cx="379730" cy="42545"/>
            </a:xfrm>
            <a:custGeom>
              <a:avLst/>
              <a:gdLst/>
              <a:ahLst/>
              <a:cxnLst/>
              <a:rect l="l" t="t" r="r" b="b"/>
              <a:pathLst>
                <a:path w="379729" h="42545">
                  <a:moveTo>
                    <a:pt x="379729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379729" y="42468"/>
                  </a:lnTo>
                  <a:lnTo>
                    <a:pt x="379729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492966" y="9177730"/>
              <a:ext cx="379730" cy="42545"/>
            </a:xfrm>
            <a:custGeom>
              <a:avLst/>
              <a:gdLst/>
              <a:ahLst/>
              <a:cxnLst/>
              <a:rect l="l" t="t" r="r" b="b"/>
              <a:pathLst>
                <a:path w="379729" h="42545">
                  <a:moveTo>
                    <a:pt x="379729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379729" y="42468"/>
                  </a:lnTo>
                  <a:lnTo>
                    <a:pt x="379729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1258887" y="2348742"/>
            <a:ext cx="3611879" cy="7772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r>
              <a:rPr sz="1500" b="1" spc="229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BLOCK</a:t>
            </a:r>
            <a:r>
              <a:rPr sz="1500" b="1" spc="24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COPY</a:t>
            </a:r>
            <a:r>
              <a:rPr sz="15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LEGIBILITY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5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29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yellow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family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build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color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block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makes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really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hard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read</a:t>
            </a:r>
            <a:r>
              <a:rPr sz="125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20" dirty="0">
                <a:solidFill>
                  <a:srgbClr val="4D4D4F"/>
                </a:solidFill>
                <a:latin typeface="Darwin-Light"/>
                <a:cs typeface="Darwin-Light"/>
              </a:rPr>
              <a:t>copy.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690725" y="2348742"/>
            <a:ext cx="3903979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r>
              <a:rPr sz="15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BLOCK</a:t>
            </a:r>
            <a:r>
              <a:rPr sz="15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061456"/>
                </a:solidFill>
                <a:latin typeface="Darwin"/>
                <a:cs typeface="Darwin"/>
              </a:rPr>
              <a:t>PROPORTIONS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photography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hero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story.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20" dirty="0">
                <a:solidFill>
                  <a:srgbClr val="4D4D4F"/>
                </a:solidFill>
                <a:latin typeface="Darwin-Light"/>
                <a:cs typeface="Darwin-Light"/>
              </a:rPr>
              <a:t>sure</a:t>
            </a:r>
            <a:endParaRPr sz="1250">
              <a:latin typeface="Darwin-Light"/>
              <a:cs typeface="Darwin-Light"/>
            </a:endParaRPr>
          </a:p>
          <a:p>
            <a:pPr marL="12700" marR="5080">
              <a:lnSpc>
                <a:spcPct val="125299"/>
              </a:lnSpc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image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greater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than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(or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at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least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equal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to)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block.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137393" y="2348742"/>
            <a:ext cx="3931920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BLOCK</a:t>
            </a:r>
            <a:r>
              <a:rPr sz="15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061456"/>
                </a:solidFill>
                <a:latin typeface="Darwin"/>
                <a:cs typeface="Darwin"/>
              </a:rPr>
              <a:t>PLACEMENT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block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go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below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(for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vertical</a:t>
            </a:r>
            <a:endParaRPr sz="1250">
              <a:latin typeface="Darwin-Light"/>
              <a:cs typeface="Darwin-Light"/>
            </a:endParaRPr>
          </a:p>
          <a:p>
            <a:pPr marL="12700" marR="5080">
              <a:lnSpc>
                <a:spcPct val="125299"/>
              </a:lnSpc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designs)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right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(for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horizontal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layouts).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25" dirty="0">
                <a:solidFill>
                  <a:srgbClr val="4D4D4F"/>
                </a:solidFill>
                <a:latin typeface="Darwin-Light"/>
                <a:cs typeface="Darwin-Light"/>
              </a:rPr>
              <a:t>are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telling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story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want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lead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imagery.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474946" y="3893783"/>
            <a:ext cx="2643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AquaTheater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Harmony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359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32154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407946" y="6229363"/>
            <a:ext cx="16109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Cozumel,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Mexico</a:t>
            </a:r>
            <a:r>
              <a:rPr sz="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51925</a:t>
            </a:r>
            <a:endParaRPr sz="8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464145" y="3893769"/>
            <a:ext cx="17513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Hooked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Seafood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675" spc="315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38794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111981" y="3610579"/>
            <a:ext cx="8092440" cy="5610225"/>
            <a:chOff x="1111981" y="3610579"/>
            <a:chExt cx="8092440" cy="5610225"/>
          </a:xfrm>
        </p:grpSpPr>
        <p:sp>
          <p:nvSpPr>
            <p:cNvPr id="58" name="object 58"/>
            <p:cNvSpPr/>
            <p:nvPr/>
          </p:nvSpPr>
          <p:spPr>
            <a:xfrm>
              <a:off x="1111973" y="3610584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518160" y="259067"/>
                  </a:moveTo>
                  <a:lnTo>
                    <a:pt x="512889" y="206921"/>
                  </a:lnTo>
                  <a:lnTo>
                    <a:pt x="497763" y="158318"/>
                  </a:lnTo>
                  <a:lnTo>
                    <a:pt x="473849" y="114300"/>
                  </a:lnTo>
                  <a:lnTo>
                    <a:pt x="442201" y="75958"/>
                  </a:lnTo>
                  <a:lnTo>
                    <a:pt x="403860" y="44310"/>
                  </a:lnTo>
                  <a:lnTo>
                    <a:pt x="359854" y="20396"/>
                  </a:lnTo>
                  <a:lnTo>
                    <a:pt x="311238" y="5270"/>
                  </a:lnTo>
                  <a:lnTo>
                    <a:pt x="259105" y="0"/>
                  </a:lnTo>
                  <a:lnTo>
                    <a:pt x="206946" y="5270"/>
                  </a:lnTo>
                  <a:lnTo>
                    <a:pt x="158330" y="20396"/>
                  </a:lnTo>
                  <a:lnTo>
                    <a:pt x="114312" y="44310"/>
                  </a:lnTo>
                  <a:lnTo>
                    <a:pt x="75971" y="75958"/>
                  </a:lnTo>
                  <a:lnTo>
                    <a:pt x="44310" y="114300"/>
                  </a:lnTo>
                  <a:lnTo>
                    <a:pt x="20396" y="158318"/>
                  </a:lnTo>
                  <a:lnTo>
                    <a:pt x="5270" y="206921"/>
                  </a:lnTo>
                  <a:lnTo>
                    <a:pt x="0" y="259067"/>
                  </a:lnTo>
                  <a:lnTo>
                    <a:pt x="5270" y="311213"/>
                  </a:lnTo>
                  <a:lnTo>
                    <a:pt x="20396" y="359829"/>
                  </a:lnTo>
                  <a:lnTo>
                    <a:pt x="44310" y="403847"/>
                  </a:lnTo>
                  <a:lnTo>
                    <a:pt x="75971" y="442188"/>
                  </a:lnTo>
                  <a:lnTo>
                    <a:pt x="114312" y="473837"/>
                  </a:lnTo>
                  <a:lnTo>
                    <a:pt x="158330" y="497763"/>
                  </a:lnTo>
                  <a:lnTo>
                    <a:pt x="206946" y="512889"/>
                  </a:lnTo>
                  <a:lnTo>
                    <a:pt x="259105" y="518160"/>
                  </a:lnTo>
                  <a:lnTo>
                    <a:pt x="311238" y="512889"/>
                  </a:lnTo>
                  <a:lnTo>
                    <a:pt x="359854" y="497763"/>
                  </a:lnTo>
                  <a:lnTo>
                    <a:pt x="403860" y="473837"/>
                  </a:lnTo>
                  <a:lnTo>
                    <a:pt x="442201" y="442188"/>
                  </a:lnTo>
                  <a:lnTo>
                    <a:pt x="473849" y="403847"/>
                  </a:lnTo>
                  <a:lnTo>
                    <a:pt x="497763" y="359829"/>
                  </a:lnTo>
                  <a:lnTo>
                    <a:pt x="512889" y="311213"/>
                  </a:lnTo>
                  <a:lnTo>
                    <a:pt x="518160" y="259067"/>
                  </a:lnTo>
                  <a:close/>
                </a:path>
              </a:pathLst>
            </a:custGeom>
            <a:solidFill>
              <a:srgbClr val="EE3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7214" y="3755265"/>
              <a:ext cx="227685" cy="228777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558028" y="3610584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518160" y="259067"/>
                  </a:moveTo>
                  <a:lnTo>
                    <a:pt x="512889" y="206921"/>
                  </a:lnTo>
                  <a:lnTo>
                    <a:pt x="497763" y="158318"/>
                  </a:lnTo>
                  <a:lnTo>
                    <a:pt x="473849" y="114300"/>
                  </a:lnTo>
                  <a:lnTo>
                    <a:pt x="442201" y="75958"/>
                  </a:lnTo>
                  <a:lnTo>
                    <a:pt x="403860" y="44310"/>
                  </a:lnTo>
                  <a:lnTo>
                    <a:pt x="359854" y="20396"/>
                  </a:lnTo>
                  <a:lnTo>
                    <a:pt x="311251" y="5270"/>
                  </a:lnTo>
                  <a:lnTo>
                    <a:pt x="259105" y="0"/>
                  </a:lnTo>
                  <a:lnTo>
                    <a:pt x="206959" y="5270"/>
                  </a:lnTo>
                  <a:lnTo>
                    <a:pt x="158343" y="20396"/>
                  </a:lnTo>
                  <a:lnTo>
                    <a:pt x="114325" y="44310"/>
                  </a:lnTo>
                  <a:lnTo>
                    <a:pt x="75971" y="75958"/>
                  </a:lnTo>
                  <a:lnTo>
                    <a:pt x="44323" y="114300"/>
                  </a:lnTo>
                  <a:lnTo>
                    <a:pt x="20396" y="158318"/>
                  </a:lnTo>
                  <a:lnTo>
                    <a:pt x="5270" y="206921"/>
                  </a:lnTo>
                  <a:lnTo>
                    <a:pt x="0" y="259067"/>
                  </a:lnTo>
                  <a:lnTo>
                    <a:pt x="5270" y="311213"/>
                  </a:lnTo>
                  <a:lnTo>
                    <a:pt x="20396" y="359829"/>
                  </a:lnTo>
                  <a:lnTo>
                    <a:pt x="44323" y="403847"/>
                  </a:lnTo>
                  <a:lnTo>
                    <a:pt x="75971" y="442188"/>
                  </a:lnTo>
                  <a:lnTo>
                    <a:pt x="114325" y="473837"/>
                  </a:lnTo>
                  <a:lnTo>
                    <a:pt x="158343" y="497763"/>
                  </a:lnTo>
                  <a:lnTo>
                    <a:pt x="206959" y="512889"/>
                  </a:lnTo>
                  <a:lnTo>
                    <a:pt x="259105" y="518160"/>
                  </a:lnTo>
                  <a:lnTo>
                    <a:pt x="311251" y="512889"/>
                  </a:lnTo>
                  <a:lnTo>
                    <a:pt x="359854" y="497763"/>
                  </a:lnTo>
                  <a:lnTo>
                    <a:pt x="403860" y="473837"/>
                  </a:lnTo>
                  <a:lnTo>
                    <a:pt x="442201" y="442188"/>
                  </a:lnTo>
                  <a:lnTo>
                    <a:pt x="473849" y="403847"/>
                  </a:lnTo>
                  <a:lnTo>
                    <a:pt x="497763" y="359829"/>
                  </a:lnTo>
                  <a:lnTo>
                    <a:pt x="512889" y="311213"/>
                  </a:lnTo>
                  <a:lnTo>
                    <a:pt x="518160" y="259067"/>
                  </a:lnTo>
                  <a:close/>
                </a:path>
              </a:pathLst>
            </a:custGeom>
            <a:solidFill>
              <a:srgbClr val="EE3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3273" y="3755265"/>
              <a:ext cx="227685" cy="22877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800685" y="8639809"/>
              <a:ext cx="388620" cy="388620"/>
            </a:xfrm>
            <a:custGeom>
              <a:avLst/>
              <a:gdLst/>
              <a:ahLst/>
              <a:cxnLst/>
              <a:rect l="l" t="t" r="r" b="b"/>
              <a:pathLst>
                <a:path w="388620" h="388620">
                  <a:moveTo>
                    <a:pt x="388620" y="194297"/>
                  </a:moveTo>
                  <a:lnTo>
                    <a:pt x="384670" y="155194"/>
                  </a:lnTo>
                  <a:lnTo>
                    <a:pt x="373341" y="118745"/>
                  </a:lnTo>
                  <a:lnTo>
                    <a:pt x="331660" y="56972"/>
                  </a:lnTo>
                  <a:lnTo>
                    <a:pt x="269900" y="15303"/>
                  </a:lnTo>
                  <a:lnTo>
                    <a:pt x="233451" y="3962"/>
                  </a:lnTo>
                  <a:lnTo>
                    <a:pt x="194335" y="0"/>
                  </a:lnTo>
                  <a:lnTo>
                    <a:pt x="155219" y="3962"/>
                  </a:lnTo>
                  <a:lnTo>
                    <a:pt x="118757" y="15303"/>
                  </a:lnTo>
                  <a:lnTo>
                    <a:pt x="56984" y="56972"/>
                  </a:lnTo>
                  <a:lnTo>
                    <a:pt x="15303" y="118745"/>
                  </a:lnTo>
                  <a:lnTo>
                    <a:pt x="3962" y="155194"/>
                  </a:lnTo>
                  <a:lnTo>
                    <a:pt x="0" y="194297"/>
                  </a:lnTo>
                  <a:lnTo>
                    <a:pt x="3962" y="233413"/>
                  </a:lnTo>
                  <a:lnTo>
                    <a:pt x="15303" y="269887"/>
                  </a:lnTo>
                  <a:lnTo>
                    <a:pt x="56984" y="331647"/>
                  </a:lnTo>
                  <a:lnTo>
                    <a:pt x="118757" y="373329"/>
                  </a:lnTo>
                  <a:lnTo>
                    <a:pt x="155219" y="384670"/>
                  </a:lnTo>
                  <a:lnTo>
                    <a:pt x="194335" y="388620"/>
                  </a:lnTo>
                  <a:lnTo>
                    <a:pt x="233451" y="384670"/>
                  </a:lnTo>
                  <a:lnTo>
                    <a:pt x="269900" y="373329"/>
                  </a:lnTo>
                  <a:lnTo>
                    <a:pt x="331660" y="331647"/>
                  </a:lnTo>
                  <a:lnTo>
                    <a:pt x="373341" y="269875"/>
                  </a:lnTo>
                  <a:lnTo>
                    <a:pt x="384670" y="233413"/>
                  </a:lnTo>
                  <a:lnTo>
                    <a:pt x="388620" y="194297"/>
                  </a:lnTo>
                  <a:close/>
                </a:path>
              </a:pathLst>
            </a:custGeom>
            <a:solidFill>
              <a:srgbClr val="4CB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99515" y="8748868"/>
              <a:ext cx="190995" cy="17048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329017" y="8827770"/>
              <a:ext cx="1875789" cy="392430"/>
            </a:xfrm>
            <a:custGeom>
              <a:avLst/>
              <a:gdLst/>
              <a:ahLst/>
              <a:cxnLst/>
              <a:rect l="l" t="t" r="r" b="b"/>
              <a:pathLst>
                <a:path w="1875790" h="392429">
                  <a:moveTo>
                    <a:pt x="759447" y="0"/>
                  </a:moveTo>
                  <a:lnTo>
                    <a:pt x="0" y="0"/>
                  </a:lnTo>
                  <a:lnTo>
                    <a:pt x="0" y="392430"/>
                  </a:lnTo>
                  <a:lnTo>
                    <a:pt x="759447" y="392430"/>
                  </a:lnTo>
                  <a:lnTo>
                    <a:pt x="759447" y="0"/>
                  </a:lnTo>
                  <a:close/>
                </a:path>
                <a:path w="1875790" h="392429">
                  <a:moveTo>
                    <a:pt x="1875332" y="121805"/>
                  </a:moveTo>
                  <a:lnTo>
                    <a:pt x="1115898" y="121805"/>
                  </a:lnTo>
                  <a:lnTo>
                    <a:pt x="1115898" y="392430"/>
                  </a:lnTo>
                  <a:lnTo>
                    <a:pt x="1875332" y="392430"/>
                  </a:lnTo>
                  <a:lnTo>
                    <a:pt x="1875332" y="121805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329017" y="9135249"/>
              <a:ext cx="759460" cy="42545"/>
            </a:xfrm>
            <a:custGeom>
              <a:avLst/>
              <a:gdLst/>
              <a:ahLst/>
              <a:cxnLst/>
              <a:rect l="l" t="t" r="r" b="b"/>
              <a:pathLst>
                <a:path w="759459" h="42545">
                  <a:moveTo>
                    <a:pt x="759447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759447" y="42468"/>
                  </a:lnTo>
                  <a:lnTo>
                    <a:pt x="759447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708747" y="9177731"/>
              <a:ext cx="379730" cy="42545"/>
            </a:xfrm>
            <a:custGeom>
              <a:avLst/>
              <a:gdLst/>
              <a:ahLst/>
              <a:cxnLst/>
              <a:rect l="l" t="t" r="r" b="b"/>
              <a:pathLst>
                <a:path w="379729" h="42545">
                  <a:moveTo>
                    <a:pt x="379729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379729" y="42468"/>
                  </a:lnTo>
                  <a:lnTo>
                    <a:pt x="379729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329017" y="9177731"/>
              <a:ext cx="379730" cy="42545"/>
            </a:xfrm>
            <a:custGeom>
              <a:avLst/>
              <a:gdLst/>
              <a:ahLst/>
              <a:cxnLst/>
              <a:rect l="l" t="t" r="r" b="b"/>
              <a:pathLst>
                <a:path w="379729" h="42545">
                  <a:moveTo>
                    <a:pt x="379729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379729" y="42468"/>
                  </a:lnTo>
                  <a:lnTo>
                    <a:pt x="379729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444916" y="9135249"/>
              <a:ext cx="759460" cy="42545"/>
            </a:xfrm>
            <a:custGeom>
              <a:avLst/>
              <a:gdLst/>
              <a:ahLst/>
              <a:cxnLst/>
              <a:rect l="l" t="t" r="r" b="b"/>
              <a:pathLst>
                <a:path w="759459" h="42545">
                  <a:moveTo>
                    <a:pt x="759447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759447" y="42468"/>
                  </a:lnTo>
                  <a:lnTo>
                    <a:pt x="759447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824645" y="9177731"/>
              <a:ext cx="379730" cy="42545"/>
            </a:xfrm>
            <a:custGeom>
              <a:avLst/>
              <a:gdLst/>
              <a:ahLst/>
              <a:cxnLst/>
              <a:rect l="l" t="t" r="r" b="b"/>
              <a:pathLst>
                <a:path w="379729" h="42545">
                  <a:moveTo>
                    <a:pt x="379729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379729" y="42468"/>
                  </a:lnTo>
                  <a:lnTo>
                    <a:pt x="379729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444916" y="9177731"/>
              <a:ext cx="379730" cy="42545"/>
            </a:xfrm>
            <a:custGeom>
              <a:avLst/>
              <a:gdLst/>
              <a:ahLst/>
              <a:cxnLst/>
              <a:rect l="l" t="t" r="r" b="b"/>
              <a:pathLst>
                <a:path w="379729" h="42545">
                  <a:moveTo>
                    <a:pt x="379729" y="0"/>
                  </a:moveTo>
                  <a:lnTo>
                    <a:pt x="0" y="0"/>
                  </a:lnTo>
                  <a:lnTo>
                    <a:pt x="0" y="42468"/>
                  </a:lnTo>
                  <a:lnTo>
                    <a:pt x="379729" y="42468"/>
                  </a:lnTo>
                  <a:lnTo>
                    <a:pt x="379729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2526520" y="8684215"/>
            <a:ext cx="4654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solidFill>
                  <a:srgbClr val="061456"/>
                </a:solidFill>
                <a:latin typeface="Darwin"/>
                <a:cs typeface="Darwin"/>
              </a:rPr>
              <a:t>USE </a:t>
            </a:r>
            <a:endParaRPr sz="10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</a:pPr>
            <a:r>
              <a:rPr sz="1000" b="1" spc="100" dirty="0">
                <a:solidFill>
                  <a:srgbClr val="061456"/>
                </a:solidFill>
                <a:latin typeface="Darwin"/>
                <a:cs typeface="Darwin"/>
              </a:rPr>
              <a:t>THESE 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161342" y="8760415"/>
            <a:ext cx="2159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061456"/>
                </a:solidFill>
                <a:latin typeface="Darwin"/>
                <a:cs typeface="Darwin"/>
              </a:rPr>
              <a:t>OR 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444915" y="8447151"/>
            <a:ext cx="759460" cy="502920"/>
          </a:xfrm>
          <a:prstGeom prst="rect">
            <a:avLst/>
          </a:prstGeom>
          <a:solidFill>
            <a:srgbClr val="B1B4B6"/>
          </a:solidFill>
        </p:spPr>
        <p:txBody>
          <a:bodyPr vert="horz" wrap="square" lIns="0" tIns="121285" rIns="0" bIns="0" rtlCol="0">
            <a:spAutoFit/>
          </a:bodyPr>
          <a:lstStyle/>
          <a:p>
            <a:pPr marL="19050" algn="ctr">
              <a:lnSpc>
                <a:spcPct val="100000"/>
              </a:lnSpc>
              <a:spcBef>
                <a:spcPts val="955"/>
              </a:spcBef>
            </a:pPr>
            <a:r>
              <a:rPr sz="1000" b="1" spc="95" dirty="0">
                <a:solidFill>
                  <a:srgbClr val="FFFFFF"/>
                </a:solidFill>
                <a:latin typeface="Darwin"/>
                <a:cs typeface="Darwin"/>
              </a:rPr>
              <a:t>IMAGE </a:t>
            </a:r>
            <a:endParaRPr sz="1000">
              <a:latin typeface="Darwin"/>
              <a:cs typeface="Darwin"/>
            </a:endParaRPr>
          </a:p>
          <a:p>
            <a:pPr marL="3175" algn="ctr">
              <a:lnSpc>
                <a:spcPct val="100000"/>
              </a:lnSpc>
            </a:pPr>
            <a:r>
              <a:rPr sz="700" i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700" i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FFFFFF"/>
                </a:solidFill>
                <a:latin typeface="Arial"/>
                <a:cs typeface="Arial"/>
              </a:rPr>
              <a:t>greater</a:t>
            </a:r>
            <a:r>
              <a:rPr sz="700" i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i="1" spc="-20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endParaRPr sz="7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329017" y="8447163"/>
            <a:ext cx="759460" cy="381000"/>
          </a:xfrm>
          <a:prstGeom prst="rect">
            <a:avLst/>
          </a:prstGeom>
          <a:solidFill>
            <a:srgbClr val="B1B4B6"/>
          </a:solidFill>
        </p:spPr>
        <p:txBody>
          <a:bodyPr vert="horz" wrap="square" lIns="0" tIns="53975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25"/>
              </a:spcBef>
            </a:pPr>
            <a:r>
              <a:rPr sz="1000" b="1" spc="95" dirty="0">
                <a:solidFill>
                  <a:srgbClr val="FFFFFF"/>
                </a:solidFill>
                <a:latin typeface="Darwin"/>
                <a:cs typeface="Darwin"/>
              </a:rPr>
              <a:t>IMAGE </a:t>
            </a:r>
            <a:endParaRPr sz="1000">
              <a:latin typeface="Darwin"/>
              <a:cs typeface="Darwin"/>
            </a:endParaRPr>
          </a:p>
          <a:p>
            <a:pPr marL="166370">
              <a:lnSpc>
                <a:spcPct val="100000"/>
              </a:lnSpc>
            </a:pPr>
            <a:r>
              <a:rPr sz="700" i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700" i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700" i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endParaRPr sz="7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444915" y="8949575"/>
            <a:ext cx="759460" cy="186055"/>
          </a:xfrm>
          <a:prstGeom prst="rect">
            <a:avLst/>
          </a:prstGeom>
          <a:solidFill>
            <a:srgbClr val="F26322"/>
          </a:solidFill>
        </p:spPr>
        <p:txBody>
          <a:bodyPr vert="horz" wrap="square" lIns="0" tIns="4318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340"/>
              </a:spcBef>
            </a:pPr>
            <a:r>
              <a:rPr sz="700" b="1" dirty="0">
                <a:solidFill>
                  <a:srgbClr val="FFFFFF"/>
                </a:solidFill>
                <a:latin typeface="Darwin"/>
                <a:cs typeface="Darwin"/>
              </a:rPr>
              <a:t>COLOR</a:t>
            </a:r>
            <a:r>
              <a:rPr sz="700" b="1" spc="3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Darwin"/>
                <a:cs typeface="Darwin"/>
              </a:rPr>
              <a:t>BLOCK</a:t>
            </a:r>
            <a:r>
              <a:rPr sz="700" b="1" spc="5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endParaRPr sz="700">
              <a:latin typeface="Darwin"/>
              <a:cs typeface="Darwi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329017" y="8827769"/>
            <a:ext cx="759460" cy="307975"/>
          </a:xfrm>
          <a:prstGeom prst="rect">
            <a:avLst/>
          </a:prstGeom>
          <a:solidFill>
            <a:srgbClr val="F2632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50">
              <a:latin typeface="Times New Roman"/>
              <a:cs typeface="Times New Roman"/>
            </a:endParaRPr>
          </a:p>
          <a:p>
            <a:pPr marL="78105">
              <a:lnSpc>
                <a:spcPct val="100000"/>
              </a:lnSpc>
            </a:pPr>
            <a:r>
              <a:rPr sz="700" b="1" dirty="0">
                <a:solidFill>
                  <a:srgbClr val="FFFFFF"/>
                </a:solidFill>
                <a:latin typeface="Darwin"/>
                <a:cs typeface="Darwin"/>
              </a:rPr>
              <a:t>COLOR</a:t>
            </a:r>
            <a:r>
              <a:rPr sz="700" b="1" spc="3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Darwin"/>
                <a:cs typeface="Darwin"/>
              </a:rPr>
              <a:t>BLOCK</a:t>
            </a:r>
            <a:r>
              <a:rPr sz="700" b="1" spc="5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endParaRPr sz="700">
              <a:latin typeface="Darwin"/>
              <a:cs typeface="Darwin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2090658" y="3610579"/>
            <a:ext cx="12773025" cy="5567045"/>
            <a:chOff x="2090658" y="3610579"/>
            <a:chExt cx="12773025" cy="5567045"/>
          </a:xfrm>
        </p:grpSpPr>
        <p:sp>
          <p:nvSpPr>
            <p:cNvPr id="78" name="object 78"/>
            <p:cNvSpPr/>
            <p:nvPr/>
          </p:nvSpPr>
          <p:spPr>
            <a:xfrm>
              <a:off x="2090648" y="8643835"/>
              <a:ext cx="388620" cy="388620"/>
            </a:xfrm>
            <a:custGeom>
              <a:avLst/>
              <a:gdLst/>
              <a:ahLst/>
              <a:cxnLst/>
              <a:rect l="l" t="t" r="r" b="b"/>
              <a:pathLst>
                <a:path w="388619" h="388620">
                  <a:moveTo>
                    <a:pt x="388607" y="194297"/>
                  </a:moveTo>
                  <a:lnTo>
                    <a:pt x="384657" y="155194"/>
                  </a:lnTo>
                  <a:lnTo>
                    <a:pt x="373329" y="118732"/>
                  </a:lnTo>
                  <a:lnTo>
                    <a:pt x="331647" y="56972"/>
                  </a:lnTo>
                  <a:lnTo>
                    <a:pt x="269887" y="15303"/>
                  </a:lnTo>
                  <a:lnTo>
                    <a:pt x="233438" y="3962"/>
                  </a:lnTo>
                  <a:lnTo>
                    <a:pt x="194322" y="0"/>
                  </a:lnTo>
                  <a:lnTo>
                    <a:pt x="155206" y="3962"/>
                  </a:lnTo>
                  <a:lnTo>
                    <a:pt x="118745" y="15303"/>
                  </a:lnTo>
                  <a:lnTo>
                    <a:pt x="56972" y="56972"/>
                  </a:lnTo>
                  <a:lnTo>
                    <a:pt x="15303" y="118732"/>
                  </a:lnTo>
                  <a:lnTo>
                    <a:pt x="3949" y="155194"/>
                  </a:lnTo>
                  <a:lnTo>
                    <a:pt x="0" y="194297"/>
                  </a:lnTo>
                  <a:lnTo>
                    <a:pt x="3949" y="233413"/>
                  </a:lnTo>
                  <a:lnTo>
                    <a:pt x="15303" y="269875"/>
                  </a:lnTo>
                  <a:lnTo>
                    <a:pt x="56972" y="331647"/>
                  </a:lnTo>
                  <a:lnTo>
                    <a:pt x="118745" y="373316"/>
                  </a:lnTo>
                  <a:lnTo>
                    <a:pt x="155206" y="384657"/>
                  </a:lnTo>
                  <a:lnTo>
                    <a:pt x="194322" y="388620"/>
                  </a:lnTo>
                  <a:lnTo>
                    <a:pt x="233438" y="384657"/>
                  </a:lnTo>
                  <a:lnTo>
                    <a:pt x="269887" y="373316"/>
                  </a:lnTo>
                  <a:lnTo>
                    <a:pt x="331647" y="331647"/>
                  </a:lnTo>
                  <a:lnTo>
                    <a:pt x="373329" y="269875"/>
                  </a:lnTo>
                  <a:lnTo>
                    <a:pt x="384657" y="233413"/>
                  </a:lnTo>
                  <a:lnTo>
                    <a:pt x="388607" y="194297"/>
                  </a:lnTo>
                  <a:close/>
                </a:path>
              </a:pathLst>
            </a:custGeom>
            <a:solidFill>
              <a:srgbClr val="4CB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9467" y="8752890"/>
              <a:ext cx="190995" cy="170484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0950702" y="8639378"/>
              <a:ext cx="388620" cy="388620"/>
            </a:xfrm>
            <a:custGeom>
              <a:avLst/>
              <a:gdLst/>
              <a:ahLst/>
              <a:cxnLst/>
              <a:rect l="l" t="t" r="r" b="b"/>
              <a:pathLst>
                <a:path w="388620" h="388620">
                  <a:moveTo>
                    <a:pt x="388620" y="194297"/>
                  </a:moveTo>
                  <a:lnTo>
                    <a:pt x="384670" y="155181"/>
                  </a:lnTo>
                  <a:lnTo>
                    <a:pt x="373329" y="118732"/>
                  </a:lnTo>
                  <a:lnTo>
                    <a:pt x="331660" y="56972"/>
                  </a:lnTo>
                  <a:lnTo>
                    <a:pt x="269900" y="15290"/>
                  </a:lnTo>
                  <a:lnTo>
                    <a:pt x="233438" y="3949"/>
                  </a:lnTo>
                  <a:lnTo>
                    <a:pt x="194335" y="0"/>
                  </a:lnTo>
                  <a:lnTo>
                    <a:pt x="155219" y="3949"/>
                  </a:lnTo>
                  <a:lnTo>
                    <a:pt x="118757" y="15290"/>
                  </a:lnTo>
                  <a:lnTo>
                    <a:pt x="56984" y="56972"/>
                  </a:lnTo>
                  <a:lnTo>
                    <a:pt x="15303" y="118732"/>
                  </a:lnTo>
                  <a:lnTo>
                    <a:pt x="3962" y="155181"/>
                  </a:lnTo>
                  <a:lnTo>
                    <a:pt x="0" y="194297"/>
                  </a:lnTo>
                  <a:lnTo>
                    <a:pt x="3962" y="233413"/>
                  </a:lnTo>
                  <a:lnTo>
                    <a:pt x="15303" y="269875"/>
                  </a:lnTo>
                  <a:lnTo>
                    <a:pt x="56984" y="331647"/>
                  </a:lnTo>
                  <a:lnTo>
                    <a:pt x="118757" y="373316"/>
                  </a:lnTo>
                  <a:lnTo>
                    <a:pt x="155219" y="384657"/>
                  </a:lnTo>
                  <a:lnTo>
                    <a:pt x="194335" y="388620"/>
                  </a:lnTo>
                  <a:lnTo>
                    <a:pt x="233438" y="384657"/>
                  </a:lnTo>
                  <a:lnTo>
                    <a:pt x="269900" y="373316"/>
                  </a:lnTo>
                  <a:lnTo>
                    <a:pt x="331660" y="331647"/>
                  </a:lnTo>
                  <a:lnTo>
                    <a:pt x="373329" y="269875"/>
                  </a:lnTo>
                  <a:lnTo>
                    <a:pt x="384670" y="233413"/>
                  </a:lnTo>
                  <a:lnTo>
                    <a:pt x="388620" y="194297"/>
                  </a:lnTo>
                  <a:close/>
                </a:path>
              </a:pathLst>
            </a:custGeom>
            <a:solidFill>
              <a:srgbClr val="4CB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49529" y="8748429"/>
              <a:ext cx="190995" cy="170484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0040303" y="3610584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518160" y="259067"/>
                  </a:moveTo>
                  <a:lnTo>
                    <a:pt x="512876" y="206921"/>
                  </a:lnTo>
                  <a:lnTo>
                    <a:pt x="497763" y="158318"/>
                  </a:lnTo>
                  <a:lnTo>
                    <a:pt x="473849" y="114300"/>
                  </a:lnTo>
                  <a:lnTo>
                    <a:pt x="442201" y="75958"/>
                  </a:lnTo>
                  <a:lnTo>
                    <a:pt x="403860" y="44310"/>
                  </a:lnTo>
                  <a:lnTo>
                    <a:pt x="359841" y="20396"/>
                  </a:lnTo>
                  <a:lnTo>
                    <a:pt x="311238" y="5270"/>
                  </a:lnTo>
                  <a:lnTo>
                    <a:pt x="259105" y="0"/>
                  </a:lnTo>
                  <a:lnTo>
                    <a:pt x="206946" y="5270"/>
                  </a:lnTo>
                  <a:lnTo>
                    <a:pt x="158330" y="20396"/>
                  </a:lnTo>
                  <a:lnTo>
                    <a:pt x="114312" y="44310"/>
                  </a:lnTo>
                  <a:lnTo>
                    <a:pt x="75971" y="75958"/>
                  </a:lnTo>
                  <a:lnTo>
                    <a:pt x="44310" y="114300"/>
                  </a:lnTo>
                  <a:lnTo>
                    <a:pt x="20396" y="158318"/>
                  </a:lnTo>
                  <a:lnTo>
                    <a:pt x="5270" y="206921"/>
                  </a:lnTo>
                  <a:lnTo>
                    <a:pt x="0" y="259067"/>
                  </a:lnTo>
                  <a:lnTo>
                    <a:pt x="5270" y="311213"/>
                  </a:lnTo>
                  <a:lnTo>
                    <a:pt x="20396" y="359829"/>
                  </a:lnTo>
                  <a:lnTo>
                    <a:pt x="44310" y="403847"/>
                  </a:lnTo>
                  <a:lnTo>
                    <a:pt x="75971" y="442188"/>
                  </a:lnTo>
                  <a:lnTo>
                    <a:pt x="114312" y="473837"/>
                  </a:lnTo>
                  <a:lnTo>
                    <a:pt x="158330" y="497763"/>
                  </a:lnTo>
                  <a:lnTo>
                    <a:pt x="206946" y="512889"/>
                  </a:lnTo>
                  <a:lnTo>
                    <a:pt x="259105" y="518160"/>
                  </a:lnTo>
                  <a:lnTo>
                    <a:pt x="311238" y="512889"/>
                  </a:lnTo>
                  <a:lnTo>
                    <a:pt x="359841" y="497763"/>
                  </a:lnTo>
                  <a:lnTo>
                    <a:pt x="403860" y="473837"/>
                  </a:lnTo>
                  <a:lnTo>
                    <a:pt x="442201" y="442188"/>
                  </a:lnTo>
                  <a:lnTo>
                    <a:pt x="473849" y="403847"/>
                  </a:lnTo>
                  <a:lnTo>
                    <a:pt x="497763" y="359829"/>
                  </a:lnTo>
                  <a:lnTo>
                    <a:pt x="512876" y="311213"/>
                  </a:lnTo>
                  <a:lnTo>
                    <a:pt x="518160" y="259067"/>
                  </a:lnTo>
                  <a:close/>
                </a:path>
              </a:pathLst>
            </a:custGeom>
            <a:solidFill>
              <a:srgbClr val="EE3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85539" y="3755265"/>
              <a:ext cx="227685" cy="228777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11492966" y="8447163"/>
            <a:ext cx="759460" cy="381000"/>
          </a:xfrm>
          <a:prstGeom prst="rect">
            <a:avLst/>
          </a:prstGeom>
          <a:solidFill>
            <a:srgbClr val="B1B4B6"/>
          </a:solidFill>
        </p:spPr>
        <p:txBody>
          <a:bodyPr vert="horz" wrap="square" lIns="0" tIns="53975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425"/>
              </a:spcBef>
            </a:pPr>
            <a:r>
              <a:rPr sz="1000" b="1" spc="95" dirty="0">
                <a:solidFill>
                  <a:srgbClr val="FFFFFF"/>
                </a:solidFill>
                <a:latin typeface="Darwin"/>
                <a:cs typeface="Darwin"/>
              </a:rPr>
              <a:t>IMAGE </a:t>
            </a:r>
            <a:endParaRPr sz="1000">
              <a:latin typeface="Darwin"/>
              <a:cs typeface="Darwin"/>
            </a:endParaRPr>
          </a:p>
          <a:p>
            <a:pPr marR="1905" algn="ctr">
              <a:lnSpc>
                <a:spcPct val="100000"/>
              </a:lnSpc>
            </a:pPr>
            <a:r>
              <a:rPr sz="700" i="1" spc="-10" dirty="0">
                <a:solidFill>
                  <a:srgbClr val="FFFFFF"/>
                </a:solidFill>
                <a:latin typeface="Arial"/>
                <a:cs typeface="Arial"/>
              </a:rPr>
              <a:t>above</a:t>
            </a:r>
            <a:endParaRPr sz="7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2571514" y="8447163"/>
            <a:ext cx="759460" cy="773430"/>
          </a:xfrm>
          <a:prstGeom prst="rect">
            <a:avLst/>
          </a:prstGeom>
          <a:solidFill>
            <a:srgbClr val="B1B4B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50">
              <a:latin typeface="Times New Roman"/>
              <a:cs typeface="Times New Roman"/>
            </a:endParaRPr>
          </a:p>
          <a:p>
            <a:pPr marL="173990">
              <a:lnSpc>
                <a:spcPct val="100000"/>
              </a:lnSpc>
              <a:spcBef>
                <a:spcPts val="5"/>
              </a:spcBef>
            </a:pPr>
            <a:r>
              <a:rPr sz="1000" b="1" spc="95" dirty="0">
                <a:solidFill>
                  <a:srgbClr val="FFFFFF"/>
                </a:solidFill>
                <a:latin typeface="Darwin"/>
                <a:cs typeface="Darwin"/>
              </a:rPr>
              <a:t>IMAGE </a:t>
            </a:r>
            <a:endParaRPr sz="1000">
              <a:latin typeface="Darwin"/>
              <a:cs typeface="Darwin"/>
            </a:endParaRPr>
          </a:p>
          <a:p>
            <a:pPr marL="121285">
              <a:lnSpc>
                <a:spcPct val="100000"/>
              </a:lnSpc>
            </a:pPr>
            <a:r>
              <a:rPr sz="700" i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700" i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700" i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FFFFFF"/>
                </a:solidFill>
                <a:latin typeface="Arial"/>
                <a:cs typeface="Arial"/>
              </a:rPr>
              <a:t>left</a:t>
            </a:r>
            <a:r>
              <a:rPr sz="700" i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i="1" spc="-2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7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1492966" y="8827769"/>
            <a:ext cx="759460" cy="307975"/>
          </a:xfrm>
          <a:prstGeom prst="rect">
            <a:avLst/>
          </a:prstGeom>
          <a:solidFill>
            <a:srgbClr val="409F68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50">
              <a:latin typeface="Times New Roman"/>
              <a:cs typeface="Times New Roman"/>
            </a:endParaRPr>
          </a:p>
          <a:p>
            <a:pPr marL="72390">
              <a:lnSpc>
                <a:spcPct val="100000"/>
              </a:lnSpc>
            </a:pPr>
            <a:r>
              <a:rPr sz="700" b="1" dirty="0">
                <a:solidFill>
                  <a:srgbClr val="FFFFFF"/>
                </a:solidFill>
                <a:latin typeface="Darwin"/>
                <a:cs typeface="Darwin"/>
              </a:rPr>
              <a:t>COLOR</a:t>
            </a:r>
            <a:r>
              <a:rPr sz="700" b="1" spc="3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Darwin"/>
                <a:cs typeface="Darwin"/>
              </a:rPr>
              <a:t>BLOCK</a:t>
            </a:r>
            <a:r>
              <a:rPr sz="700" b="1" spc="5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endParaRPr sz="700">
              <a:latin typeface="Darwin"/>
              <a:cs typeface="Darwi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3330961" y="8447163"/>
            <a:ext cx="612140" cy="688340"/>
          </a:xfrm>
          <a:prstGeom prst="rect">
            <a:avLst/>
          </a:prstGeom>
          <a:solidFill>
            <a:srgbClr val="409F68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Times New Roman"/>
              <a:cs typeface="Times New Roman"/>
            </a:endParaRPr>
          </a:p>
          <a:p>
            <a:pPr marL="165735" marR="147320" indent="-2540">
              <a:lnSpc>
                <a:spcPct val="107200"/>
              </a:lnSpc>
              <a:spcBef>
                <a:spcPts val="5"/>
              </a:spcBef>
            </a:pPr>
            <a:r>
              <a:rPr sz="700" b="1" spc="-20" dirty="0">
                <a:solidFill>
                  <a:srgbClr val="FFFFFF"/>
                </a:solidFill>
                <a:latin typeface="Darwin"/>
                <a:cs typeface="Darwin"/>
              </a:rPr>
              <a:t>COLOR</a:t>
            </a:r>
            <a:r>
              <a:rPr sz="700" b="1" spc="5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Darwin"/>
                <a:cs typeface="Darwin"/>
              </a:rPr>
              <a:t>BLOCK</a:t>
            </a:r>
            <a:r>
              <a:rPr sz="700" b="1" spc="5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endParaRPr sz="700">
              <a:latin typeface="Darwin"/>
              <a:cs typeface="Darwi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2312144" y="8760415"/>
            <a:ext cx="2159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061456"/>
                </a:solidFill>
                <a:latin typeface="Darwin"/>
                <a:cs typeface="Darwin"/>
              </a:rPr>
              <a:t>OR 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1499511" y="9245597"/>
            <a:ext cx="7448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061456"/>
                </a:solidFill>
                <a:latin typeface="Darwin"/>
                <a:cs typeface="Darwin"/>
              </a:rPr>
              <a:t>Vertical</a:t>
            </a:r>
            <a:r>
              <a:rPr sz="800" b="1" spc="24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800" b="1" spc="-10" dirty="0">
                <a:solidFill>
                  <a:srgbClr val="061456"/>
                </a:solidFill>
                <a:latin typeface="Darwin"/>
                <a:cs typeface="Darwin"/>
              </a:rPr>
              <a:t>Layout</a:t>
            </a:r>
            <a:endParaRPr sz="800">
              <a:latin typeface="Darwin"/>
              <a:cs typeface="Darwin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2829759" y="9245597"/>
            <a:ext cx="8597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061456"/>
                </a:solidFill>
                <a:latin typeface="Darwin"/>
                <a:cs typeface="Darwin"/>
              </a:rPr>
              <a:t>Horizontal</a:t>
            </a:r>
            <a:r>
              <a:rPr sz="800" b="1" spc="28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800" b="1" spc="-10" dirty="0">
                <a:solidFill>
                  <a:srgbClr val="061456"/>
                </a:solidFill>
                <a:latin typeface="Darwin"/>
                <a:cs typeface="Darwin"/>
              </a:rPr>
              <a:t>Layout</a:t>
            </a:r>
            <a:endParaRPr sz="800">
              <a:latin typeface="Darwin"/>
              <a:cs typeface="Darwi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4642617" y="9224771"/>
            <a:ext cx="1955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5" dirty="0">
                <a:solidFill>
                  <a:srgbClr val="636466"/>
                </a:solidFill>
                <a:latin typeface="Darwin-Light"/>
                <a:cs typeface="Darwin-Light"/>
              </a:rPr>
              <a:t>30 </a:t>
            </a:r>
            <a:endParaRPr sz="900">
              <a:latin typeface="Darwin-Light"/>
              <a:cs typeface="Darwin-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34" y="320040"/>
            <a:ext cx="14904719" cy="94183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29546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</a:t>
            </a:r>
            <a:r>
              <a:rPr sz="1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NTS</a:t>
            </a:r>
            <a:r>
              <a:rPr sz="1000" spc="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38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FFFFFF"/>
                </a:solidFill>
                <a:latin typeface="Darwin-Black"/>
                <a:cs typeface="Darwin-Black"/>
              </a:rPr>
              <a:t>PHO</a:t>
            </a:r>
            <a:r>
              <a:rPr sz="1000" b="1" spc="-3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-Black"/>
                <a:cs typeface="Darwin-Black"/>
              </a:rPr>
              <a:t>T</a:t>
            </a:r>
            <a:r>
              <a:rPr sz="1000" b="1" spc="-3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FFFFFF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31310" y="3586872"/>
            <a:ext cx="6082665" cy="18510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  <a:tabLst>
                <a:tab pos="366395" algn="l"/>
                <a:tab pos="759460" algn="l"/>
                <a:tab pos="1192530" algn="l"/>
                <a:tab pos="1946275" algn="l"/>
                <a:tab pos="2199005" algn="l"/>
                <a:tab pos="2590165" algn="l"/>
                <a:tab pos="3236595" algn="l"/>
                <a:tab pos="3594100" algn="l"/>
                <a:tab pos="3940810" algn="l"/>
                <a:tab pos="4298315" algn="l"/>
                <a:tab pos="4731385" algn="l"/>
                <a:tab pos="5088890" algn="l"/>
                <a:tab pos="5487035" algn="l"/>
                <a:tab pos="5841365" algn="l"/>
              </a:tabLst>
            </a:pP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P</a:t>
            </a:r>
            <a:r>
              <a:rPr sz="3050" b="1" spc="3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3050" b="1" spc="-6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T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endParaRPr sz="3050">
              <a:latin typeface="Darwin"/>
              <a:cs typeface="Darwin"/>
            </a:endParaRPr>
          </a:p>
          <a:p>
            <a:pPr marL="15875">
              <a:lnSpc>
                <a:spcPct val="100000"/>
              </a:lnSpc>
              <a:spcBef>
                <a:spcPts val="700"/>
              </a:spcBef>
            </a:pP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P H O</a:t>
            </a:r>
            <a:r>
              <a:rPr sz="8100" spc="-16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8100" spc="-16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O G R</a:t>
            </a:r>
            <a:r>
              <a:rPr sz="8100" spc="-8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A P H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endParaRPr sz="8100">
              <a:latin typeface="Kapra Regular"/>
              <a:cs typeface="Kapra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77361" y="453390"/>
            <a:ext cx="1626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Labadee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Haiti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35248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8" name="object 8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31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29546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4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PHO</a:t>
            </a:r>
            <a:r>
              <a:rPr sz="1000" b="1" spc="-2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T</a:t>
            </a:r>
            <a:r>
              <a:rPr sz="1000" b="1" spc="-1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061456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71587" y="320040"/>
            <a:ext cx="13961744" cy="9418320"/>
            <a:chOff x="1271587" y="320040"/>
            <a:chExt cx="13961744" cy="94183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2400" y="320040"/>
              <a:ext cx="7460754" cy="94183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16015" y="6190802"/>
              <a:ext cx="5502910" cy="0"/>
            </a:xfrm>
            <a:custGeom>
              <a:avLst/>
              <a:gdLst/>
              <a:ahLst/>
              <a:cxnLst/>
              <a:rect l="l" t="t" r="r" b="b"/>
              <a:pathLst>
                <a:path w="5502909">
                  <a:moveTo>
                    <a:pt x="0" y="0"/>
                  </a:moveTo>
                  <a:lnTo>
                    <a:pt x="5502313" y="0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1587" y="6184455"/>
              <a:ext cx="5572125" cy="12700"/>
            </a:xfrm>
            <a:custGeom>
              <a:avLst/>
              <a:gdLst/>
              <a:ahLst/>
              <a:cxnLst/>
              <a:rect l="l" t="t" r="r" b="b"/>
              <a:pathLst>
                <a:path w="5572125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5572125" h="12700">
                  <a:moveTo>
                    <a:pt x="5572125" y="6350"/>
                  </a:moveTo>
                  <a:lnTo>
                    <a:pt x="5570258" y="1866"/>
                  </a:lnTo>
                  <a:lnTo>
                    <a:pt x="5565775" y="0"/>
                  </a:lnTo>
                  <a:lnTo>
                    <a:pt x="5561279" y="1866"/>
                  </a:lnTo>
                  <a:lnTo>
                    <a:pt x="5559425" y="6350"/>
                  </a:lnTo>
                  <a:lnTo>
                    <a:pt x="5561279" y="10845"/>
                  </a:lnTo>
                  <a:lnTo>
                    <a:pt x="5565775" y="12700"/>
                  </a:lnTo>
                  <a:lnTo>
                    <a:pt x="5570258" y="10845"/>
                  </a:lnTo>
                  <a:lnTo>
                    <a:pt x="5572125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48318" y="1302510"/>
            <a:ext cx="5943600" cy="4740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P H O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T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O G R</a:t>
            </a:r>
            <a:r>
              <a:rPr sz="4000" spc="-45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A P H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Y</a:t>
            </a:r>
            <a:endParaRPr sz="4000">
              <a:latin typeface="Kapra Regular"/>
              <a:cs typeface="Kapra Regular"/>
            </a:endParaRPr>
          </a:p>
          <a:p>
            <a:pPr marL="12700" marR="367030" algn="just">
              <a:lnSpc>
                <a:spcPct val="145800"/>
              </a:lnSpc>
              <a:spcBef>
                <a:spcPts val="535"/>
              </a:spcBef>
            </a:pP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can’t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tell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brand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story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without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incredible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imagery.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most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defining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element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35" dirty="0">
                <a:solidFill>
                  <a:srgbClr val="4D4D4F"/>
                </a:solidFill>
                <a:latin typeface="Darwin-Light"/>
                <a:cs typeface="Darwin-Light"/>
              </a:rPr>
              <a:t>any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strong</a:t>
            </a:r>
            <a:r>
              <a:rPr sz="2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2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advertisement.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Photography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relies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modern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aesthetic,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including</a:t>
            </a:r>
            <a:endParaRPr sz="2000">
              <a:latin typeface="Darwin-Light"/>
              <a:cs typeface="Darwin-Light"/>
            </a:endParaRPr>
          </a:p>
          <a:p>
            <a:pPr marL="12700" algn="just">
              <a:lnSpc>
                <a:spcPct val="100000"/>
              </a:lnSpc>
              <a:spcBef>
                <a:spcPts val="1100"/>
              </a:spcBef>
            </a:pP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GoPro-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style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imagery,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unique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angles,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endParaRPr sz="2000">
              <a:latin typeface="Darwin-Light"/>
              <a:cs typeface="Darwin-Light"/>
            </a:endParaRPr>
          </a:p>
          <a:p>
            <a:pPr marL="12700" algn="just">
              <a:lnSpc>
                <a:spcPct val="100000"/>
              </a:lnSpc>
              <a:spcBef>
                <a:spcPts val="1100"/>
              </a:spcBef>
            </a:pP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distinctive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cropping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create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visual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interest.</a:t>
            </a:r>
            <a:endParaRPr sz="20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</a:pPr>
            <a:r>
              <a:rPr sz="2000" b="1" spc="70" dirty="0">
                <a:solidFill>
                  <a:srgbClr val="4D4D4F"/>
                </a:solidFill>
                <a:latin typeface="Darwin"/>
                <a:cs typeface="Darwin"/>
              </a:rPr>
              <a:t>Download</a:t>
            </a:r>
            <a:r>
              <a:rPr sz="2000" b="1" spc="23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55" dirty="0">
                <a:solidFill>
                  <a:srgbClr val="4D4D4F"/>
                </a:solidFill>
                <a:latin typeface="Darwin"/>
                <a:cs typeface="Darwin"/>
              </a:rPr>
              <a:t>brand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75" dirty="0">
                <a:solidFill>
                  <a:srgbClr val="4D4D4F"/>
                </a:solidFill>
                <a:latin typeface="Darwin"/>
                <a:cs typeface="Darwin"/>
              </a:rPr>
              <a:t>photography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4D4D4F"/>
                </a:solidFill>
                <a:latin typeface="Darwin"/>
                <a:cs typeface="Darwin"/>
              </a:rPr>
              <a:t>at</a:t>
            </a:r>
            <a:r>
              <a:rPr sz="2000" b="1" spc="229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u="sng" spc="65" dirty="0">
                <a:solidFill>
                  <a:srgbClr val="5172B8"/>
                </a:solidFill>
                <a:uFill>
                  <a:solidFill>
                    <a:srgbClr val="5172B8"/>
                  </a:solidFill>
                </a:uFill>
                <a:latin typeface="Darwin"/>
                <a:cs typeface="Darwin"/>
                <a:hlinkClick r:id="rId3"/>
              </a:rPr>
              <a:t>RCCLLibrary.com</a:t>
            </a:r>
            <a:endParaRPr sz="2000">
              <a:latin typeface="Darwin"/>
              <a:cs typeface="Darwin"/>
            </a:endParaRPr>
          </a:p>
          <a:p>
            <a:pPr>
              <a:lnSpc>
                <a:spcPct val="100000"/>
              </a:lnSpc>
            </a:pPr>
            <a:endParaRPr sz="2700">
              <a:latin typeface="Darwin"/>
              <a:cs typeface="Darwin"/>
            </a:endParaRPr>
          </a:p>
          <a:p>
            <a:pPr marL="22860">
              <a:lnSpc>
                <a:spcPct val="100000"/>
              </a:lnSpc>
            </a:pPr>
            <a:r>
              <a:rPr sz="1800" b="1" spc="50" dirty="0">
                <a:solidFill>
                  <a:srgbClr val="061456"/>
                </a:solidFill>
                <a:latin typeface="Darwin"/>
                <a:cs typeface="Darwin"/>
              </a:rPr>
              <a:t>Captions</a:t>
            </a:r>
            <a:endParaRPr sz="1800">
              <a:latin typeface="Darwin"/>
              <a:cs typeface="Darwi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8887" y="6295961"/>
            <a:ext cx="5588000" cy="290004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Captions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allow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settings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immediately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recognizable,</a:t>
            </a:r>
            <a:endParaRPr sz="1500">
              <a:latin typeface="Darwin-Light"/>
              <a:cs typeface="Darwin-Light"/>
            </a:endParaRPr>
          </a:p>
          <a:p>
            <a:pPr marL="12700" marR="5080">
              <a:lnSpc>
                <a:spcPct val="122200"/>
              </a:lnSpc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also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add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5" dirty="0">
                <a:solidFill>
                  <a:srgbClr val="4D4D4F"/>
                </a:solidFill>
                <a:latin typeface="Darwin-Light"/>
                <a:cs typeface="Darwin-Light"/>
              </a:rPr>
              <a:t>authenticity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destination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photography.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caption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imagery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all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following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instances:</a:t>
            </a:r>
            <a:endParaRPr sz="15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Darwin-Light"/>
              <a:cs typeface="Darwin-Light"/>
            </a:endParaRPr>
          </a:p>
          <a:p>
            <a:pPr marL="126364" indent="-114300">
              <a:lnSpc>
                <a:spcPct val="100000"/>
              </a:lnSpc>
              <a:spcBef>
                <a:spcPts val="5"/>
              </a:spcBef>
              <a:buChar char="•"/>
              <a:tabLst>
                <a:tab pos="127000" algn="l"/>
              </a:tabLst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Distinctive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location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shot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makes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reader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ask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“Wow,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where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that?”</a:t>
            </a:r>
            <a:endParaRPr sz="1250">
              <a:latin typeface="Darwin-Light"/>
              <a:cs typeface="Darwin-Light"/>
            </a:endParaRPr>
          </a:p>
          <a:p>
            <a:pPr marL="126364" indent="-114300">
              <a:lnSpc>
                <a:spcPct val="100000"/>
              </a:lnSpc>
              <a:spcBef>
                <a:spcPts val="1120"/>
              </a:spcBef>
              <a:buChar char="•"/>
              <a:tabLst>
                <a:tab pos="127000" algn="l"/>
              </a:tabLst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Only</a:t>
            </a:r>
            <a:r>
              <a:rPr sz="1250" spc="3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3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Royal</a:t>
            </a:r>
            <a:r>
              <a:rPr sz="1250" spc="3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features;</a:t>
            </a:r>
            <a:r>
              <a:rPr sz="1250" spc="3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shipboard</a:t>
            </a:r>
            <a:r>
              <a:rPr sz="1250" spc="3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experiences</a:t>
            </a:r>
            <a:r>
              <a:rPr sz="1250" spc="3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3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5" dirty="0">
                <a:solidFill>
                  <a:srgbClr val="4D4D4F"/>
                </a:solidFill>
                <a:latin typeface="Darwin-Light"/>
                <a:cs typeface="Darwin-Light"/>
              </a:rPr>
              <a:t>venues</a:t>
            </a:r>
            <a:endParaRPr sz="1250">
              <a:latin typeface="Darwin-Light"/>
              <a:cs typeface="Darwin-Light"/>
            </a:endParaRPr>
          </a:p>
          <a:p>
            <a:pPr marL="126364" indent="-114300">
              <a:lnSpc>
                <a:spcPct val="100000"/>
              </a:lnSpc>
              <a:spcBef>
                <a:spcPts val="1120"/>
              </a:spcBef>
              <a:buChar char="•"/>
              <a:tabLst>
                <a:tab pos="127000" algn="l"/>
              </a:tabLst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Pictures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ships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5" dirty="0">
                <a:solidFill>
                  <a:srgbClr val="4D4D4F"/>
                </a:solidFill>
                <a:latin typeface="Darwin-Light"/>
                <a:cs typeface="Darwin-Light"/>
              </a:rPr>
              <a:t>themselves</a:t>
            </a:r>
            <a:endParaRPr sz="1250">
              <a:latin typeface="Darwin-Light"/>
              <a:cs typeface="Darwin-Light"/>
            </a:endParaRPr>
          </a:p>
          <a:p>
            <a:pPr marL="126364" indent="-114300">
              <a:lnSpc>
                <a:spcPct val="100000"/>
              </a:lnSpc>
              <a:spcBef>
                <a:spcPts val="1120"/>
              </a:spcBef>
              <a:buChar char="•"/>
              <a:tabLst>
                <a:tab pos="127000" algn="l"/>
              </a:tabLst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Food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images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(name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dish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restaurant)</a:t>
            </a:r>
            <a:endParaRPr sz="1250">
              <a:latin typeface="Darwin-Light"/>
              <a:cs typeface="Darwin-Light"/>
            </a:endParaRPr>
          </a:p>
          <a:p>
            <a:pPr marL="126364" marR="647700" indent="-114300">
              <a:lnSpc>
                <a:spcPct val="126699"/>
              </a:lnSpc>
              <a:spcBef>
                <a:spcPts val="720"/>
              </a:spcBef>
              <a:buChar char="•"/>
              <a:tabLst>
                <a:tab pos="127000" algn="l"/>
              </a:tabLst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Imagery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captured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influencers,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crew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guests,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where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attribution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would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show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authenticity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478377" y="453390"/>
            <a:ext cx="16256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Labadee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Haiti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35244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3" name="object 1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32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34" y="320027"/>
            <a:ext cx="14904719" cy="94335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6728" y="657831"/>
            <a:ext cx="3457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4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PHO</a:t>
            </a:r>
            <a:r>
              <a:rPr sz="1000" b="1" spc="-2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T</a:t>
            </a:r>
            <a:r>
              <a:rPr sz="1000" b="1" spc="-1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061456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1587" y="1810524"/>
            <a:ext cx="5572125" cy="6571615"/>
          </a:xfrm>
          <a:prstGeom prst="rect">
            <a:avLst/>
          </a:prstGeom>
          <a:solidFill>
            <a:srgbClr val="061456">
              <a:alpha val="75000"/>
            </a:srgbClr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0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402590" algn="l"/>
                <a:tab pos="829310" algn="l"/>
              </a:tabLst>
            </a:pP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O</a:t>
            </a:r>
            <a:r>
              <a:rPr sz="6000" spc="-1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spc="-60" dirty="0">
                <a:solidFill>
                  <a:srgbClr val="FFFFFF"/>
                </a:solidFill>
                <a:latin typeface="Kapra Regular"/>
                <a:cs typeface="Kapra Regular"/>
              </a:rPr>
              <a:t>W</a:t>
            </a:r>
            <a:endParaRPr sz="6000">
              <a:latin typeface="Kapra Regular"/>
              <a:cs typeface="Kapra Regular"/>
            </a:endParaRPr>
          </a:p>
          <a:p>
            <a:pPr marL="635" algn="ctr">
              <a:lnSpc>
                <a:spcPct val="100000"/>
              </a:lnSpc>
              <a:spcBef>
                <a:spcPts val="1300"/>
              </a:spcBef>
              <a:tabLst>
                <a:tab pos="389890" algn="l"/>
                <a:tab pos="894080" algn="l"/>
                <a:tab pos="1709420" algn="l"/>
                <a:tab pos="1983739" algn="l"/>
                <a:tab pos="2410460" algn="l"/>
              </a:tabLst>
            </a:pP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M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O</a:t>
            </a:r>
            <a:r>
              <a:rPr sz="6000" spc="-1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endParaRPr sz="6000">
              <a:latin typeface="Kapra Regular"/>
              <a:cs typeface="Kapra Regular"/>
            </a:endParaRPr>
          </a:p>
          <a:p>
            <a:pPr marL="1380490" marR="1372870" indent="8890" algn="ctr">
              <a:lnSpc>
                <a:spcPct val="134200"/>
              </a:lnSpc>
              <a:spcBef>
                <a:spcPts val="2310"/>
              </a:spcBef>
            </a:pP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If</a:t>
            </a:r>
            <a:r>
              <a:rPr sz="18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viewer</a:t>
            </a:r>
            <a:r>
              <a:rPr sz="18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can</a:t>
            </a:r>
            <a:r>
              <a:rPr sz="180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relate</a:t>
            </a:r>
            <a:r>
              <a:rPr sz="18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to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what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Darwin-Light"/>
                <a:cs typeface="Darwin-Light"/>
              </a:rPr>
              <a:t>subject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8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feeling,</a:t>
            </a:r>
            <a:endParaRPr sz="1800">
              <a:latin typeface="Darwin-Light"/>
              <a:cs typeface="Darwin-Light"/>
            </a:endParaRPr>
          </a:p>
          <a:p>
            <a:pPr marL="9525" algn="ctr">
              <a:lnSpc>
                <a:spcPct val="100000"/>
              </a:lnSpc>
              <a:spcBef>
                <a:spcPts val="740"/>
              </a:spcBef>
            </a:pP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photography</a:t>
            </a:r>
            <a:r>
              <a:rPr sz="18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8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doing</a:t>
            </a:r>
            <a:r>
              <a:rPr sz="18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its</a:t>
            </a:r>
            <a:r>
              <a:rPr sz="18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job.</a:t>
            </a:r>
            <a:endParaRPr sz="1800">
              <a:latin typeface="Darwin-Light"/>
              <a:cs typeface="Darwin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6366" y="320040"/>
            <a:ext cx="8087359" cy="2590800"/>
          </a:xfrm>
          <a:prstGeom prst="rect">
            <a:avLst/>
          </a:prstGeom>
          <a:solidFill>
            <a:srgbClr val="5172B8">
              <a:alpha val="386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5122545">
              <a:lnSpc>
                <a:spcPct val="100000"/>
              </a:lnSpc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Splashaway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061456"/>
                </a:solidFill>
                <a:latin typeface="Arial"/>
                <a:cs typeface="Arial"/>
              </a:rPr>
              <a:t>Bay</a:t>
            </a:r>
            <a:r>
              <a:rPr sz="675" spc="-37" baseline="30864" dirty="0">
                <a:solidFill>
                  <a:srgbClr val="061456"/>
                </a:solidFill>
                <a:latin typeface="Arial"/>
                <a:cs typeface="Arial"/>
              </a:rPr>
              <a:t>SM</a:t>
            </a:r>
            <a:r>
              <a:rPr sz="675" spc="22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061456"/>
                </a:solidFill>
                <a:latin typeface="Arial"/>
                <a:cs typeface="Arial"/>
              </a:rPr>
              <a:t>—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Harmony</a:t>
            </a:r>
            <a:r>
              <a:rPr sz="800" i="1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of</a:t>
            </a:r>
            <a:r>
              <a:rPr sz="800" i="1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i="1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487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4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27851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594172" y="8805164"/>
            <a:ext cx="269240" cy="372745"/>
            <a:chOff x="14594172" y="8805164"/>
            <a:chExt cx="269240" cy="372745"/>
          </a:xfrm>
        </p:grpSpPr>
        <p:sp>
          <p:nvSpPr>
            <p:cNvPr id="7" name="object 7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33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34" y="320027"/>
            <a:ext cx="14904719" cy="94335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6728" y="657831"/>
            <a:ext cx="3457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FFFFFF"/>
                </a:solidFill>
                <a:latin typeface="Darwin-Black"/>
                <a:cs typeface="Darwin-Black"/>
              </a:rPr>
              <a:t>PHO</a:t>
            </a:r>
            <a:r>
              <a:rPr sz="1000" b="1" spc="-2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-Black"/>
                <a:cs typeface="Darwin-Black"/>
              </a:rPr>
              <a:t>T</a:t>
            </a:r>
            <a:r>
              <a:rPr sz="1000" b="1" spc="-1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FFFFFF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1587" y="1810524"/>
            <a:ext cx="5572125" cy="6571615"/>
          </a:xfrm>
          <a:prstGeom prst="rect">
            <a:avLst/>
          </a:prstGeom>
          <a:solidFill>
            <a:srgbClr val="061456">
              <a:alpha val="75000"/>
            </a:srgbClr>
          </a:solidFill>
        </p:spPr>
        <p:txBody>
          <a:bodyPr vert="horz" wrap="square" lIns="0" tIns="792480" rIns="0" bIns="0" rtlCol="0">
            <a:spAutoFit/>
          </a:bodyPr>
          <a:lstStyle/>
          <a:p>
            <a:pPr marL="1049655" marR="1041400" indent="347980">
              <a:lnSpc>
                <a:spcPct val="118100"/>
              </a:lnSpc>
              <a:spcBef>
                <a:spcPts val="6240"/>
              </a:spcBef>
              <a:tabLst>
                <a:tab pos="1904364" algn="l"/>
                <a:tab pos="2252980" algn="l"/>
                <a:tab pos="2308225" algn="l"/>
                <a:tab pos="2679700" algn="l"/>
                <a:tab pos="2734945" algn="l"/>
                <a:tab pos="3083560" algn="l"/>
                <a:tab pos="3124200" algn="l"/>
                <a:tab pos="3510279" algn="l"/>
                <a:tab pos="3569970" algn="l"/>
                <a:tab pos="3937000" algn="l"/>
                <a:tab pos="3973829" algn="l"/>
                <a:tab pos="4248150" algn="l"/>
              </a:tabLst>
            </a:pP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6000" spc="-13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 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6000" spc="-1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endParaRPr sz="6000">
              <a:latin typeface="Kapra Regular"/>
              <a:cs typeface="Kapra Regular"/>
            </a:endParaRPr>
          </a:p>
          <a:p>
            <a:pPr marL="1323340">
              <a:lnSpc>
                <a:spcPct val="100000"/>
              </a:lnSpc>
              <a:spcBef>
                <a:spcPts val="1305"/>
              </a:spcBef>
              <a:tabLst>
                <a:tab pos="1827530" algn="l"/>
                <a:tab pos="2254250" algn="l"/>
                <a:tab pos="2758440" algn="l"/>
                <a:tab pos="3148330" algn="l"/>
                <a:tab pos="3594100" algn="l"/>
                <a:tab pos="3997960" algn="l"/>
              </a:tabLst>
            </a:pP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M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M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6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endParaRPr sz="6000">
              <a:latin typeface="Kapra Regular"/>
              <a:cs typeface="Kapra Regular"/>
            </a:endParaRPr>
          </a:p>
          <a:p>
            <a:pPr marL="8890" algn="ctr">
              <a:lnSpc>
                <a:spcPct val="100000"/>
              </a:lnSpc>
              <a:spcBef>
                <a:spcPts val="3045"/>
              </a:spcBef>
            </a:pP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Say</a:t>
            </a:r>
            <a:r>
              <a:rPr sz="18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goodbye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8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posed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pictures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endParaRPr sz="1800">
              <a:latin typeface="Darwin-Light"/>
              <a:cs typeface="Darwin-Light"/>
            </a:endParaRPr>
          </a:p>
          <a:p>
            <a:pPr marL="725170" marR="708025" algn="ctr">
              <a:lnSpc>
                <a:spcPts val="2900"/>
              </a:lnSpc>
              <a:spcBef>
                <a:spcPts val="220"/>
              </a:spcBef>
            </a:pP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hello</a:t>
            </a:r>
            <a:r>
              <a:rPr sz="18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candid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Darwin-Light"/>
                <a:cs typeface="Darwin-Light"/>
              </a:rPr>
              <a:t>moments</a:t>
            </a:r>
            <a:r>
              <a:rPr sz="18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place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viewer</a:t>
            </a:r>
            <a:r>
              <a:rPr sz="18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8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heart</a:t>
            </a:r>
            <a:r>
              <a:rPr sz="18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8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experience.</a:t>
            </a:r>
            <a:endParaRPr sz="1800">
              <a:latin typeface="Darwin-Light"/>
              <a:cs typeface="Darwin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08235" y="453390"/>
            <a:ext cx="2896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spc="4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Perfect</a:t>
            </a:r>
            <a:r>
              <a:rPr sz="800" spc="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Storm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SM</a:t>
            </a:r>
            <a:r>
              <a:rPr sz="675" spc="37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061456"/>
                </a:solidFill>
                <a:latin typeface="Arial"/>
                <a:cs typeface="Arial"/>
              </a:rPr>
              <a:t>—</a:t>
            </a:r>
            <a:r>
              <a:rPr sz="800" spc="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Liberty</a:t>
            </a:r>
            <a:r>
              <a:rPr sz="800" i="1" spc="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of</a:t>
            </a:r>
            <a:r>
              <a:rPr sz="800" i="1" spc="4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i="1" spc="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540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8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4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24691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7" name="object 7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34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34" y="320027"/>
            <a:ext cx="14904719" cy="94335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6728" y="657831"/>
            <a:ext cx="3457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4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PHO</a:t>
            </a:r>
            <a:r>
              <a:rPr sz="1000" b="1" spc="-2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T</a:t>
            </a:r>
            <a:r>
              <a:rPr sz="1000" b="1" spc="-1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061456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1587" y="1810524"/>
            <a:ext cx="5572125" cy="6571615"/>
          </a:xfrm>
          <a:prstGeom prst="rect">
            <a:avLst/>
          </a:prstGeom>
          <a:solidFill>
            <a:srgbClr val="061456">
              <a:alpha val="75000"/>
            </a:srgbClr>
          </a:solidFill>
        </p:spPr>
        <p:txBody>
          <a:bodyPr vert="horz" wrap="square" lIns="0" tIns="774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95"/>
              </a:spcBef>
              <a:tabLst>
                <a:tab pos="800735" algn="l"/>
                <a:tab pos="1227455" algn="l"/>
                <a:tab pos="1654175" algn="l"/>
              </a:tabLst>
            </a:pP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F</a:t>
            </a:r>
            <a:r>
              <a:rPr sz="6000" spc="-1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6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endParaRPr sz="6000">
              <a:latin typeface="Kapra Regular"/>
              <a:cs typeface="Kapra Regular"/>
            </a:endParaRPr>
          </a:p>
          <a:p>
            <a:pPr marL="635" algn="ctr">
              <a:lnSpc>
                <a:spcPct val="100000"/>
              </a:lnSpc>
              <a:spcBef>
                <a:spcPts val="1300"/>
              </a:spcBef>
              <a:tabLst>
                <a:tab pos="427355" algn="l"/>
                <a:tab pos="1177925" algn="l"/>
                <a:tab pos="1604645" algn="l"/>
                <a:tab pos="2050414" algn="l"/>
                <a:tab pos="2324735" algn="l"/>
                <a:tab pos="2751455" algn="l"/>
                <a:tab pos="3178175" algn="l"/>
              </a:tabLst>
            </a:pP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6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Q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6000">
              <a:latin typeface="Kapra Regular"/>
              <a:cs typeface="Kapra Regular"/>
            </a:endParaRPr>
          </a:p>
          <a:p>
            <a:pPr marL="635" algn="ctr">
              <a:lnSpc>
                <a:spcPct val="100000"/>
              </a:lnSpc>
              <a:spcBef>
                <a:spcPts val="1305"/>
              </a:spcBef>
              <a:tabLst>
                <a:tab pos="389890" algn="l"/>
                <a:tab pos="803275" algn="l"/>
                <a:tab pos="1229995" algn="l"/>
                <a:tab pos="1619885" algn="l"/>
                <a:tab pos="2046605" algn="l"/>
                <a:tab pos="2320925" algn="l"/>
                <a:tab pos="2710180" algn="l"/>
                <a:tab pos="3155950" algn="l"/>
                <a:tab pos="3582670" algn="l"/>
                <a:tab pos="3971925" algn="l"/>
              </a:tabLst>
            </a:pP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X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endParaRPr sz="6000">
              <a:latin typeface="Kapra Regular"/>
              <a:cs typeface="Kapra Regular"/>
            </a:endParaRPr>
          </a:p>
          <a:p>
            <a:pPr marL="8890" algn="ctr">
              <a:lnSpc>
                <a:spcPct val="100000"/>
              </a:lnSpc>
              <a:spcBef>
                <a:spcPts val="3045"/>
              </a:spcBef>
            </a:pP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Whether</a:t>
            </a:r>
            <a:r>
              <a:rPr sz="180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it’s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one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Darwin-Light"/>
                <a:cs typeface="Darwin-Light"/>
              </a:rPr>
              <a:t>countless</a:t>
            </a:r>
            <a:endParaRPr sz="1800">
              <a:latin typeface="Darwin-Light"/>
              <a:cs typeface="Darwin-Light"/>
            </a:endParaRPr>
          </a:p>
          <a:p>
            <a:pPr marL="8890" algn="ctr">
              <a:lnSpc>
                <a:spcPct val="100000"/>
              </a:lnSpc>
              <a:spcBef>
                <a:spcPts val="740"/>
              </a:spcBef>
            </a:pP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18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18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innovations</a:t>
            </a:r>
            <a:r>
              <a:rPr sz="18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or</a:t>
            </a:r>
            <a:r>
              <a:rPr sz="18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cultural</a:t>
            </a:r>
            <a:endParaRPr sz="1800">
              <a:latin typeface="Darwin-Light"/>
              <a:cs typeface="Darwin-Light"/>
            </a:endParaRPr>
          </a:p>
          <a:p>
            <a:pPr marL="587375" marR="570230" algn="ctr">
              <a:lnSpc>
                <a:spcPts val="2900"/>
              </a:lnSpc>
              <a:spcBef>
                <a:spcPts val="220"/>
              </a:spcBef>
            </a:pP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immersion,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Darwin-Light"/>
                <a:cs typeface="Darwin-Light"/>
              </a:rPr>
              <a:t>surprise</a:t>
            </a:r>
            <a:r>
              <a:rPr sz="18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viewer</a:t>
            </a:r>
            <a:r>
              <a:rPr sz="18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with</a:t>
            </a:r>
            <a:r>
              <a:rPr sz="18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Darwin-Light"/>
                <a:cs typeface="Darwin-Light"/>
              </a:rPr>
              <a:t>things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they</a:t>
            </a:r>
            <a:r>
              <a:rPr sz="18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likely</a:t>
            </a:r>
            <a:r>
              <a:rPr sz="18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haven’t</a:t>
            </a:r>
            <a:r>
              <a:rPr sz="18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experienced.</a:t>
            </a:r>
            <a:endParaRPr sz="1800">
              <a:latin typeface="Darwin-Light"/>
              <a:cs typeface="Darwin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59636" y="453390"/>
            <a:ext cx="3144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FlowRider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120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Surf Simulator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RipCord</a:t>
            </a:r>
            <a:r>
              <a:rPr sz="675" spc="-1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135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iFLY</a:t>
            </a:r>
            <a:r>
              <a:rPr sz="675" spc="-30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615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37642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7" name="object 7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35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34" y="320027"/>
            <a:ext cx="14904719" cy="94335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6728" y="657831"/>
            <a:ext cx="3457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FFFFFF"/>
                </a:solidFill>
                <a:latin typeface="Darwin-Black"/>
                <a:cs typeface="Darwin-Black"/>
              </a:rPr>
              <a:t>PHO</a:t>
            </a:r>
            <a:r>
              <a:rPr sz="1000" b="1" spc="-2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-Black"/>
                <a:cs typeface="Darwin-Black"/>
              </a:rPr>
              <a:t>T</a:t>
            </a:r>
            <a:r>
              <a:rPr sz="1000" b="1" spc="-1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FFFFFF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1587" y="1810524"/>
            <a:ext cx="5572125" cy="6571615"/>
          </a:xfrm>
          <a:prstGeom prst="rect">
            <a:avLst/>
          </a:prstGeom>
          <a:solidFill>
            <a:srgbClr val="061456">
              <a:alpha val="75000"/>
            </a:srgbClr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0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426084" algn="l"/>
                <a:tab pos="1120775" algn="l"/>
                <a:tab pos="1395095" algn="l"/>
                <a:tab pos="2145665" algn="l"/>
                <a:tab pos="2572385" algn="l"/>
              </a:tabLst>
            </a:pP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B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endParaRPr sz="6000">
              <a:latin typeface="Kapra Regular"/>
              <a:cs typeface="Kapra Regular"/>
            </a:endParaRPr>
          </a:p>
          <a:p>
            <a:pPr marL="635" algn="ctr">
              <a:lnSpc>
                <a:spcPct val="100000"/>
              </a:lnSpc>
              <a:spcBef>
                <a:spcPts val="1300"/>
              </a:spcBef>
              <a:tabLst>
                <a:tab pos="404495" algn="l"/>
                <a:tab pos="831215" algn="l"/>
                <a:tab pos="1525270" algn="l"/>
                <a:tab pos="2768600" algn="l"/>
                <a:tab pos="3042920" algn="l"/>
                <a:tab pos="3469640" algn="l"/>
              </a:tabLst>
            </a:pP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A</a:t>
            </a:r>
            <a:r>
              <a:rPr sz="6000" spc="-1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6000" spc="-1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endParaRPr sz="6000">
              <a:latin typeface="Kapra Regular"/>
              <a:cs typeface="Kapra Regular"/>
            </a:endParaRPr>
          </a:p>
          <a:p>
            <a:pPr marL="764540" marR="756920" indent="160655">
              <a:lnSpc>
                <a:spcPct val="134200"/>
              </a:lnSpc>
              <a:spcBef>
                <a:spcPts val="2310"/>
              </a:spcBef>
            </a:pP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Imagery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18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takes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viewer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Darwin-Light"/>
                <a:cs typeface="Darwin-Light"/>
              </a:rPr>
              <a:t>along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with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Darwin-Light"/>
                <a:cs typeface="Darwin-Light"/>
              </a:rPr>
              <a:t>subject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great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way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Darwin-Light"/>
                <a:cs typeface="Darwin-Light"/>
              </a:rPr>
              <a:t>allow</a:t>
            </a:r>
            <a:endParaRPr sz="1800">
              <a:latin typeface="Darwin-Light"/>
              <a:cs typeface="Darwin-Light"/>
            </a:endParaRPr>
          </a:p>
          <a:p>
            <a:pPr marL="1075055">
              <a:lnSpc>
                <a:spcPct val="100000"/>
              </a:lnSpc>
              <a:spcBef>
                <a:spcPts val="740"/>
              </a:spcBef>
            </a:pP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them</a:t>
            </a:r>
            <a:r>
              <a:rPr sz="18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8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experience</a:t>
            </a:r>
            <a:r>
              <a:rPr sz="180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Darwin-Light"/>
                <a:cs typeface="Darwin-Light"/>
              </a:rPr>
              <a:t>moment.</a:t>
            </a:r>
            <a:endParaRPr sz="1800">
              <a:latin typeface="Darwin-Light"/>
              <a:cs typeface="Darwin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69945" y="453390"/>
            <a:ext cx="163448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Labadee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Haiti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36438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7" name="object 7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36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34" y="320027"/>
            <a:ext cx="14904719" cy="94335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6728" y="657831"/>
            <a:ext cx="3457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4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PHO</a:t>
            </a:r>
            <a:r>
              <a:rPr sz="1000" b="1" spc="-2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T</a:t>
            </a:r>
            <a:r>
              <a:rPr sz="1000" b="1" spc="-1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061456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1587" y="1810524"/>
            <a:ext cx="5572125" cy="6571615"/>
          </a:xfrm>
          <a:prstGeom prst="rect">
            <a:avLst/>
          </a:prstGeom>
          <a:solidFill>
            <a:srgbClr val="061456">
              <a:alpha val="75000"/>
            </a:srgbClr>
          </a:solidFill>
        </p:spPr>
        <p:txBody>
          <a:bodyPr vert="horz" wrap="square" lIns="0" tIns="608330" rIns="0" bIns="0" rtlCol="0">
            <a:spAutoFit/>
          </a:bodyPr>
          <a:lstStyle/>
          <a:p>
            <a:pPr marL="1141730" marR="1134110" algn="ctr">
              <a:lnSpc>
                <a:spcPct val="118100"/>
              </a:lnSpc>
              <a:spcBef>
                <a:spcPts val="4790"/>
              </a:spcBef>
              <a:tabLst>
                <a:tab pos="1544955" algn="l"/>
                <a:tab pos="1568450" algn="l"/>
                <a:tab pos="1957705" algn="l"/>
                <a:tab pos="2401570" algn="l"/>
                <a:tab pos="3789679" algn="l"/>
                <a:tab pos="4192904" algn="l"/>
              </a:tabLst>
            </a:pP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109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6000" spc="-1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W</a:t>
            </a:r>
            <a:r>
              <a:rPr sz="6000" spc="-1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6000" spc="-1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A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 P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K</a:t>
            </a:r>
            <a:endParaRPr sz="6000">
              <a:latin typeface="Kapra Regular"/>
              <a:cs typeface="Kapra Regular"/>
            </a:endParaRPr>
          </a:p>
          <a:p>
            <a:pPr algn="ctr">
              <a:lnSpc>
                <a:spcPct val="100000"/>
              </a:lnSpc>
              <a:spcBef>
                <a:spcPts val="1305"/>
              </a:spcBef>
              <a:tabLst>
                <a:tab pos="426720" algn="l"/>
                <a:tab pos="701040" algn="l"/>
                <a:tab pos="1103630" algn="l"/>
                <a:tab pos="1530350" algn="l"/>
                <a:tab pos="2385695" algn="l"/>
                <a:tab pos="2774950" algn="l"/>
              </a:tabLst>
            </a:pP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O</a:t>
            </a:r>
            <a:r>
              <a:rPr sz="6000" spc="-13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V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6000" dirty="0">
                <a:solidFill>
                  <a:srgbClr val="FFFFFF"/>
                </a:solidFill>
                <a:latin typeface="Kapra Regular"/>
                <a:cs typeface="Kapra Regular"/>
              </a:rPr>
              <a:t>	R</a:t>
            </a:r>
            <a:r>
              <a:rPr sz="6000" spc="-13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6000" spc="-5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endParaRPr sz="6000">
              <a:latin typeface="Kapra Regular"/>
              <a:cs typeface="Kapra Regular"/>
            </a:endParaRPr>
          </a:p>
          <a:p>
            <a:pPr marL="513080" marR="495934" indent="-9525" algn="ctr">
              <a:lnSpc>
                <a:spcPct val="134200"/>
              </a:lnSpc>
              <a:spcBef>
                <a:spcPts val="2305"/>
              </a:spcBef>
            </a:pP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8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big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part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exploring,</a:t>
            </a:r>
            <a:r>
              <a:rPr sz="18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8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Darwin-Light"/>
                <a:cs typeface="Darwin-Light"/>
              </a:rPr>
              <a:t>a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great</a:t>
            </a:r>
            <a:r>
              <a:rPr sz="18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way</a:t>
            </a:r>
            <a:r>
              <a:rPr sz="18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8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depict</a:t>
            </a:r>
            <a:r>
              <a:rPr sz="18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18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8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through</a:t>
            </a:r>
            <a:r>
              <a:rPr sz="18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imagery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18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lets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viewer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8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Darwin-Light"/>
                <a:cs typeface="Darwin-Light"/>
              </a:rPr>
              <a:t>moment</a:t>
            </a:r>
            <a:r>
              <a:rPr sz="18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when </a:t>
            </a:r>
            <a:r>
              <a:rPr sz="1800" spc="4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80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Darwin-Light"/>
                <a:cs typeface="Darwin-Light"/>
              </a:rPr>
              <a:t>subjects</a:t>
            </a:r>
            <a:r>
              <a:rPr sz="1800" spc="1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Darwin-Light"/>
                <a:cs typeface="Darwin-Light"/>
              </a:rPr>
              <a:t>discover</a:t>
            </a:r>
            <a:r>
              <a:rPr sz="1800" spc="1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Darwin-Light"/>
                <a:cs typeface="Darwin-Light"/>
              </a:rPr>
              <a:t>something</a:t>
            </a:r>
            <a:r>
              <a:rPr sz="1800" spc="1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Darwin-Light"/>
                <a:cs typeface="Darwin-Light"/>
              </a:rPr>
              <a:t>new.</a:t>
            </a:r>
            <a:endParaRPr sz="1800">
              <a:latin typeface="Darwin-Light"/>
              <a:cs typeface="Darwin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14432" y="453390"/>
            <a:ext cx="18643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Mt.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Liamuiga,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St.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Kitts</a:t>
            </a:r>
            <a:r>
              <a:rPr sz="800" spc="2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27286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7" name="object 7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37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457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4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PHO</a:t>
            </a:r>
            <a:r>
              <a:rPr sz="1000" b="1" spc="-2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T</a:t>
            </a:r>
            <a:r>
              <a:rPr sz="1000" b="1" spc="-1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061456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51709" y="320027"/>
            <a:ext cx="13982065" cy="9434195"/>
            <a:chOff x="1251709" y="320027"/>
            <a:chExt cx="13982065" cy="94341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80794" y="320027"/>
              <a:ext cx="7452359" cy="94335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1587" y="3365487"/>
              <a:ext cx="5572125" cy="54243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71587" y="3365499"/>
              <a:ext cx="5572125" cy="5424805"/>
            </a:xfrm>
            <a:custGeom>
              <a:avLst/>
              <a:gdLst/>
              <a:ahLst/>
              <a:cxnLst/>
              <a:rect l="l" t="t" r="r" b="b"/>
              <a:pathLst>
                <a:path w="5572125" h="5424805">
                  <a:moveTo>
                    <a:pt x="0" y="5424335"/>
                  </a:moveTo>
                  <a:lnTo>
                    <a:pt x="5572125" y="5424335"/>
                  </a:lnTo>
                  <a:lnTo>
                    <a:pt x="5572125" y="0"/>
                  </a:lnTo>
                  <a:lnTo>
                    <a:pt x="0" y="0"/>
                  </a:lnTo>
                  <a:lnTo>
                    <a:pt x="0" y="5424335"/>
                  </a:lnTo>
                  <a:close/>
                </a:path>
              </a:pathLst>
            </a:custGeom>
            <a:ln w="381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0759" y="3365597"/>
              <a:ext cx="5574030" cy="5434965"/>
            </a:xfrm>
            <a:custGeom>
              <a:avLst/>
              <a:gdLst/>
              <a:ahLst/>
              <a:cxnLst/>
              <a:rect l="l" t="t" r="r" b="b"/>
              <a:pathLst>
                <a:path w="5574030" h="5434965">
                  <a:moveTo>
                    <a:pt x="0" y="5434609"/>
                  </a:moveTo>
                  <a:lnTo>
                    <a:pt x="5573776" y="0"/>
                  </a:lnTo>
                </a:path>
              </a:pathLst>
            </a:custGeom>
            <a:ln w="381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704149" y="3797300"/>
            <a:ext cx="4707255" cy="739775"/>
          </a:xfrm>
          <a:prstGeom prst="rect">
            <a:avLst/>
          </a:prstGeom>
          <a:solidFill>
            <a:srgbClr val="E2066E"/>
          </a:solidFill>
        </p:spPr>
        <p:txBody>
          <a:bodyPr vert="horz" wrap="square" lIns="0" tIns="123825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975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2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20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500" b="1" spc="2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generic</a:t>
            </a:r>
            <a:r>
              <a:rPr sz="15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ship</a:t>
            </a:r>
            <a:r>
              <a:rPr sz="15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images</a:t>
            </a:r>
            <a:r>
              <a:rPr sz="15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5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don’t</a:t>
            </a:r>
            <a:endParaRPr sz="1500">
              <a:latin typeface="Arial"/>
              <a:cs typeface="Arial"/>
            </a:endParaRPr>
          </a:p>
          <a:p>
            <a:pPr marL="7620" algn="ctr">
              <a:lnSpc>
                <a:spcPct val="100000"/>
              </a:lnSpc>
              <a:spcBef>
                <a:spcPts val="200"/>
              </a:spcBef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highlight</a:t>
            </a:r>
            <a:r>
              <a:rPr sz="15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unique</a:t>
            </a:r>
            <a:r>
              <a:rPr sz="15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features,</a:t>
            </a:r>
            <a:r>
              <a:rPr sz="15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coastlines</a:t>
            </a:r>
            <a:r>
              <a:rPr sz="15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angles.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8887" y="1448053"/>
            <a:ext cx="5614035" cy="158750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800" b="1" spc="190" dirty="0">
                <a:solidFill>
                  <a:srgbClr val="061456"/>
                </a:solidFill>
                <a:latin typeface="Darwin"/>
                <a:cs typeface="Darwin"/>
              </a:rPr>
              <a:t>SHIP</a:t>
            </a:r>
            <a:r>
              <a:rPr sz="1800" b="1" spc="75" dirty="0">
                <a:solidFill>
                  <a:srgbClr val="061456"/>
                </a:solidFill>
                <a:latin typeface="Darwin"/>
                <a:cs typeface="Darwin"/>
              </a:rPr>
              <a:t>  </a:t>
            </a:r>
            <a:r>
              <a:rPr sz="1800" b="1" spc="204" dirty="0">
                <a:solidFill>
                  <a:srgbClr val="061456"/>
                </a:solidFill>
                <a:latin typeface="Darwin"/>
                <a:cs typeface="Darwin"/>
              </a:rPr>
              <a:t>IMAGER</a:t>
            </a:r>
            <a:r>
              <a:rPr sz="1800" b="1" spc="-16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-50" dirty="0">
                <a:solidFill>
                  <a:srgbClr val="061456"/>
                </a:solidFill>
                <a:latin typeface="Darwin"/>
                <a:cs typeface="Darwin"/>
              </a:rPr>
              <a:t>Y</a:t>
            </a:r>
            <a:endParaRPr sz="18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If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want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break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out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big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white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ship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cliché,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good</a:t>
            </a:r>
            <a:endParaRPr sz="1500">
              <a:latin typeface="Darwin-Light"/>
              <a:cs typeface="Darwin-Light"/>
            </a:endParaRPr>
          </a:p>
          <a:p>
            <a:pPr marL="12700" marR="5080">
              <a:lnSpc>
                <a:spcPct val="122300"/>
              </a:lnSpc>
            </a:pP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place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start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ditching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traditional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shots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big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white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ship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at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sea.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stand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out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from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competitors,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choose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ship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imagery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highlights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unique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architecture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“only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Royal”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features.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54986" y="453390"/>
            <a:ext cx="19494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Harmony</a:t>
            </a:r>
            <a:r>
              <a:rPr sz="80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487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28669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3" name="object 1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38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457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4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PHO</a:t>
            </a:r>
            <a:r>
              <a:rPr sz="1000" b="1" spc="-2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T</a:t>
            </a:r>
            <a:r>
              <a:rPr sz="1000" b="1" spc="-1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061456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51709" y="320027"/>
            <a:ext cx="13982065" cy="9434195"/>
            <a:chOff x="1251709" y="320027"/>
            <a:chExt cx="13982065" cy="94341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80794" y="320027"/>
              <a:ext cx="7452359" cy="94335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1587" y="3365487"/>
              <a:ext cx="5572125" cy="54243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71587" y="3365499"/>
              <a:ext cx="5572125" cy="5424805"/>
            </a:xfrm>
            <a:custGeom>
              <a:avLst/>
              <a:gdLst/>
              <a:ahLst/>
              <a:cxnLst/>
              <a:rect l="l" t="t" r="r" b="b"/>
              <a:pathLst>
                <a:path w="5572125" h="5424805">
                  <a:moveTo>
                    <a:pt x="0" y="5424335"/>
                  </a:moveTo>
                  <a:lnTo>
                    <a:pt x="5572125" y="5424335"/>
                  </a:lnTo>
                  <a:lnTo>
                    <a:pt x="5572125" y="0"/>
                  </a:lnTo>
                  <a:lnTo>
                    <a:pt x="0" y="0"/>
                  </a:lnTo>
                  <a:lnTo>
                    <a:pt x="0" y="5424335"/>
                  </a:lnTo>
                  <a:close/>
                </a:path>
              </a:pathLst>
            </a:custGeom>
            <a:ln w="381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0759" y="3365597"/>
              <a:ext cx="5574030" cy="5434965"/>
            </a:xfrm>
            <a:custGeom>
              <a:avLst/>
              <a:gdLst/>
              <a:ahLst/>
              <a:cxnLst/>
              <a:rect l="l" t="t" r="r" b="b"/>
              <a:pathLst>
                <a:path w="5574030" h="5434965">
                  <a:moveTo>
                    <a:pt x="0" y="5434609"/>
                  </a:moveTo>
                  <a:lnTo>
                    <a:pt x="5573776" y="0"/>
                  </a:lnTo>
                </a:path>
              </a:pathLst>
            </a:custGeom>
            <a:ln w="381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704149" y="3797300"/>
            <a:ext cx="4707255" cy="739775"/>
          </a:xfrm>
          <a:prstGeom prst="rect">
            <a:avLst/>
          </a:prstGeom>
          <a:solidFill>
            <a:srgbClr val="E2066E"/>
          </a:solidFill>
        </p:spPr>
        <p:txBody>
          <a:bodyPr vert="horz" wrap="square" lIns="0" tIns="98425" rIns="0" bIns="0" rtlCol="0">
            <a:spAutoFit/>
          </a:bodyPr>
          <a:lstStyle/>
          <a:p>
            <a:pPr marL="745490" marR="602615" indent="-127635">
              <a:lnSpc>
                <a:spcPct val="111100"/>
              </a:lnSpc>
              <a:spcBef>
                <a:spcPts val="775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500" b="1" spc="2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generic,</a:t>
            </a:r>
            <a:r>
              <a:rPr sz="1500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expected</a:t>
            </a:r>
            <a:r>
              <a:rPr sz="15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settings,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beach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5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could</a:t>
            </a:r>
            <a:r>
              <a:rPr sz="15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5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anywhere.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8887" y="1448053"/>
            <a:ext cx="5095875" cy="130810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800" b="1" spc="204" dirty="0">
                <a:solidFill>
                  <a:srgbClr val="061456"/>
                </a:solidFill>
                <a:latin typeface="Darwin"/>
                <a:cs typeface="Darwin"/>
              </a:rPr>
              <a:t>DESTIN</a:t>
            </a:r>
            <a:r>
              <a:rPr sz="1800" b="1" spc="-1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170" dirty="0">
                <a:solidFill>
                  <a:srgbClr val="061456"/>
                </a:solidFill>
                <a:latin typeface="Darwin"/>
                <a:cs typeface="Darwin"/>
              </a:rPr>
              <a:t>ATION</a:t>
            </a:r>
            <a:r>
              <a:rPr sz="1800" b="1" spc="80" dirty="0">
                <a:solidFill>
                  <a:srgbClr val="061456"/>
                </a:solidFill>
                <a:latin typeface="Darwin"/>
                <a:cs typeface="Darwin"/>
              </a:rPr>
              <a:t>  </a:t>
            </a:r>
            <a:r>
              <a:rPr sz="1800" b="1" spc="204" dirty="0">
                <a:solidFill>
                  <a:srgbClr val="061456"/>
                </a:solidFill>
                <a:latin typeface="Darwin"/>
                <a:cs typeface="Darwin"/>
              </a:rPr>
              <a:t>IMAGER</a:t>
            </a:r>
            <a:r>
              <a:rPr sz="1800" b="1" spc="-17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-50" dirty="0">
                <a:solidFill>
                  <a:srgbClr val="061456"/>
                </a:solidFill>
                <a:latin typeface="Darwin"/>
                <a:cs typeface="Darwin"/>
              </a:rPr>
              <a:t>Y</a:t>
            </a:r>
            <a:endParaRPr sz="1800">
              <a:latin typeface="Darwin"/>
              <a:cs typeface="Darwin"/>
            </a:endParaRPr>
          </a:p>
          <a:p>
            <a:pPr marL="12700" marR="5080">
              <a:lnSpc>
                <a:spcPct val="122300"/>
              </a:lnSpc>
              <a:spcBef>
                <a:spcPts val="39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Generic: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bad.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Distinctive: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good.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Focus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unique,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authentic experiences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places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rather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than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locations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no</a:t>
            </a:r>
            <a:endParaRPr sz="15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spc="55" dirty="0">
                <a:solidFill>
                  <a:srgbClr val="4D4D4F"/>
                </a:solidFill>
                <a:latin typeface="Darwin-Light"/>
                <a:cs typeface="Darwin-Light"/>
              </a:rPr>
              <a:t>distinguishing</a:t>
            </a:r>
            <a:r>
              <a:rPr sz="1500" spc="1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features.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68357" y="453390"/>
            <a:ext cx="21107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Balata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Gardens,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Martinique</a:t>
            </a:r>
            <a:r>
              <a:rPr sz="8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24601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3" name="object 1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39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E4EE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8422" y="320040"/>
            <a:ext cx="14905355" cy="9418320"/>
            <a:chOff x="328422" y="320040"/>
            <a:chExt cx="14905355" cy="9418320"/>
          </a:xfrm>
        </p:grpSpPr>
        <p:sp>
          <p:nvSpPr>
            <p:cNvPr id="9" name="object 9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422" y="320040"/>
              <a:ext cx="14904732" cy="470915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8434" y="320040"/>
              <a:ext cx="6163945" cy="3721735"/>
            </a:xfrm>
            <a:custGeom>
              <a:avLst/>
              <a:gdLst/>
              <a:ahLst/>
              <a:cxnLst/>
              <a:rect l="l" t="t" r="r" b="b"/>
              <a:pathLst>
                <a:path w="6163945" h="3721735">
                  <a:moveTo>
                    <a:pt x="6163805" y="0"/>
                  </a:moveTo>
                  <a:lnTo>
                    <a:pt x="0" y="0"/>
                  </a:lnTo>
                  <a:lnTo>
                    <a:pt x="0" y="3721608"/>
                  </a:lnTo>
                  <a:lnTo>
                    <a:pt x="6163805" y="3721608"/>
                  </a:lnTo>
                  <a:lnTo>
                    <a:pt x="6163805" y="0"/>
                  </a:lnTo>
                  <a:close/>
                </a:path>
              </a:pathLst>
            </a:custGeom>
            <a:solidFill>
              <a:srgbClr val="9FCBED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96728" y="657831"/>
            <a:ext cx="3708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14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76280" y="657831"/>
            <a:ext cx="19119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sz="1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CKGR</a:t>
            </a:r>
            <a:r>
              <a:rPr sz="1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OUND</a:t>
            </a:r>
            <a:r>
              <a:rPr sz="100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30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60" dirty="0">
                <a:solidFill>
                  <a:srgbClr val="FFFFFF"/>
                </a:solidFill>
                <a:latin typeface="Darwin-Black"/>
                <a:cs typeface="Darwin-Black"/>
              </a:rPr>
              <a:t>MISSION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60308" y="6231254"/>
            <a:ext cx="9443085" cy="1701800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</a:pPr>
            <a:r>
              <a:rPr sz="2500" b="1" spc="55" dirty="0">
                <a:solidFill>
                  <a:srgbClr val="4D4D4F"/>
                </a:solidFill>
                <a:latin typeface="Darwin"/>
                <a:cs typeface="Darwin"/>
              </a:rPr>
              <a:t>WE</a:t>
            </a:r>
            <a:r>
              <a:rPr sz="2500" b="1" spc="32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500" b="1" spc="114" dirty="0">
                <a:solidFill>
                  <a:srgbClr val="4D4D4F"/>
                </a:solidFill>
                <a:latin typeface="Darwin"/>
                <a:cs typeface="Darwin"/>
              </a:rPr>
              <a:t>BELIEVE</a:t>
            </a:r>
            <a:r>
              <a:rPr sz="2500" b="1" spc="30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500" spc="110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2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90" dirty="0">
                <a:solidFill>
                  <a:srgbClr val="4D4D4F"/>
                </a:solidFill>
                <a:latin typeface="Darwin-Light"/>
                <a:cs typeface="Darwin-Light"/>
              </a:rPr>
              <a:t>life</a:t>
            </a:r>
            <a:r>
              <a:rPr sz="2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75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2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10" dirty="0">
                <a:solidFill>
                  <a:srgbClr val="4D4D4F"/>
                </a:solidFill>
                <a:latin typeface="Darwin-Light"/>
                <a:cs typeface="Darwin-Light"/>
              </a:rPr>
              <a:t>best</a:t>
            </a:r>
            <a:r>
              <a:rPr sz="2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10" dirty="0">
                <a:solidFill>
                  <a:srgbClr val="4D4D4F"/>
                </a:solidFill>
                <a:latin typeface="Darwin-Light"/>
                <a:cs typeface="Darwin-Light"/>
              </a:rPr>
              <a:t>lived</a:t>
            </a:r>
            <a:r>
              <a:rPr sz="2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1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2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14" dirty="0">
                <a:solidFill>
                  <a:srgbClr val="4D4D4F"/>
                </a:solidFill>
                <a:latin typeface="Darwin-Light"/>
                <a:cs typeface="Darwin-Light"/>
              </a:rPr>
              <a:t>filled</a:t>
            </a:r>
            <a:r>
              <a:rPr sz="2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1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2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75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2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30" dirty="0">
                <a:solidFill>
                  <a:srgbClr val="4D4D4F"/>
                </a:solidFill>
                <a:latin typeface="Darwin-Light"/>
                <a:cs typeface="Darwin-Light"/>
              </a:rPr>
              <a:t>much</a:t>
            </a:r>
            <a:endParaRPr sz="2500">
              <a:latin typeface="Darwin-Light"/>
              <a:cs typeface="Darwin-Light"/>
            </a:endParaRPr>
          </a:p>
          <a:p>
            <a:pPr marL="12700" marR="5080" algn="ctr">
              <a:lnSpc>
                <a:spcPct val="146700"/>
              </a:lnSpc>
            </a:pPr>
            <a:r>
              <a:rPr sz="2500" spc="110" dirty="0">
                <a:solidFill>
                  <a:srgbClr val="4D4D4F"/>
                </a:solidFill>
                <a:latin typeface="Darwin-Light"/>
                <a:cs typeface="Darwin-Light"/>
              </a:rPr>
              <a:t>adventure</a:t>
            </a:r>
            <a:r>
              <a:rPr sz="2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75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2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30" dirty="0">
                <a:solidFill>
                  <a:srgbClr val="4D4D4F"/>
                </a:solidFill>
                <a:latin typeface="Darwin-Light"/>
                <a:cs typeface="Darwin-Light"/>
              </a:rPr>
              <a:t>possible.</a:t>
            </a:r>
            <a:r>
              <a:rPr sz="2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75" dirty="0">
                <a:solidFill>
                  <a:srgbClr val="4D4D4F"/>
                </a:solidFill>
                <a:latin typeface="Darwin-Light"/>
                <a:cs typeface="Darwin-Light"/>
              </a:rPr>
              <a:t>So</a:t>
            </a:r>
            <a:r>
              <a:rPr sz="2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b="1" spc="55" dirty="0">
                <a:solidFill>
                  <a:srgbClr val="4D4D4F"/>
                </a:solidFill>
                <a:latin typeface="Darwin"/>
                <a:cs typeface="Darwin"/>
              </a:rPr>
              <a:t>WE</a:t>
            </a:r>
            <a:r>
              <a:rPr sz="2500" b="1" spc="33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500" b="1" spc="114" dirty="0">
                <a:solidFill>
                  <a:srgbClr val="4D4D4F"/>
                </a:solidFill>
                <a:latin typeface="Darwin"/>
                <a:cs typeface="Darwin"/>
              </a:rPr>
              <a:t>INSPIRE</a:t>
            </a:r>
            <a:r>
              <a:rPr sz="2500" b="1" spc="31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500" spc="114" dirty="0">
                <a:solidFill>
                  <a:srgbClr val="4D4D4F"/>
                </a:solidFill>
                <a:latin typeface="Darwin-Light"/>
                <a:cs typeface="Darwin-Light"/>
              </a:rPr>
              <a:t>adventures</a:t>
            </a:r>
            <a:r>
              <a:rPr sz="2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10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2500" spc="3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30" dirty="0">
                <a:solidFill>
                  <a:srgbClr val="4D4D4F"/>
                </a:solidFill>
                <a:latin typeface="Darwin-Light"/>
                <a:cs typeface="Darwin-Light"/>
              </a:rPr>
              <a:t>expand </a:t>
            </a:r>
            <a:r>
              <a:rPr sz="2500" spc="90" dirty="0">
                <a:solidFill>
                  <a:srgbClr val="4D4D4F"/>
                </a:solidFill>
                <a:latin typeface="Darwin-Light"/>
                <a:cs typeface="Darwin-Light"/>
              </a:rPr>
              <a:t>your</a:t>
            </a:r>
            <a:r>
              <a:rPr sz="2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20" dirty="0">
                <a:solidFill>
                  <a:srgbClr val="4D4D4F"/>
                </a:solidFill>
                <a:latin typeface="Darwin-Light"/>
                <a:cs typeface="Darwin-Light"/>
              </a:rPr>
              <a:t>horizons,</a:t>
            </a:r>
            <a:r>
              <a:rPr sz="2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05" dirty="0">
                <a:solidFill>
                  <a:srgbClr val="4D4D4F"/>
                </a:solidFill>
                <a:latin typeface="Darwin-Light"/>
                <a:cs typeface="Darwin-Light"/>
              </a:rPr>
              <a:t>bring</a:t>
            </a:r>
            <a:r>
              <a:rPr sz="2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8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2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75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90" dirty="0">
                <a:solidFill>
                  <a:srgbClr val="4D4D4F"/>
                </a:solidFill>
                <a:latin typeface="Darwin-Light"/>
                <a:cs typeface="Darwin-Light"/>
              </a:rPr>
              <a:t>life</a:t>
            </a:r>
            <a:r>
              <a:rPr sz="2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25" dirty="0">
                <a:solidFill>
                  <a:srgbClr val="4D4D4F"/>
                </a:solidFill>
                <a:latin typeface="Darwin-Light"/>
                <a:cs typeface="Darwin-Light"/>
              </a:rPr>
              <a:t>connect</a:t>
            </a:r>
            <a:r>
              <a:rPr sz="2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8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2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75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500" spc="140" dirty="0">
                <a:solidFill>
                  <a:srgbClr val="4D4D4F"/>
                </a:solidFill>
                <a:latin typeface="Darwin-Light"/>
                <a:cs typeface="Darwin-Light"/>
              </a:rPr>
              <a:t>people.</a:t>
            </a:r>
            <a:endParaRPr sz="2500">
              <a:latin typeface="Darwin-Light"/>
              <a:cs typeface="Darwin-Ligh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891414" y="1326978"/>
            <a:ext cx="5779135" cy="1212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069464" algn="l"/>
              </a:tabLst>
            </a:pPr>
            <a:r>
              <a:rPr sz="7750" dirty="0"/>
              <a:t>O</a:t>
            </a:r>
            <a:r>
              <a:rPr sz="7750" spc="5" dirty="0"/>
              <a:t> </a:t>
            </a:r>
            <a:r>
              <a:rPr sz="7750" dirty="0"/>
              <a:t>U</a:t>
            </a:r>
            <a:r>
              <a:rPr sz="7750" spc="5" dirty="0"/>
              <a:t> </a:t>
            </a:r>
            <a:r>
              <a:rPr sz="7750" spc="-50" dirty="0"/>
              <a:t>R</a:t>
            </a:r>
            <a:r>
              <a:rPr sz="7750" dirty="0"/>
              <a:t>	M</a:t>
            </a:r>
            <a:r>
              <a:rPr sz="7750" spc="5" dirty="0"/>
              <a:t> </a:t>
            </a:r>
            <a:r>
              <a:rPr sz="7750" dirty="0"/>
              <a:t>I</a:t>
            </a:r>
            <a:r>
              <a:rPr sz="7750" spc="5" dirty="0"/>
              <a:t> </a:t>
            </a:r>
            <a:r>
              <a:rPr sz="7750" dirty="0"/>
              <a:t>S</a:t>
            </a:r>
            <a:r>
              <a:rPr sz="7750" spc="5" dirty="0"/>
              <a:t> </a:t>
            </a:r>
            <a:r>
              <a:rPr sz="7750" dirty="0"/>
              <a:t>S</a:t>
            </a:r>
            <a:r>
              <a:rPr sz="7750" spc="5" dirty="0"/>
              <a:t> </a:t>
            </a:r>
            <a:r>
              <a:rPr sz="7750" dirty="0"/>
              <a:t>I</a:t>
            </a:r>
            <a:r>
              <a:rPr sz="7750" spc="5" dirty="0"/>
              <a:t> </a:t>
            </a:r>
            <a:r>
              <a:rPr sz="7750" dirty="0"/>
              <a:t>O</a:t>
            </a:r>
            <a:r>
              <a:rPr sz="7750" spc="5" dirty="0"/>
              <a:t> </a:t>
            </a:r>
            <a:r>
              <a:rPr sz="7750" dirty="0"/>
              <a:t>N</a:t>
            </a:r>
            <a:r>
              <a:rPr sz="7750" spc="5" dirty="0"/>
              <a:t> </a:t>
            </a:r>
            <a:r>
              <a:rPr sz="7750" spc="-50" dirty="0"/>
              <a:t>:</a:t>
            </a:r>
            <a:endParaRPr sz="7750"/>
          </a:p>
        </p:txBody>
      </p:sp>
      <p:sp>
        <p:nvSpPr>
          <p:cNvPr id="16" name="object 16"/>
          <p:cNvSpPr txBox="1"/>
          <p:nvPr/>
        </p:nvSpPr>
        <p:spPr>
          <a:xfrm>
            <a:off x="3493100" y="2711448"/>
            <a:ext cx="8575675" cy="1212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834765" algn="l"/>
              </a:tabLst>
            </a:pP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	A</a:t>
            </a:r>
            <a:r>
              <a:rPr sz="7750" spc="-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V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7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77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7750">
              <a:latin typeface="Kapra Regular"/>
              <a:cs typeface="Kapra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431040" y="4743450"/>
            <a:ext cx="16478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Cozumel,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Mexico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38298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594172" y="8805164"/>
            <a:ext cx="269240" cy="372745"/>
            <a:chOff x="14594172" y="8805164"/>
            <a:chExt cx="269240" cy="372745"/>
          </a:xfrm>
        </p:grpSpPr>
        <p:sp>
          <p:nvSpPr>
            <p:cNvPr id="19" name="object 19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4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457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4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PHO</a:t>
            </a:r>
            <a:r>
              <a:rPr sz="1000" b="1" spc="-2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T</a:t>
            </a:r>
            <a:r>
              <a:rPr sz="1000" b="1" spc="-1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061456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51709" y="320027"/>
            <a:ext cx="13982065" cy="9434195"/>
            <a:chOff x="1251709" y="320027"/>
            <a:chExt cx="13982065" cy="94341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80794" y="320027"/>
              <a:ext cx="7452359" cy="94335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1587" y="3365487"/>
              <a:ext cx="5572125" cy="54243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71587" y="3365499"/>
              <a:ext cx="5572125" cy="5424805"/>
            </a:xfrm>
            <a:custGeom>
              <a:avLst/>
              <a:gdLst/>
              <a:ahLst/>
              <a:cxnLst/>
              <a:rect l="l" t="t" r="r" b="b"/>
              <a:pathLst>
                <a:path w="5572125" h="5424805">
                  <a:moveTo>
                    <a:pt x="0" y="5424335"/>
                  </a:moveTo>
                  <a:lnTo>
                    <a:pt x="5572125" y="5424335"/>
                  </a:lnTo>
                  <a:lnTo>
                    <a:pt x="5572125" y="0"/>
                  </a:lnTo>
                  <a:lnTo>
                    <a:pt x="0" y="0"/>
                  </a:lnTo>
                  <a:lnTo>
                    <a:pt x="0" y="5424335"/>
                  </a:lnTo>
                  <a:close/>
                </a:path>
              </a:pathLst>
            </a:custGeom>
            <a:ln w="381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0759" y="3365597"/>
              <a:ext cx="5574030" cy="5434965"/>
            </a:xfrm>
            <a:custGeom>
              <a:avLst/>
              <a:gdLst/>
              <a:ahLst/>
              <a:cxnLst/>
              <a:rect l="l" t="t" r="r" b="b"/>
              <a:pathLst>
                <a:path w="5574030" h="5434965">
                  <a:moveTo>
                    <a:pt x="0" y="5434609"/>
                  </a:moveTo>
                  <a:lnTo>
                    <a:pt x="5573776" y="0"/>
                  </a:lnTo>
                </a:path>
              </a:pathLst>
            </a:custGeom>
            <a:ln w="381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704149" y="3810000"/>
            <a:ext cx="4707255" cy="739775"/>
          </a:xfrm>
          <a:prstGeom prst="rect">
            <a:avLst/>
          </a:prstGeom>
          <a:solidFill>
            <a:srgbClr val="E2066E"/>
          </a:solidFill>
        </p:spPr>
        <p:txBody>
          <a:bodyPr vert="horz" wrap="square" lIns="0" tIns="98425" rIns="0" bIns="0" rtlCol="0">
            <a:spAutoFit/>
          </a:bodyPr>
          <a:lstStyle/>
          <a:p>
            <a:pPr marL="1007110" marR="991869" indent="59690">
              <a:lnSpc>
                <a:spcPct val="111100"/>
              </a:lnSpc>
              <a:spcBef>
                <a:spcPts val="775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2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500" b="1" spc="2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overtly</a:t>
            </a:r>
            <a:r>
              <a:rPr sz="15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staged</a:t>
            </a:r>
            <a:r>
              <a:rPr sz="15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unrealistic</a:t>
            </a:r>
            <a:r>
              <a:rPr sz="1500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shots</a:t>
            </a:r>
            <a:r>
              <a:rPr sz="1500" spc="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00" spc="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subjects.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8887" y="1448053"/>
            <a:ext cx="4502785" cy="130810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800" b="1" spc="160" dirty="0">
                <a:solidFill>
                  <a:srgbClr val="061456"/>
                </a:solidFill>
                <a:latin typeface="Darwin"/>
                <a:cs typeface="Darwin"/>
              </a:rPr>
              <a:t>FAMI</a:t>
            </a:r>
            <a:r>
              <a:rPr sz="1800" b="1" spc="-13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LY</a:t>
            </a:r>
            <a:r>
              <a:rPr sz="1800" b="1" spc="85" dirty="0">
                <a:solidFill>
                  <a:srgbClr val="061456"/>
                </a:solidFill>
                <a:latin typeface="Darwin"/>
                <a:cs typeface="Darwin"/>
              </a:rPr>
              <a:t>  </a:t>
            </a:r>
            <a:r>
              <a:rPr sz="1800" b="1" spc="204" dirty="0">
                <a:solidFill>
                  <a:srgbClr val="061456"/>
                </a:solidFill>
                <a:latin typeface="Darwin"/>
                <a:cs typeface="Darwin"/>
              </a:rPr>
              <a:t>IMAGER</a:t>
            </a:r>
            <a:r>
              <a:rPr sz="1800" b="1" spc="-16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-50" dirty="0">
                <a:solidFill>
                  <a:srgbClr val="061456"/>
                </a:solidFill>
                <a:latin typeface="Darwin"/>
                <a:cs typeface="Darwin"/>
              </a:rPr>
              <a:t>Y</a:t>
            </a:r>
            <a:endParaRPr sz="18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maximize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impact,</a:t>
            </a:r>
            <a:r>
              <a:rPr sz="15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skip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posed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subjects</a:t>
            </a:r>
            <a:r>
              <a:rPr sz="15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endParaRPr sz="1500">
              <a:latin typeface="Darwin-Light"/>
              <a:cs typeface="Darwin-Light"/>
            </a:endParaRPr>
          </a:p>
          <a:p>
            <a:pPr marL="12700" marR="5080">
              <a:lnSpc>
                <a:spcPct val="122300"/>
              </a:lnSpc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instead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focus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families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feel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like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real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families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sharing</a:t>
            </a:r>
            <a:r>
              <a:rPr sz="1500" spc="3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realistic</a:t>
            </a:r>
            <a:r>
              <a:rPr sz="1500" spc="3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moments.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29367" y="453390"/>
            <a:ext cx="28746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Splashaway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061456"/>
                </a:solidFill>
                <a:latin typeface="Arial"/>
                <a:cs typeface="Arial"/>
              </a:rPr>
              <a:t>Bay</a:t>
            </a:r>
            <a:r>
              <a:rPr sz="675" spc="-37" baseline="30864" dirty="0">
                <a:solidFill>
                  <a:srgbClr val="061456"/>
                </a:solidFill>
                <a:latin typeface="Arial"/>
                <a:cs typeface="Arial"/>
              </a:rPr>
              <a:t>SM</a:t>
            </a:r>
            <a:r>
              <a:rPr sz="675" spc="22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061456"/>
                </a:solidFill>
                <a:latin typeface="Arial"/>
                <a:cs typeface="Arial"/>
              </a:rPr>
              <a:t>—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Harmony</a:t>
            </a:r>
            <a:r>
              <a:rPr sz="800" i="1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of</a:t>
            </a:r>
            <a:r>
              <a:rPr sz="800" i="1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i="1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487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4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29127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3" name="object 1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40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457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4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PHO</a:t>
            </a:r>
            <a:r>
              <a:rPr sz="1000" b="1" spc="-2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T</a:t>
            </a:r>
            <a:r>
              <a:rPr sz="1000" b="1" spc="-1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061456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51709" y="320027"/>
            <a:ext cx="13961744" cy="9434195"/>
            <a:chOff x="1251709" y="320027"/>
            <a:chExt cx="13961744" cy="94341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0970" y="320027"/>
              <a:ext cx="7452360" cy="94335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1587" y="3365487"/>
              <a:ext cx="5572125" cy="54243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71587" y="3365499"/>
              <a:ext cx="5572125" cy="5424805"/>
            </a:xfrm>
            <a:custGeom>
              <a:avLst/>
              <a:gdLst/>
              <a:ahLst/>
              <a:cxnLst/>
              <a:rect l="l" t="t" r="r" b="b"/>
              <a:pathLst>
                <a:path w="5572125" h="5424805">
                  <a:moveTo>
                    <a:pt x="0" y="5424335"/>
                  </a:moveTo>
                  <a:lnTo>
                    <a:pt x="5572125" y="5424335"/>
                  </a:lnTo>
                  <a:lnTo>
                    <a:pt x="5572125" y="0"/>
                  </a:lnTo>
                  <a:lnTo>
                    <a:pt x="0" y="0"/>
                  </a:lnTo>
                  <a:lnTo>
                    <a:pt x="0" y="5424335"/>
                  </a:lnTo>
                  <a:close/>
                </a:path>
              </a:pathLst>
            </a:custGeom>
            <a:ln w="381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0759" y="3365597"/>
              <a:ext cx="5574030" cy="5434965"/>
            </a:xfrm>
            <a:custGeom>
              <a:avLst/>
              <a:gdLst/>
              <a:ahLst/>
              <a:cxnLst/>
              <a:rect l="l" t="t" r="r" b="b"/>
              <a:pathLst>
                <a:path w="5574030" h="5434965">
                  <a:moveTo>
                    <a:pt x="0" y="5434609"/>
                  </a:moveTo>
                  <a:lnTo>
                    <a:pt x="5573776" y="0"/>
                  </a:lnTo>
                </a:path>
              </a:pathLst>
            </a:custGeom>
            <a:ln w="381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704149" y="7542212"/>
            <a:ext cx="4707255" cy="993775"/>
          </a:xfrm>
          <a:prstGeom prst="rect">
            <a:avLst/>
          </a:prstGeom>
          <a:solidFill>
            <a:srgbClr val="E2066E"/>
          </a:solidFill>
        </p:spPr>
        <p:txBody>
          <a:bodyPr vert="horz" wrap="square" lIns="0" tIns="98425" rIns="0" bIns="0" rtlCol="0">
            <a:spAutoFit/>
          </a:bodyPr>
          <a:lstStyle/>
          <a:p>
            <a:pPr marL="687705" marR="680085" algn="ctr">
              <a:lnSpc>
                <a:spcPct val="111100"/>
              </a:lnSpc>
              <a:spcBef>
                <a:spcPts val="775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50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images</a:t>
            </a:r>
            <a:r>
              <a:rPr sz="15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5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show</a:t>
            </a:r>
            <a:r>
              <a:rPr sz="15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captive 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wildlife</a:t>
            </a:r>
            <a:r>
              <a:rPr sz="15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5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direct</a:t>
            </a:r>
            <a:r>
              <a:rPr sz="15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r>
              <a:rPr sz="15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5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Arial"/>
                <a:cs typeface="Arial"/>
              </a:rPr>
              <a:t>wildlife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5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sz="15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marketing</a:t>
            </a:r>
            <a:r>
              <a:rPr sz="15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materials.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8887" y="1448053"/>
            <a:ext cx="5033645" cy="130810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800" b="1" spc="225" dirty="0">
                <a:solidFill>
                  <a:srgbClr val="061456"/>
                </a:solidFill>
                <a:latin typeface="Darwin"/>
                <a:cs typeface="Darwin"/>
              </a:rPr>
              <a:t>WILDLIFE</a:t>
            </a:r>
            <a:r>
              <a:rPr sz="1800" b="1" spc="80" dirty="0">
                <a:solidFill>
                  <a:srgbClr val="061456"/>
                </a:solidFill>
                <a:latin typeface="Darwin"/>
                <a:cs typeface="Darwin"/>
              </a:rPr>
              <a:t>  </a:t>
            </a:r>
            <a:r>
              <a:rPr sz="1800" b="1" spc="204" dirty="0">
                <a:solidFill>
                  <a:srgbClr val="061456"/>
                </a:solidFill>
                <a:latin typeface="Darwin"/>
                <a:cs typeface="Darwin"/>
              </a:rPr>
              <a:t>IMAGER</a:t>
            </a:r>
            <a:r>
              <a:rPr sz="1800" b="1" spc="-17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-50" dirty="0">
                <a:solidFill>
                  <a:srgbClr val="061456"/>
                </a:solidFill>
                <a:latin typeface="Darwin"/>
                <a:cs typeface="Darwin"/>
              </a:rPr>
              <a:t>Y</a:t>
            </a:r>
            <a:endParaRPr sz="18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Choose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imagery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shows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people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encountering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wildlife</a:t>
            </a:r>
            <a:endParaRPr sz="1500">
              <a:latin typeface="Darwin-Light"/>
              <a:cs typeface="Darwin-Light"/>
            </a:endParaRPr>
          </a:p>
          <a:p>
            <a:pPr marL="12700" marR="5080">
              <a:lnSpc>
                <a:spcPct val="122300"/>
              </a:lnSpc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their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natural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habitat,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unobtrusive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way.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Never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0" dirty="0">
                <a:solidFill>
                  <a:srgbClr val="4D4D4F"/>
                </a:solidFill>
                <a:latin typeface="Darwin-Light"/>
                <a:cs typeface="Darwin-Light"/>
              </a:rPr>
              <a:t>show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them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disturbing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animals.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403101" y="453390"/>
            <a:ext cx="167576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Cozumel,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Mexico</a:t>
            </a:r>
            <a:r>
              <a:rPr sz="800" spc="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38288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3" name="object 1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41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457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2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4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PHO</a:t>
            </a:r>
            <a:r>
              <a:rPr sz="1000" b="1" spc="-2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T</a:t>
            </a:r>
            <a:r>
              <a:rPr sz="1000" b="1" spc="-1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60" dirty="0">
                <a:solidFill>
                  <a:srgbClr val="061456"/>
                </a:solidFill>
                <a:latin typeface="Darwin-Black"/>
                <a:cs typeface="Darwin-Black"/>
              </a:rPr>
              <a:t>OGRAPHY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51709" y="320027"/>
            <a:ext cx="13982065" cy="9434195"/>
            <a:chOff x="1251709" y="320027"/>
            <a:chExt cx="13982065" cy="94341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80794" y="320027"/>
              <a:ext cx="7452359" cy="94335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1587" y="3365499"/>
              <a:ext cx="5572125" cy="54243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71587" y="3365499"/>
              <a:ext cx="5572125" cy="5424805"/>
            </a:xfrm>
            <a:custGeom>
              <a:avLst/>
              <a:gdLst/>
              <a:ahLst/>
              <a:cxnLst/>
              <a:rect l="l" t="t" r="r" b="b"/>
              <a:pathLst>
                <a:path w="5572125" h="5424805">
                  <a:moveTo>
                    <a:pt x="0" y="5424335"/>
                  </a:moveTo>
                  <a:lnTo>
                    <a:pt x="5572125" y="5424335"/>
                  </a:lnTo>
                  <a:lnTo>
                    <a:pt x="5572125" y="0"/>
                  </a:lnTo>
                  <a:lnTo>
                    <a:pt x="0" y="0"/>
                  </a:lnTo>
                  <a:lnTo>
                    <a:pt x="0" y="5424335"/>
                  </a:lnTo>
                  <a:close/>
                </a:path>
              </a:pathLst>
            </a:custGeom>
            <a:ln w="381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0759" y="3365597"/>
              <a:ext cx="5574030" cy="5434965"/>
            </a:xfrm>
            <a:custGeom>
              <a:avLst/>
              <a:gdLst/>
              <a:ahLst/>
              <a:cxnLst/>
              <a:rect l="l" t="t" r="r" b="b"/>
              <a:pathLst>
                <a:path w="5574030" h="5434965">
                  <a:moveTo>
                    <a:pt x="0" y="5434609"/>
                  </a:moveTo>
                  <a:lnTo>
                    <a:pt x="5573776" y="0"/>
                  </a:lnTo>
                </a:path>
              </a:pathLst>
            </a:custGeom>
            <a:ln w="381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704149" y="3797300"/>
            <a:ext cx="4707255" cy="739775"/>
          </a:xfrm>
          <a:prstGeom prst="rect">
            <a:avLst/>
          </a:prstGeom>
          <a:solidFill>
            <a:srgbClr val="E2066E"/>
          </a:solidFill>
        </p:spPr>
        <p:txBody>
          <a:bodyPr vert="horz" wrap="square" lIns="0" tIns="98425" rIns="0" bIns="0" rtlCol="0">
            <a:spAutoFit/>
          </a:bodyPr>
          <a:lstStyle/>
          <a:p>
            <a:pPr marL="343535" marR="269875" indent="-66675">
              <a:lnSpc>
                <a:spcPct val="111100"/>
              </a:lnSpc>
              <a:spcBef>
                <a:spcPts val="775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2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2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500" b="1" spc="2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staged</a:t>
            </a:r>
            <a:r>
              <a:rPr sz="15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pictures</a:t>
            </a:r>
            <a:r>
              <a:rPr sz="15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r>
              <a:rPr sz="15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eating</a:t>
            </a:r>
            <a:r>
              <a:rPr sz="15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6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1500" spc="50" dirty="0">
                <a:solidFill>
                  <a:srgbClr val="FFFFFF"/>
                </a:solidFill>
                <a:latin typeface="Arial"/>
                <a:cs typeface="Arial"/>
              </a:rPr>
              <a:t> palate-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whetting</a:t>
            </a:r>
            <a:r>
              <a:rPr sz="15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sz="15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shots</a:t>
            </a:r>
            <a:r>
              <a:rPr sz="15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5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15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enticing.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8887" y="1448053"/>
            <a:ext cx="5073650" cy="130810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800" b="1" spc="190" dirty="0">
                <a:solidFill>
                  <a:srgbClr val="061456"/>
                </a:solidFill>
                <a:latin typeface="Darwin"/>
                <a:cs typeface="Darwin"/>
              </a:rPr>
              <a:t>FOOD</a:t>
            </a:r>
            <a:r>
              <a:rPr sz="1800" b="1" spc="75" dirty="0">
                <a:solidFill>
                  <a:srgbClr val="061456"/>
                </a:solidFill>
                <a:latin typeface="Darwin"/>
                <a:cs typeface="Darwin"/>
              </a:rPr>
              <a:t>  </a:t>
            </a:r>
            <a:r>
              <a:rPr sz="1800" b="1" spc="204" dirty="0">
                <a:solidFill>
                  <a:srgbClr val="061456"/>
                </a:solidFill>
                <a:latin typeface="Darwin"/>
                <a:cs typeface="Darwin"/>
              </a:rPr>
              <a:t>IMAGER</a:t>
            </a:r>
            <a:r>
              <a:rPr sz="1800" b="1" spc="-17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-50" dirty="0">
                <a:solidFill>
                  <a:srgbClr val="061456"/>
                </a:solidFill>
                <a:latin typeface="Darwin"/>
                <a:cs typeface="Darwin"/>
              </a:rPr>
              <a:t>Y</a:t>
            </a:r>
            <a:endParaRPr sz="18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approach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food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photography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editorial</a:t>
            </a:r>
            <a:endParaRPr sz="1500">
              <a:latin typeface="Darwin-Light"/>
              <a:cs typeface="Darwin-Light"/>
            </a:endParaRPr>
          </a:p>
          <a:p>
            <a:pPr marL="12700" marR="5080">
              <a:lnSpc>
                <a:spcPct val="122300"/>
              </a:lnSpc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style.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While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human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element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fine,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focus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food,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diners.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33649" y="453390"/>
            <a:ext cx="30454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Citrus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Seafood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Salad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Izumi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Japanese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Cuisine</a:t>
            </a:r>
            <a:r>
              <a:rPr sz="800" spc="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36601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3" name="object 1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42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34" y="320040"/>
            <a:ext cx="14904719" cy="94183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36842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34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65" dirty="0">
                <a:solidFill>
                  <a:srgbClr val="FFFFFF"/>
                </a:solidFill>
                <a:latin typeface="Darwin-Black"/>
                <a:cs typeface="Darwin-Black"/>
              </a:rPr>
              <a:t>CORPORATE</a:t>
            </a:r>
            <a:r>
              <a:rPr sz="1000" b="1" spc="140" dirty="0">
                <a:solidFill>
                  <a:srgbClr val="FFFFFF"/>
                </a:solidFill>
                <a:latin typeface="Darwin-Black"/>
                <a:cs typeface="Darwin-Black"/>
              </a:rPr>
              <a:t>  </a:t>
            </a:r>
            <a:r>
              <a:rPr sz="1000" b="1" spc="170" dirty="0">
                <a:solidFill>
                  <a:srgbClr val="FFFFFF"/>
                </a:solidFill>
                <a:latin typeface="Darwin-Black"/>
                <a:cs typeface="Darwin-Black"/>
              </a:rPr>
              <a:t>GUIDELINES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29702" y="3548772"/>
            <a:ext cx="10485755" cy="18510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  <a:tabLst>
                <a:tab pos="353695" algn="l"/>
                <a:tab pos="746760" algn="l"/>
                <a:tab pos="1179830" algn="l"/>
                <a:tab pos="1933575" algn="l"/>
                <a:tab pos="2186305" algn="l"/>
                <a:tab pos="2577465" algn="l"/>
                <a:tab pos="3223895" algn="l"/>
                <a:tab pos="3581400" algn="l"/>
                <a:tab pos="3928110" algn="l"/>
                <a:tab pos="4285615" algn="l"/>
                <a:tab pos="4718685" algn="l"/>
                <a:tab pos="5076190" algn="l"/>
                <a:tab pos="5474335" algn="l"/>
                <a:tab pos="5828665" algn="l"/>
              </a:tabLst>
            </a:pP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P</a:t>
            </a:r>
            <a:r>
              <a:rPr sz="3050" b="1" spc="3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3050" b="1" spc="-6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T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endParaRPr sz="3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pos="5482590" algn="l"/>
              </a:tabLst>
            </a:pP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C O R P O R</a:t>
            </a:r>
            <a:r>
              <a:rPr sz="8100" spc="-8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8100" spc="-40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T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	G U I D E L I N E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endParaRPr sz="8100">
              <a:latin typeface="Kapra Regular"/>
              <a:cs typeface="Kapra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49584" y="453390"/>
            <a:ext cx="26543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AquaTheater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Harmony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494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32154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8" name="object 8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43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9902" y="657831"/>
            <a:ext cx="48666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9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CORPORATE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GUIDELINES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60" dirty="0">
                <a:solidFill>
                  <a:srgbClr val="061456"/>
                </a:solidFill>
                <a:latin typeface="Darwin-Black"/>
                <a:cs typeface="Darwin-Black"/>
              </a:rPr>
              <a:t>BRAND</a:t>
            </a:r>
            <a:r>
              <a:rPr sz="1000" b="1" spc="47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NAME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72400" y="320040"/>
            <a:ext cx="7461250" cy="9418320"/>
            <a:chOff x="7772400" y="320040"/>
            <a:chExt cx="7461250" cy="9418320"/>
          </a:xfrm>
        </p:grpSpPr>
        <p:sp>
          <p:nvSpPr>
            <p:cNvPr id="5" name="object 5"/>
            <p:cNvSpPr/>
            <p:nvPr/>
          </p:nvSpPr>
          <p:spPr>
            <a:xfrm>
              <a:off x="7772400" y="320040"/>
              <a:ext cx="7461250" cy="9418320"/>
            </a:xfrm>
            <a:custGeom>
              <a:avLst/>
              <a:gdLst/>
              <a:ahLst/>
              <a:cxnLst/>
              <a:rect l="l" t="t" r="r" b="b"/>
              <a:pathLst>
                <a:path w="7461250" h="9418320">
                  <a:moveTo>
                    <a:pt x="7460754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7460754" y="9418320"/>
                  </a:lnTo>
                  <a:lnTo>
                    <a:pt x="7460754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73888" y="253006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89">
                  <a:moveTo>
                    <a:pt x="391566" y="821334"/>
                  </a:moveTo>
                  <a:lnTo>
                    <a:pt x="429768" y="859536"/>
                  </a:lnTo>
                  <a:lnTo>
                    <a:pt x="466102" y="823214"/>
                  </a:lnTo>
                  <a:lnTo>
                    <a:pt x="429679" y="823214"/>
                  </a:lnTo>
                  <a:lnTo>
                    <a:pt x="420061" y="823089"/>
                  </a:lnTo>
                  <a:lnTo>
                    <a:pt x="410503" y="822726"/>
                  </a:lnTo>
                  <a:lnTo>
                    <a:pt x="401005" y="822137"/>
                  </a:lnTo>
                  <a:lnTo>
                    <a:pt x="391566" y="821334"/>
                  </a:lnTo>
                  <a:close/>
                </a:path>
                <a:path w="859790" h="859789">
                  <a:moveTo>
                    <a:pt x="467969" y="821347"/>
                  </a:moveTo>
                  <a:lnTo>
                    <a:pt x="458509" y="822147"/>
                  </a:lnTo>
                  <a:lnTo>
                    <a:pt x="448989" y="822732"/>
                  </a:lnTo>
                  <a:lnTo>
                    <a:pt x="439412" y="823091"/>
                  </a:lnTo>
                  <a:lnTo>
                    <a:pt x="429679" y="823214"/>
                  </a:lnTo>
                  <a:lnTo>
                    <a:pt x="466102" y="823214"/>
                  </a:lnTo>
                  <a:lnTo>
                    <a:pt x="467969" y="821347"/>
                  </a:lnTo>
                  <a:close/>
                </a:path>
                <a:path w="859790" h="859789">
                  <a:moveTo>
                    <a:pt x="202006" y="657898"/>
                  </a:moveTo>
                  <a:lnTo>
                    <a:pt x="202006" y="711238"/>
                  </a:lnTo>
                  <a:lnTo>
                    <a:pt x="243932" y="741718"/>
                  </a:lnTo>
                  <a:lnTo>
                    <a:pt x="289890" y="764578"/>
                  </a:lnTo>
                  <a:lnTo>
                    <a:pt x="339305" y="781088"/>
                  </a:lnTo>
                  <a:lnTo>
                    <a:pt x="391604" y="789978"/>
                  </a:lnTo>
                  <a:lnTo>
                    <a:pt x="429704" y="753148"/>
                  </a:lnTo>
                  <a:lnTo>
                    <a:pt x="377464" y="748068"/>
                  </a:lnTo>
                  <a:lnTo>
                    <a:pt x="327910" y="736638"/>
                  </a:lnTo>
                  <a:lnTo>
                    <a:pt x="281707" y="716318"/>
                  </a:lnTo>
                  <a:lnTo>
                    <a:pt x="239518" y="690918"/>
                  </a:lnTo>
                  <a:lnTo>
                    <a:pt x="202006" y="657898"/>
                  </a:lnTo>
                  <a:close/>
                </a:path>
                <a:path w="859790" h="859789">
                  <a:moveTo>
                    <a:pt x="657453" y="657898"/>
                  </a:moveTo>
                  <a:lnTo>
                    <a:pt x="619945" y="690918"/>
                  </a:lnTo>
                  <a:lnTo>
                    <a:pt x="577768" y="716318"/>
                  </a:lnTo>
                  <a:lnTo>
                    <a:pt x="531584" y="736638"/>
                  </a:lnTo>
                  <a:lnTo>
                    <a:pt x="482055" y="748068"/>
                  </a:lnTo>
                  <a:lnTo>
                    <a:pt x="429844" y="753148"/>
                  </a:lnTo>
                  <a:lnTo>
                    <a:pt x="467918" y="789978"/>
                  </a:lnTo>
                  <a:lnTo>
                    <a:pt x="520198" y="781088"/>
                  </a:lnTo>
                  <a:lnTo>
                    <a:pt x="569596" y="764578"/>
                  </a:lnTo>
                  <a:lnTo>
                    <a:pt x="615539" y="741718"/>
                  </a:lnTo>
                  <a:lnTo>
                    <a:pt x="657453" y="711238"/>
                  </a:lnTo>
                  <a:lnTo>
                    <a:pt x="657453" y="657898"/>
                  </a:lnTo>
                  <a:close/>
                </a:path>
                <a:path w="859790" h="859789">
                  <a:moveTo>
                    <a:pt x="429768" y="121958"/>
                  </a:moveTo>
                  <a:lnTo>
                    <a:pt x="384272" y="125768"/>
                  </a:lnTo>
                  <a:lnTo>
                    <a:pt x="340829" y="134658"/>
                  </a:lnTo>
                  <a:lnTo>
                    <a:pt x="299918" y="151168"/>
                  </a:lnTo>
                  <a:lnTo>
                    <a:pt x="262020" y="171488"/>
                  </a:lnTo>
                  <a:lnTo>
                    <a:pt x="227616" y="198158"/>
                  </a:lnTo>
                  <a:lnTo>
                    <a:pt x="197185" y="228638"/>
                  </a:lnTo>
                  <a:lnTo>
                    <a:pt x="171209" y="262928"/>
                  </a:lnTo>
                  <a:lnTo>
                    <a:pt x="150168" y="301028"/>
                  </a:lnTo>
                  <a:lnTo>
                    <a:pt x="134543" y="341668"/>
                  </a:lnTo>
                  <a:lnTo>
                    <a:pt x="124814" y="384848"/>
                  </a:lnTo>
                  <a:lnTo>
                    <a:pt x="121462" y="430568"/>
                  </a:lnTo>
                  <a:lnTo>
                    <a:pt x="124811" y="476288"/>
                  </a:lnTo>
                  <a:lnTo>
                    <a:pt x="134539" y="519468"/>
                  </a:lnTo>
                  <a:lnTo>
                    <a:pt x="150163" y="560108"/>
                  </a:lnTo>
                  <a:lnTo>
                    <a:pt x="171204" y="598208"/>
                  </a:lnTo>
                  <a:lnTo>
                    <a:pt x="197180" y="632498"/>
                  </a:lnTo>
                  <a:lnTo>
                    <a:pt x="227611" y="662978"/>
                  </a:lnTo>
                  <a:lnTo>
                    <a:pt x="262017" y="689648"/>
                  </a:lnTo>
                  <a:lnTo>
                    <a:pt x="299916" y="709968"/>
                  </a:lnTo>
                  <a:lnTo>
                    <a:pt x="340828" y="725208"/>
                  </a:lnTo>
                  <a:lnTo>
                    <a:pt x="384272" y="735368"/>
                  </a:lnTo>
                  <a:lnTo>
                    <a:pt x="429768" y="739178"/>
                  </a:lnTo>
                  <a:lnTo>
                    <a:pt x="475263" y="735368"/>
                  </a:lnTo>
                  <a:lnTo>
                    <a:pt x="518707" y="725208"/>
                  </a:lnTo>
                  <a:lnTo>
                    <a:pt x="522116" y="723938"/>
                  </a:lnTo>
                  <a:lnTo>
                    <a:pt x="429768" y="723938"/>
                  </a:lnTo>
                  <a:lnTo>
                    <a:pt x="382199" y="720128"/>
                  </a:lnTo>
                  <a:lnTo>
                    <a:pt x="337074" y="708698"/>
                  </a:lnTo>
                  <a:lnTo>
                    <a:pt x="294996" y="690918"/>
                  </a:lnTo>
                  <a:lnTo>
                    <a:pt x="256569" y="666788"/>
                  </a:lnTo>
                  <a:lnTo>
                    <a:pt x="222397" y="637578"/>
                  </a:lnTo>
                  <a:lnTo>
                    <a:pt x="193084" y="603288"/>
                  </a:lnTo>
                  <a:lnTo>
                    <a:pt x="169234" y="565188"/>
                  </a:lnTo>
                  <a:lnTo>
                    <a:pt x="151451" y="523278"/>
                  </a:lnTo>
                  <a:lnTo>
                    <a:pt x="140338" y="477558"/>
                  </a:lnTo>
                  <a:lnTo>
                    <a:pt x="136499" y="430568"/>
                  </a:lnTo>
                  <a:lnTo>
                    <a:pt x="140338" y="382308"/>
                  </a:lnTo>
                  <a:lnTo>
                    <a:pt x="151451" y="337858"/>
                  </a:lnTo>
                  <a:lnTo>
                    <a:pt x="169234" y="295948"/>
                  </a:lnTo>
                  <a:lnTo>
                    <a:pt x="193084" y="257848"/>
                  </a:lnTo>
                  <a:lnTo>
                    <a:pt x="222397" y="223558"/>
                  </a:lnTo>
                  <a:lnTo>
                    <a:pt x="256569" y="194348"/>
                  </a:lnTo>
                  <a:lnTo>
                    <a:pt x="294996" y="170218"/>
                  </a:lnTo>
                  <a:lnTo>
                    <a:pt x="337074" y="152438"/>
                  </a:lnTo>
                  <a:lnTo>
                    <a:pt x="382199" y="141008"/>
                  </a:lnTo>
                  <a:lnTo>
                    <a:pt x="429768" y="137198"/>
                  </a:lnTo>
                  <a:lnTo>
                    <a:pt x="525006" y="137198"/>
                  </a:lnTo>
                  <a:lnTo>
                    <a:pt x="518712" y="134658"/>
                  </a:lnTo>
                  <a:lnTo>
                    <a:pt x="475266" y="125768"/>
                  </a:lnTo>
                  <a:lnTo>
                    <a:pt x="429768" y="121958"/>
                  </a:lnTo>
                  <a:close/>
                </a:path>
                <a:path w="859790" h="859789">
                  <a:moveTo>
                    <a:pt x="525006" y="137198"/>
                  </a:moveTo>
                  <a:lnTo>
                    <a:pt x="429768" y="137198"/>
                  </a:lnTo>
                  <a:lnTo>
                    <a:pt x="477336" y="141008"/>
                  </a:lnTo>
                  <a:lnTo>
                    <a:pt x="522461" y="152438"/>
                  </a:lnTo>
                  <a:lnTo>
                    <a:pt x="564539" y="170218"/>
                  </a:lnTo>
                  <a:lnTo>
                    <a:pt x="602966" y="194348"/>
                  </a:lnTo>
                  <a:lnTo>
                    <a:pt x="637138" y="223558"/>
                  </a:lnTo>
                  <a:lnTo>
                    <a:pt x="666451" y="257848"/>
                  </a:lnTo>
                  <a:lnTo>
                    <a:pt x="690301" y="295948"/>
                  </a:lnTo>
                  <a:lnTo>
                    <a:pt x="708084" y="337858"/>
                  </a:lnTo>
                  <a:lnTo>
                    <a:pt x="719197" y="383578"/>
                  </a:lnTo>
                  <a:lnTo>
                    <a:pt x="723036" y="430568"/>
                  </a:lnTo>
                  <a:lnTo>
                    <a:pt x="719197" y="477558"/>
                  </a:lnTo>
                  <a:lnTo>
                    <a:pt x="708083" y="523278"/>
                  </a:lnTo>
                  <a:lnTo>
                    <a:pt x="690299" y="565188"/>
                  </a:lnTo>
                  <a:lnTo>
                    <a:pt x="666447" y="603288"/>
                  </a:lnTo>
                  <a:lnTo>
                    <a:pt x="637133" y="637578"/>
                  </a:lnTo>
                  <a:lnTo>
                    <a:pt x="602961" y="666788"/>
                  </a:lnTo>
                  <a:lnTo>
                    <a:pt x="564534" y="690918"/>
                  </a:lnTo>
                  <a:lnTo>
                    <a:pt x="522456" y="708698"/>
                  </a:lnTo>
                  <a:lnTo>
                    <a:pt x="477333" y="720128"/>
                  </a:lnTo>
                  <a:lnTo>
                    <a:pt x="429768" y="723938"/>
                  </a:lnTo>
                  <a:lnTo>
                    <a:pt x="522116" y="723938"/>
                  </a:lnTo>
                  <a:lnTo>
                    <a:pt x="559619" y="709968"/>
                  </a:lnTo>
                  <a:lnTo>
                    <a:pt x="597518" y="689648"/>
                  </a:lnTo>
                  <a:lnTo>
                    <a:pt x="631924" y="662978"/>
                  </a:lnTo>
                  <a:lnTo>
                    <a:pt x="662355" y="632498"/>
                  </a:lnTo>
                  <a:lnTo>
                    <a:pt x="688331" y="598208"/>
                  </a:lnTo>
                  <a:lnTo>
                    <a:pt x="709372" y="560108"/>
                  </a:lnTo>
                  <a:lnTo>
                    <a:pt x="724996" y="519468"/>
                  </a:lnTo>
                  <a:lnTo>
                    <a:pt x="734724" y="476288"/>
                  </a:lnTo>
                  <a:lnTo>
                    <a:pt x="738073" y="430568"/>
                  </a:lnTo>
                  <a:lnTo>
                    <a:pt x="734724" y="384848"/>
                  </a:lnTo>
                  <a:lnTo>
                    <a:pt x="724997" y="341668"/>
                  </a:lnTo>
                  <a:lnTo>
                    <a:pt x="709374" y="301028"/>
                  </a:lnTo>
                  <a:lnTo>
                    <a:pt x="688335" y="262928"/>
                  </a:lnTo>
                  <a:lnTo>
                    <a:pt x="662359" y="228638"/>
                  </a:lnTo>
                  <a:lnTo>
                    <a:pt x="631929" y="198158"/>
                  </a:lnTo>
                  <a:lnTo>
                    <a:pt x="597524" y="171488"/>
                  </a:lnTo>
                  <a:lnTo>
                    <a:pt x="559624" y="151168"/>
                  </a:lnTo>
                  <a:lnTo>
                    <a:pt x="525006" y="137198"/>
                  </a:lnTo>
                  <a:close/>
                </a:path>
                <a:path w="859790" h="859789">
                  <a:moveTo>
                    <a:pt x="391807" y="69888"/>
                  </a:moveTo>
                  <a:lnTo>
                    <a:pt x="339449" y="80048"/>
                  </a:lnTo>
                  <a:lnTo>
                    <a:pt x="289975" y="96558"/>
                  </a:lnTo>
                  <a:lnTo>
                    <a:pt x="243964" y="119418"/>
                  </a:lnTo>
                  <a:lnTo>
                    <a:pt x="201993" y="148628"/>
                  </a:lnTo>
                  <a:lnTo>
                    <a:pt x="202006" y="203238"/>
                  </a:lnTo>
                  <a:lnTo>
                    <a:pt x="148577" y="203238"/>
                  </a:lnTo>
                  <a:lnTo>
                    <a:pt x="119158" y="245148"/>
                  </a:lnTo>
                  <a:lnTo>
                    <a:pt x="95813" y="290868"/>
                  </a:lnTo>
                  <a:lnTo>
                    <a:pt x="79123" y="340398"/>
                  </a:lnTo>
                  <a:lnTo>
                    <a:pt x="69672" y="392468"/>
                  </a:lnTo>
                  <a:lnTo>
                    <a:pt x="107708" y="430568"/>
                  </a:lnTo>
                  <a:lnTo>
                    <a:pt x="69646" y="468668"/>
                  </a:lnTo>
                  <a:lnTo>
                    <a:pt x="79064" y="520738"/>
                  </a:lnTo>
                  <a:lnTo>
                    <a:pt x="95721" y="570268"/>
                  </a:lnTo>
                  <a:lnTo>
                    <a:pt x="119029" y="615988"/>
                  </a:lnTo>
                  <a:lnTo>
                    <a:pt x="148399" y="657898"/>
                  </a:lnTo>
                  <a:lnTo>
                    <a:pt x="201980" y="657898"/>
                  </a:lnTo>
                  <a:lnTo>
                    <a:pt x="169821" y="621068"/>
                  </a:lnTo>
                  <a:lnTo>
                    <a:pt x="143658" y="577888"/>
                  </a:lnTo>
                  <a:lnTo>
                    <a:pt x="124152" y="532168"/>
                  </a:lnTo>
                  <a:lnTo>
                    <a:pt x="111961" y="482638"/>
                  </a:lnTo>
                  <a:lnTo>
                    <a:pt x="107746" y="430568"/>
                  </a:lnTo>
                  <a:lnTo>
                    <a:pt x="111238" y="382308"/>
                  </a:lnTo>
                  <a:lnTo>
                    <a:pt x="121381" y="337858"/>
                  </a:lnTo>
                  <a:lnTo>
                    <a:pt x="137677" y="294678"/>
                  </a:lnTo>
                  <a:lnTo>
                    <a:pt x="159628" y="255308"/>
                  </a:lnTo>
                  <a:lnTo>
                    <a:pt x="186736" y="219748"/>
                  </a:lnTo>
                  <a:lnTo>
                    <a:pt x="218502" y="187998"/>
                  </a:lnTo>
                  <a:lnTo>
                    <a:pt x="254428" y="160058"/>
                  </a:lnTo>
                  <a:lnTo>
                    <a:pt x="294016" y="138468"/>
                  </a:lnTo>
                  <a:lnTo>
                    <a:pt x="336767" y="121958"/>
                  </a:lnTo>
                  <a:lnTo>
                    <a:pt x="382184" y="111798"/>
                  </a:lnTo>
                  <a:lnTo>
                    <a:pt x="429768" y="107988"/>
                  </a:lnTo>
                  <a:lnTo>
                    <a:pt x="391807" y="69888"/>
                  </a:lnTo>
                  <a:close/>
                </a:path>
                <a:path w="859790" h="859789">
                  <a:moveTo>
                    <a:pt x="467741" y="69888"/>
                  </a:moveTo>
                  <a:lnTo>
                    <a:pt x="429768" y="107988"/>
                  </a:lnTo>
                  <a:lnTo>
                    <a:pt x="477354" y="111798"/>
                  </a:lnTo>
                  <a:lnTo>
                    <a:pt x="522773" y="121958"/>
                  </a:lnTo>
                  <a:lnTo>
                    <a:pt x="565525" y="138468"/>
                  </a:lnTo>
                  <a:lnTo>
                    <a:pt x="605113" y="160058"/>
                  </a:lnTo>
                  <a:lnTo>
                    <a:pt x="641038" y="187998"/>
                  </a:lnTo>
                  <a:lnTo>
                    <a:pt x="672803" y="219748"/>
                  </a:lnTo>
                  <a:lnTo>
                    <a:pt x="699910" y="255308"/>
                  </a:lnTo>
                  <a:lnTo>
                    <a:pt x="721860" y="294678"/>
                  </a:lnTo>
                  <a:lnTo>
                    <a:pt x="738155" y="337858"/>
                  </a:lnTo>
                  <a:lnTo>
                    <a:pt x="748297" y="382308"/>
                  </a:lnTo>
                  <a:lnTo>
                    <a:pt x="751789" y="430568"/>
                  </a:lnTo>
                  <a:lnTo>
                    <a:pt x="747578" y="482638"/>
                  </a:lnTo>
                  <a:lnTo>
                    <a:pt x="735388" y="532168"/>
                  </a:lnTo>
                  <a:lnTo>
                    <a:pt x="715877" y="577888"/>
                  </a:lnTo>
                  <a:lnTo>
                    <a:pt x="689709" y="621068"/>
                  </a:lnTo>
                  <a:lnTo>
                    <a:pt x="657542" y="657898"/>
                  </a:lnTo>
                  <a:lnTo>
                    <a:pt x="711136" y="657898"/>
                  </a:lnTo>
                  <a:lnTo>
                    <a:pt x="740504" y="615988"/>
                  </a:lnTo>
                  <a:lnTo>
                    <a:pt x="763811" y="570268"/>
                  </a:lnTo>
                  <a:lnTo>
                    <a:pt x="780471" y="520738"/>
                  </a:lnTo>
                  <a:lnTo>
                    <a:pt x="789901" y="468668"/>
                  </a:lnTo>
                  <a:lnTo>
                    <a:pt x="751827" y="430568"/>
                  </a:lnTo>
                  <a:lnTo>
                    <a:pt x="789863" y="392468"/>
                  </a:lnTo>
                  <a:lnTo>
                    <a:pt x="780412" y="340398"/>
                  </a:lnTo>
                  <a:lnTo>
                    <a:pt x="763724" y="290868"/>
                  </a:lnTo>
                  <a:lnTo>
                    <a:pt x="740382" y="245148"/>
                  </a:lnTo>
                  <a:lnTo>
                    <a:pt x="710971" y="203238"/>
                  </a:lnTo>
                  <a:lnTo>
                    <a:pt x="657453" y="203238"/>
                  </a:lnTo>
                  <a:lnTo>
                    <a:pt x="657453" y="148628"/>
                  </a:lnTo>
                  <a:lnTo>
                    <a:pt x="615502" y="119418"/>
                  </a:lnTo>
                  <a:lnTo>
                    <a:pt x="569512" y="96558"/>
                  </a:lnTo>
                  <a:lnTo>
                    <a:pt x="520065" y="80048"/>
                  </a:lnTo>
                  <a:lnTo>
                    <a:pt x="467741" y="69888"/>
                  </a:lnTo>
                  <a:close/>
                </a:path>
                <a:path w="859790" h="859789">
                  <a:moveTo>
                    <a:pt x="263080" y="471208"/>
                  </a:moveTo>
                  <a:lnTo>
                    <a:pt x="265881" y="494068"/>
                  </a:lnTo>
                  <a:lnTo>
                    <a:pt x="278663" y="596938"/>
                  </a:lnTo>
                  <a:lnTo>
                    <a:pt x="428523" y="654088"/>
                  </a:lnTo>
                  <a:lnTo>
                    <a:pt x="430911" y="654088"/>
                  </a:lnTo>
                  <a:lnTo>
                    <a:pt x="580783" y="596938"/>
                  </a:lnTo>
                  <a:lnTo>
                    <a:pt x="583781" y="572808"/>
                  </a:lnTo>
                  <a:lnTo>
                    <a:pt x="327126" y="572808"/>
                  </a:lnTo>
                  <a:lnTo>
                    <a:pt x="316704" y="570268"/>
                  </a:lnTo>
                  <a:lnTo>
                    <a:pt x="307744" y="563918"/>
                  </a:lnTo>
                  <a:lnTo>
                    <a:pt x="301993" y="556298"/>
                  </a:lnTo>
                  <a:lnTo>
                    <a:pt x="301193" y="547408"/>
                  </a:lnTo>
                  <a:lnTo>
                    <a:pt x="305338" y="538518"/>
                  </a:lnTo>
                  <a:lnTo>
                    <a:pt x="312010" y="529628"/>
                  </a:lnTo>
                  <a:lnTo>
                    <a:pt x="320249" y="523278"/>
                  </a:lnTo>
                  <a:lnTo>
                    <a:pt x="329095" y="516928"/>
                  </a:lnTo>
                  <a:lnTo>
                    <a:pt x="320639" y="511848"/>
                  </a:lnTo>
                  <a:lnTo>
                    <a:pt x="281630" y="483908"/>
                  </a:lnTo>
                  <a:lnTo>
                    <a:pt x="263080" y="471208"/>
                  </a:lnTo>
                  <a:close/>
                </a:path>
                <a:path w="859790" h="859789">
                  <a:moveTo>
                    <a:pt x="469023" y="431838"/>
                  </a:moveTo>
                  <a:lnTo>
                    <a:pt x="390410" y="431838"/>
                  </a:lnTo>
                  <a:lnTo>
                    <a:pt x="390372" y="572808"/>
                  </a:lnTo>
                  <a:lnTo>
                    <a:pt x="469074" y="572808"/>
                  </a:lnTo>
                  <a:lnTo>
                    <a:pt x="469023" y="431838"/>
                  </a:lnTo>
                  <a:close/>
                </a:path>
                <a:path w="859790" h="859789">
                  <a:moveTo>
                    <a:pt x="596366" y="471208"/>
                  </a:moveTo>
                  <a:lnTo>
                    <a:pt x="577822" y="483908"/>
                  </a:lnTo>
                  <a:lnTo>
                    <a:pt x="538804" y="511848"/>
                  </a:lnTo>
                  <a:lnTo>
                    <a:pt x="530339" y="516928"/>
                  </a:lnTo>
                  <a:lnTo>
                    <a:pt x="539197" y="523278"/>
                  </a:lnTo>
                  <a:lnTo>
                    <a:pt x="547438" y="529628"/>
                  </a:lnTo>
                  <a:lnTo>
                    <a:pt x="554104" y="538518"/>
                  </a:lnTo>
                  <a:lnTo>
                    <a:pt x="558241" y="547408"/>
                  </a:lnTo>
                  <a:lnTo>
                    <a:pt x="557450" y="556298"/>
                  </a:lnTo>
                  <a:lnTo>
                    <a:pt x="551703" y="563918"/>
                  </a:lnTo>
                  <a:lnTo>
                    <a:pt x="542742" y="570268"/>
                  </a:lnTo>
                  <a:lnTo>
                    <a:pt x="532307" y="572808"/>
                  </a:lnTo>
                  <a:lnTo>
                    <a:pt x="583781" y="572808"/>
                  </a:lnTo>
                  <a:lnTo>
                    <a:pt x="593563" y="494068"/>
                  </a:lnTo>
                  <a:lnTo>
                    <a:pt x="596366" y="471208"/>
                  </a:lnTo>
                  <a:close/>
                </a:path>
                <a:path w="859790" h="859789">
                  <a:moveTo>
                    <a:pt x="602424" y="389928"/>
                  </a:moveTo>
                  <a:lnTo>
                    <a:pt x="257035" y="389928"/>
                  </a:lnTo>
                  <a:lnTo>
                    <a:pt x="260565" y="431838"/>
                  </a:lnTo>
                  <a:lnTo>
                    <a:pt x="598881" y="431838"/>
                  </a:lnTo>
                  <a:lnTo>
                    <a:pt x="602424" y="389928"/>
                  </a:lnTo>
                  <a:close/>
                </a:path>
                <a:path w="859790" h="859789">
                  <a:moveTo>
                    <a:pt x="243382" y="247688"/>
                  </a:moveTo>
                  <a:lnTo>
                    <a:pt x="254342" y="369608"/>
                  </a:lnTo>
                  <a:lnTo>
                    <a:pt x="605129" y="369608"/>
                  </a:lnTo>
                  <a:lnTo>
                    <a:pt x="606383" y="355638"/>
                  </a:lnTo>
                  <a:lnTo>
                    <a:pt x="330631" y="355638"/>
                  </a:lnTo>
                  <a:lnTo>
                    <a:pt x="290436" y="327698"/>
                  </a:lnTo>
                  <a:lnTo>
                    <a:pt x="315353" y="301028"/>
                  </a:lnTo>
                  <a:lnTo>
                    <a:pt x="315353" y="298488"/>
                  </a:lnTo>
                  <a:lnTo>
                    <a:pt x="295832" y="285788"/>
                  </a:lnTo>
                  <a:lnTo>
                    <a:pt x="278101" y="273088"/>
                  </a:lnTo>
                  <a:lnTo>
                    <a:pt x="261004" y="260388"/>
                  </a:lnTo>
                  <a:lnTo>
                    <a:pt x="243382" y="247688"/>
                  </a:lnTo>
                  <a:close/>
                </a:path>
                <a:path w="859790" h="859789">
                  <a:moveTo>
                    <a:pt x="430415" y="237528"/>
                  </a:moveTo>
                  <a:lnTo>
                    <a:pt x="429044" y="237528"/>
                  </a:lnTo>
                  <a:lnTo>
                    <a:pt x="413795" y="252768"/>
                  </a:lnTo>
                  <a:lnTo>
                    <a:pt x="382968" y="283248"/>
                  </a:lnTo>
                  <a:lnTo>
                    <a:pt x="368084" y="298488"/>
                  </a:lnTo>
                  <a:lnTo>
                    <a:pt x="391604" y="327698"/>
                  </a:lnTo>
                  <a:lnTo>
                    <a:pt x="391604" y="328968"/>
                  </a:lnTo>
                  <a:lnTo>
                    <a:pt x="330631" y="355638"/>
                  </a:lnTo>
                  <a:lnTo>
                    <a:pt x="528383" y="355638"/>
                  </a:lnTo>
                  <a:lnTo>
                    <a:pt x="467855" y="328968"/>
                  </a:lnTo>
                  <a:lnTo>
                    <a:pt x="467855" y="327698"/>
                  </a:lnTo>
                  <a:lnTo>
                    <a:pt x="491388" y="298488"/>
                  </a:lnTo>
                  <a:lnTo>
                    <a:pt x="476491" y="283248"/>
                  </a:lnTo>
                  <a:lnTo>
                    <a:pt x="445663" y="252768"/>
                  </a:lnTo>
                  <a:lnTo>
                    <a:pt x="430415" y="237528"/>
                  </a:lnTo>
                  <a:close/>
                </a:path>
                <a:path w="859790" h="859789">
                  <a:moveTo>
                    <a:pt x="616077" y="247688"/>
                  </a:moveTo>
                  <a:lnTo>
                    <a:pt x="598461" y="260388"/>
                  </a:lnTo>
                  <a:lnTo>
                    <a:pt x="581364" y="273088"/>
                  </a:lnTo>
                  <a:lnTo>
                    <a:pt x="563634" y="285788"/>
                  </a:lnTo>
                  <a:lnTo>
                    <a:pt x="544118" y="298488"/>
                  </a:lnTo>
                  <a:lnTo>
                    <a:pt x="544118" y="301028"/>
                  </a:lnTo>
                  <a:lnTo>
                    <a:pt x="569442" y="327698"/>
                  </a:lnTo>
                  <a:lnTo>
                    <a:pt x="528383" y="355638"/>
                  </a:lnTo>
                  <a:lnTo>
                    <a:pt x="606383" y="355638"/>
                  </a:lnTo>
                  <a:lnTo>
                    <a:pt x="616077" y="247688"/>
                  </a:lnTo>
                  <a:close/>
                </a:path>
                <a:path w="859790" h="859789">
                  <a:moveTo>
                    <a:pt x="429768" y="0"/>
                  </a:moveTo>
                  <a:lnTo>
                    <a:pt x="391337" y="38430"/>
                  </a:lnTo>
                  <a:lnTo>
                    <a:pt x="400798" y="37620"/>
                  </a:lnTo>
                  <a:lnTo>
                    <a:pt x="410317" y="37026"/>
                  </a:lnTo>
                  <a:lnTo>
                    <a:pt x="419894" y="36662"/>
                  </a:lnTo>
                  <a:lnTo>
                    <a:pt x="429869" y="36537"/>
                  </a:lnTo>
                  <a:lnTo>
                    <a:pt x="466305" y="36537"/>
                  </a:lnTo>
                  <a:lnTo>
                    <a:pt x="429768" y="0"/>
                  </a:lnTo>
                  <a:close/>
                </a:path>
                <a:path w="859790" h="859789">
                  <a:moveTo>
                    <a:pt x="466305" y="36537"/>
                  </a:moveTo>
                  <a:lnTo>
                    <a:pt x="429869" y="36537"/>
                  </a:lnTo>
                  <a:lnTo>
                    <a:pt x="439539" y="36662"/>
                  </a:lnTo>
                  <a:lnTo>
                    <a:pt x="449152" y="37026"/>
                  </a:lnTo>
                  <a:lnTo>
                    <a:pt x="458707" y="37620"/>
                  </a:lnTo>
                  <a:lnTo>
                    <a:pt x="468198" y="38430"/>
                  </a:lnTo>
                  <a:lnTo>
                    <a:pt x="466305" y="36537"/>
                  </a:lnTo>
                  <a:close/>
                </a:path>
                <a:path w="859790" h="859789">
                  <a:moveTo>
                    <a:pt x="821220" y="391464"/>
                  </a:moveTo>
                  <a:lnTo>
                    <a:pt x="822037" y="400980"/>
                  </a:lnTo>
                  <a:lnTo>
                    <a:pt x="822634" y="410552"/>
                  </a:lnTo>
                  <a:lnTo>
                    <a:pt x="823000" y="420182"/>
                  </a:lnTo>
                  <a:lnTo>
                    <a:pt x="823002" y="439513"/>
                  </a:lnTo>
                  <a:lnTo>
                    <a:pt x="822642" y="449092"/>
                  </a:lnTo>
                  <a:lnTo>
                    <a:pt x="822053" y="458607"/>
                  </a:lnTo>
                  <a:lnTo>
                    <a:pt x="821245" y="468058"/>
                  </a:lnTo>
                  <a:lnTo>
                    <a:pt x="859536" y="429768"/>
                  </a:lnTo>
                  <a:lnTo>
                    <a:pt x="821220" y="391464"/>
                  </a:lnTo>
                  <a:close/>
                </a:path>
                <a:path w="859790" h="859789">
                  <a:moveTo>
                    <a:pt x="38328" y="391426"/>
                  </a:moveTo>
                  <a:lnTo>
                    <a:pt x="0" y="429768"/>
                  </a:lnTo>
                  <a:lnTo>
                    <a:pt x="38315" y="468083"/>
                  </a:lnTo>
                  <a:lnTo>
                    <a:pt x="37513" y="458621"/>
                  </a:lnTo>
                  <a:lnTo>
                    <a:pt x="36925" y="449095"/>
                  </a:lnTo>
                  <a:lnTo>
                    <a:pt x="36565" y="439510"/>
                  </a:lnTo>
                  <a:lnTo>
                    <a:pt x="36564" y="420173"/>
                  </a:lnTo>
                  <a:lnTo>
                    <a:pt x="36922" y="410533"/>
                  </a:lnTo>
                  <a:lnTo>
                    <a:pt x="37513" y="400951"/>
                  </a:lnTo>
                  <a:lnTo>
                    <a:pt x="38328" y="3914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23792" y="2954436"/>
              <a:ext cx="1020444" cy="0"/>
            </a:xfrm>
            <a:custGeom>
              <a:avLst/>
              <a:gdLst/>
              <a:ahLst/>
              <a:cxnLst/>
              <a:rect l="l" t="t" r="r" b="b"/>
              <a:pathLst>
                <a:path w="1020445">
                  <a:moveTo>
                    <a:pt x="0" y="0"/>
                  </a:moveTo>
                  <a:lnTo>
                    <a:pt x="1020318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78936" y="2948088"/>
              <a:ext cx="1090930" cy="12700"/>
            </a:xfrm>
            <a:custGeom>
              <a:avLst/>
              <a:gdLst/>
              <a:ahLst/>
              <a:cxnLst/>
              <a:rect l="l" t="t" r="r" b="b"/>
              <a:pathLst>
                <a:path w="1090929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1090929" h="12700">
                  <a:moveTo>
                    <a:pt x="1090764" y="6350"/>
                  </a:moveTo>
                  <a:lnTo>
                    <a:pt x="1088898" y="1866"/>
                  </a:lnTo>
                  <a:lnTo>
                    <a:pt x="1084414" y="0"/>
                  </a:lnTo>
                  <a:lnTo>
                    <a:pt x="1079919" y="1866"/>
                  </a:lnTo>
                  <a:lnTo>
                    <a:pt x="1078064" y="6350"/>
                  </a:lnTo>
                  <a:lnTo>
                    <a:pt x="1079919" y="10845"/>
                  </a:lnTo>
                  <a:lnTo>
                    <a:pt x="1084414" y="12700"/>
                  </a:lnTo>
                  <a:lnTo>
                    <a:pt x="1088898" y="10845"/>
                  </a:lnTo>
                  <a:lnTo>
                    <a:pt x="1090764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080675" y="2954436"/>
              <a:ext cx="1020444" cy="0"/>
            </a:xfrm>
            <a:custGeom>
              <a:avLst/>
              <a:gdLst/>
              <a:ahLst/>
              <a:cxnLst/>
              <a:rect l="l" t="t" r="r" b="b"/>
              <a:pathLst>
                <a:path w="1020444">
                  <a:moveTo>
                    <a:pt x="0" y="0"/>
                  </a:moveTo>
                  <a:lnTo>
                    <a:pt x="1020330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35816" y="2948088"/>
              <a:ext cx="1090930" cy="12700"/>
            </a:xfrm>
            <a:custGeom>
              <a:avLst/>
              <a:gdLst/>
              <a:ahLst/>
              <a:cxnLst/>
              <a:rect l="l" t="t" r="r" b="b"/>
              <a:pathLst>
                <a:path w="109093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1090930" h="12700">
                  <a:moveTo>
                    <a:pt x="1090790" y="6350"/>
                  </a:moveTo>
                  <a:lnTo>
                    <a:pt x="1088936" y="1866"/>
                  </a:lnTo>
                  <a:lnTo>
                    <a:pt x="1084440" y="0"/>
                  </a:lnTo>
                  <a:lnTo>
                    <a:pt x="1079944" y="1866"/>
                  </a:lnTo>
                  <a:lnTo>
                    <a:pt x="1078090" y="6350"/>
                  </a:lnTo>
                  <a:lnTo>
                    <a:pt x="1079944" y="10845"/>
                  </a:lnTo>
                  <a:lnTo>
                    <a:pt x="1084440" y="12700"/>
                  </a:lnTo>
                  <a:lnTo>
                    <a:pt x="1088936" y="10845"/>
                  </a:lnTo>
                  <a:lnTo>
                    <a:pt x="1090790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48318" y="2364961"/>
            <a:ext cx="38138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8705" algn="l"/>
                <a:tab pos="2713355" algn="l"/>
              </a:tabLst>
            </a:pPr>
            <a:r>
              <a:rPr dirty="0">
                <a:solidFill>
                  <a:srgbClr val="061456"/>
                </a:solidFill>
              </a:rPr>
              <a:t>O U </a:t>
            </a:r>
            <a:r>
              <a:rPr spc="-60" dirty="0">
                <a:solidFill>
                  <a:srgbClr val="061456"/>
                </a:solidFill>
              </a:rPr>
              <a:t>R</a:t>
            </a:r>
            <a:r>
              <a:rPr dirty="0">
                <a:solidFill>
                  <a:srgbClr val="061456"/>
                </a:solidFill>
              </a:rPr>
              <a:t>	B R</a:t>
            </a:r>
            <a:r>
              <a:rPr spc="-45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A N </a:t>
            </a:r>
            <a:r>
              <a:rPr spc="-50" dirty="0">
                <a:solidFill>
                  <a:srgbClr val="061456"/>
                </a:solidFill>
              </a:rPr>
              <a:t>D</a:t>
            </a:r>
            <a:r>
              <a:rPr dirty="0">
                <a:solidFill>
                  <a:srgbClr val="061456"/>
                </a:solidFill>
              </a:rPr>
              <a:t>	N A M </a:t>
            </a:r>
            <a:r>
              <a:rPr spc="-50" dirty="0">
                <a:solidFill>
                  <a:srgbClr val="061456"/>
                </a:solidFill>
              </a:rPr>
              <a:t>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480597" y="3867119"/>
            <a:ext cx="6057900" cy="256032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20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International</a:t>
            </a:r>
            <a:r>
              <a:rPr sz="2000" spc="2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endParaRPr sz="2000">
              <a:latin typeface="Darwin-Light"/>
              <a:cs typeface="Darwin-Light"/>
            </a:endParaRPr>
          </a:p>
          <a:p>
            <a:pPr algn="ctr">
              <a:lnSpc>
                <a:spcPct val="100000"/>
              </a:lnSpc>
              <a:spcBef>
                <a:spcPts val="1100"/>
              </a:spcBef>
            </a:pP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company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name,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as</a:t>
            </a:r>
            <a:r>
              <a:rPr sz="2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you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can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see</a:t>
            </a:r>
            <a:r>
              <a:rPr sz="2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2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logo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mark.</a:t>
            </a:r>
            <a:endParaRPr sz="2000">
              <a:latin typeface="Darwin-Light"/>
              <a:cs typeface="Darwin-Light"/>
            </a:endParaRPr>
          </a:p>
          <a:p>
            <a:pPr marL="25400" marR="17780" algn="ctr">
              <a:lnSpc>
                <a:spcPct val="145800"/>
              </a:lnSpc>
            </a:pP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But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marketing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advertising,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we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use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brand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name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average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consumer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knows</a:t>
            </a:r>
            <a:r>
              <a:rPr sz="2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endParaRPr sz="2000">
              <a:latin typeface="Darwin-Light"/>
              <a:cs typeface="Darwin-Light"/>
            </a:endParaRPr>
          </a:p>
          <a:p>
            <a:pPr marR="5080" algn="ctr">
              <a:lnSpc>
                <a:spcPct val="100000"/>
              </a:lnSpc>
              <a:spcBef>
                <a:spcPts val="200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2100" spc="-15" baseline="59523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2100" baseline="59523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7287" y="3324637"/>
            <a:ext cx="5337175" cy="4509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Name</a:t>
            </a:r>
            <a:r>
              <a:rPr sz="1800" b="1" spc="32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50" dirty="0">
                <a:solidFill>
                  <a:srgbClr val="061456"/>
                </a:solidFill>
                <a:latin typeface="Darwin"/>
                <a:cs typeface="Darwin"/>
              </a:rPr>
              <a:t>Usage</a:t>
            </a:r>
            <a:endParaRPr sz="1800">
              <a:latin typeface="Darwin"/>
              <a:cs typeface="Darwi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Darwin"/>
              <a:cs typeface="Darwin"/>
            </a:endParaRPr>
          </a:p>
          <a:p>
            <a:pPr marL="250825" marR="106680" indent="-137160">
              <a:lnSpc>
                <a:spcPct val="122300"/>
              </a:lnSpc>
              <a:buChar char="•"/>
              <a:tabLst>
                <a:tab pos="2514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Never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abbreviate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initials.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It’s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Royal,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RC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RCI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50" dirty="0">
                <a:solidFill>
                  <a:srgbClr val="4D4D4F"/>
                </a:solidFill>
                <a:latin typeface="Darwin-Light"/>
                <a:cs typeface="Darwin-Light"/>
              </a:rPr>
              <a:t>—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it’s</a:t>
            </a:r>
            <a:r>
              <a:rPr sz="1500" spc="3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Royal</a:t>
            </a:r>
            <a:r>
              <a:rPr sz="1500" spc="3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Caribbean</a:t>
            </a:r>
            <a:r>
              <a:rPr sz="1275" baseline="32679" dirty="0">
                <a:solidFill>
                  <a:srgbClr val="4D4D4F"/>
                </a:solidFill>
                <a:latin typeface="Darwin-Light"/>
                <a:cs typeface="Darwin-Light"/>
              </a:rPr>
              <a:t>®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.</a:t>
            </a:r>
            <a:r>
              <a:rPr sz="1500" spc="3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1500" spc="3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500" spc="3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3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proper</a:t>
            </a:r>
            <a:r>
              <a:rPr sz="1500" spc="3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name.</a:t>
            </a:r>
            <a:endParaRPr sz="15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buClr>
                <a:srgbClr val="4D4D4F"/>
              </a:buClr>
              <a:buFont typeface="Darwin-Light"/>
              <a:buChar char="•"/>
            </a:pPr>
            <a:endParaRPr sz="1450">
              <a:latin typeface="Darwin-Light"/>
              <a:cs typeface="Darwin-Light"/>
            </a:endParaRPr>
          </a:p>
          <a:p>
            <a:pPr marL="250825" indent="-137160">
              <a:lnSpc>
                <a:spcPct val="100000"/>
              </a:lnSpc>
              <a:buChar char="•"/>
              <a:tabLst>
                <a:tab pos="2514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initial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caps.</a:t>
            </a:r>
            <a:endParaRPr sz="15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D4D4F"/>
              </a:buClr>
              <a:buFont typeface="Darwin-Light"/>
              <a:buChar char="•"/>
            </a:pPr>
            <a:endParaRPr sz="1450">
              <a:latin typeface="Darwin-Light"/>
              <a:cs typeface="Darwin-Light"/>
            </a:endParaRPr>
          </a:p>
          <a:p>
            <a:pPr marL="250825" indent="-137160">
              <a:lnSpc>
                <a:spcPct val="100000"/>
              </a:lnSpc>
              <a:buChar char="•"/>
              <a:tabLst>
                <a:tab pos="2514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Never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brand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name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possessive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form.</a:t>
            </a:r>
            <a:endParaRPr sz="1500">
              <a:latin typeface="Darwin-Light"/>
              <a:cs typeface="Darwin-Light"/>
            </a:endParaRPr>
          </a:p>
          <a:p>
            <a:pPr marL="250825" marR="895350" indent="-137160">
              <a:lnSpc>
                <a:spcPct val="122300"/>
              </a:lnSpc>
              <a:spcBef>
                <a:spcPts val="1350"/>
              </a:spcBef>
              <a:buChar char="•"/>
              <a:tabLst>
                <a:tab pos="251460" algn="l"/>
              </a:tabLst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Include</a:t>
            </a:r>
            <a:r>
              <a:rPr sz="1500" spc="3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registration</a:t>
            </a:r>
            <a:r>
              <a:rPr sz="1500" spc="3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mark</a:t>
            </a:r>
            <a:r>
              <a:rPr sz="1500" spc="3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at</a:t>
            </a:r>
            <a:r>
              <a:rPr sz="1500" spc="3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either</a:t>
            </a:r>
            <a:r>
              <a:rPr sz="1500" spc="3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first</a:t>
            </a:r>
            <a:r>
              <a:rPr sz="1500" spc="3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mention,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most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prominent.</a:t>
            </a:r>
            <a:endParaRPr sz="1500">
              <a:latin typeface="Darwin-Light"/>
              <a:cs typeface="Darwin-Light"/>
            </a:endParaRPr>
          </a:p>
          <a:p>
            <a:pPr marL="250825" marR="630555" indent="-137160">
              <a:lnSpc>
                <a:spcPct val="122300"/>
              </a:lnSpc>
              <a:spcBef>
                <a:spcPts val="1345"/>
              </a:spcBef>
              <a:buChar char="•"/>
              <a:tabLst>
                <a:tab pos="2514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Both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words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appear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same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line,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no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hyphens.</a:t>
            </a:r>
            <a:endParaRPr sz="15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D4D4F"/>
              </a:buClr>
              <a:buFont typeface="Darwin-Light"/>
              <a:buChar char="•"/>
            </a:pPr>
            <a:endParaRPr sz="1450">
              <a:latin typeface="Darwin-Light"/>
              <a:cs typeface="Darwin-Light"/>
            </a:endParaRPr>
          </a:p>
          <a:p>
            <a:pPr marL="250825" indent="-137160">
              <a:lnSpc>
                <a:spcPct val="100000"/>
              </a:lnSpc>
              <a:buChar char="•"/>
              <a:tabLst>
                <a:tab pos="2514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Royal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Caribbean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Cruises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Ltd.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name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25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endParaRPr sz="1500">
              <a:latin typeface="Darwin-Light"/>
              <a:cs typeface="Darwin-Light"/>
            </a:endParaRPr>
          </a:p>
          <a:p>
            <a:pPr marL="250825" marR="438150">
              <a:lnSpc>
                <a:spcPct val="122300"/>
              </a:lnSpc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corporation.</a:t>
            </a:r>
            <a:r>
              <a:rPr sz="1500" spc="3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500" spc="3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3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never</a:t>
            </a:r>
            <a:r>
              <a:rPr sz="1500" spc="3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500" spc="3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abbreviated,</a:t>
            </a:r>
            <a:r>
              <a:rPr sz="1500" spc="3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3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does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trademark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symbol.</a:t>
            </a:r>
            <a:endParaRPr sz="1500">
              <a:latin typeface="Darwin-Light"/>
              <a:cs typeface="Darwin-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71587" y="3765519"/>
            <a:ext cx="13592175" cy="5412105"/>
            <a:chOff x="1271587" y="3765519"/>
            <a:chExt cx="13592175" cy="5412105"/>
          </a:xfrm>
        </p:grpSpPr>
        <p:sp>
          <p:nvSpPr>
            <p:cNvPr id="15" name="object 15"/>
            <p:cNvSpPr/>
            <p:nvPr/>
          </p:nvSpPr>
          <p:spPr>
            <a:xfrm>
              <a:off x="1316015" y="3771869"/>
              <a:ext cx="5502910" cy="0"/>
            </a:xfrm>
            <a:custGeom>
              <a:avLst/>
              <a:gdLst/>
              <a:ahLst/>
              <a:cxnLst/>
              <a:rect l="l" t="t" r="r" b="b"/>
              <a:pathLst>
                <a:path w="5502909">
                  <a:moveTo>
                    <a:pt x="0" y="0"/>
                  </a:moveTo>
                  <a:lnTo>
                    <a:pt x="5502313" y="0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71587" y="3765524"/>
              <a:ext cx="5572125" cy="12700"/>
            </a:xfrm>
            <a:custGeom>
              <a:avLst/>
              <a:gdLst/>
              <a:ahLst/>
              <a:cxnLst/>
              <a:rect l="l" t="t" r="r" b="b"/>
              <a:pathLst>
                <a:path w="5572125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5572125" h="12700">
                  <a:moveTo>
                    <a:pt x="5572125" y="6350"/>
                  </a:moveTo>
                  <a:lnTo>
                    <a:pt x="5570258" y="1866"/>
                  </a:lnTo>
                  <a:lnTo>
                    <a:pt x="5565775" y="0"/>
                  </a:lnTo>
                  <a:lnTo>
                    <a:pt x="5561279" y="1866"/>
                  </a:lnTo>
                  <a:lnTo>
                    <a:pt x="5559425" y="6350"/>
                  </a:lnTo>
                  <a:lnTo>
                    <a:pt x="5561279" y="10845"/>
                  </a:lnTo>
                  <a:lnTo>
                    <a:pt x="5565775" y="12700"/>
                  </a:lnTo>
                  <a:lnTo>
                    <a:pt x="5570258" y="10845"/>
                  </a:lnTo>
                  <a:lnTo>
                    <a:pt x="5572125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44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9902" y="657831"/>
            <a:ext cx="48653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09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4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9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CORPORATE</a:t>
            </a:r>
            <a:r>
              <a:rPr sz="1000" spc="409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GUIDELINES</a:t>
            </a:r>
            <a:r>
              <a:rPr sz="1000" spc="409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75" dirty="0">
                <a:solidFill>
                  <a:srgbClr val="061456"/>
                </a:solidFill>
                <a:latin typeface="Darwin-Black"/>
                <a:cs typeface="Darwin-Black"/>
              </a:rPr>
              <a:t>TRADEMARK</a:t>
            </a:r>
            <a:r>
              <a:rPr sz="1000" b="1" spc="-3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S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72400" y="320040"/>
            <a:ext cx="7461250" cy="9418320"/>
            <a:chOff x="7772400" y="320040"/>
            <a:chExt cx="7461250" cy="9418320"/>
          </a:xfrm>
        </p:grpSpPr>
        <p:sp>
          <p:nvSpPr>
            <p:cNvPr id="5" name="object 5"/>
            <p:cNvSpPr/>
            <p:nvPr/>
          </p:nvSpPr>
          <p:spPr>
            <a:xfrm>
              <a:off x="7772400" y="320040"/>
              <a:ext cx="7461250" cy="9418320"/>
            </a:xfrm>
            <a:custGeom>
              <a:avLst/>
              <a:gdLst/>
              <a:ahLst/>
              <a:cxnLst/>
              <a:rect l="l" t="t" r="r" b="b"/>
              <a:pathLst>
                <a:path w="7461250" h="9418320">
                  <a:moveTo>
                    <a:pt x="7460754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7460754" y="9418320"/>
                  </a:lnTo>
                  <a:lnTo>
                    <a:pt x="7460754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73888" y="2303494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89">
                  <a:moveTo>
                    <a:pt x="391566" y="821334"/>
                  </a:moveTo>
                  <a:lnTo>
                    <a:pt x="429768" y="859535"/>
                  </a:lnTo>
                  <a:lnTo>
                    <a:pt x="466102" y="823213"/>
                  </a:lnTo>
                  <a:lnTo>
                    <a:pt x="429679" y="823213"/>
                  </a:lnTo>
                  <a:lnTo>
                    <a:pt x="420061" y="823089"/>
                  </a:lnTo>
                  <a:lnTo>
                    <a:pt x="410503" y="822726"/>
                  </a:lnTo>
                  <a:lnTo>
                    <a:pt x="401005" y="822137"/>
                  </a:lnTo>
                  <a:lnTo>
                    <a:pt x="391566" y="821334"/>
                  </a:lnTo>
                  <a:close/>
                </a:path>
                <a:path w="859790" h="859789">
                  <a:moveTo>
                    <a:pt x="467969" y="821347"/>
                  </a:moveTo>
                  <a:lnTo>
                    <a:pt x="458509" y="822147"/>
                  </a:lnTo>
                  <a:lnTo>
                    <a:pt x="448989" y="822732"/>
                  </a:lnTo>
                  <a:lnTo>
                    <a:pt x="439412" y="823091"/>
                  </a:lnTo>
                  <a:lnTo>
                    <a:pt x="429679" y="823213"/>
                  </a:lnTo>
                  <a:lnTo>
                    <a:pt x="466102" y="823213"/>
                  </a:lnTo>
                  <a:lnTo>
                    <a:pt x="467969" y="821347"/>
                  </a:lnTo>
                  <a:close/>
                </a:path>
                <a:path w="859790" h="859789">
                  <a:moveTo>
                    <a:pt x="202006" y="657898"/>
                  </a:moveTo>
                  <a:lnTo>
                    <a:pt x="202006" y="711238"/>
                  </a:lnTo>
                  <a:lnTo>
                    <a:pt x="243932" y="741718"/>
                  </a:lnTo>
                  <a:lnTo>
                    <a:pt x="289890" y="764578"/>
                  </a:lnTo>
                  <a:lnTo>
                    <a:pt x="339305" y="781088"/>
                  </a:lnTo>
                  <a:lnTo>
                    <a:pt x="391604" y="789978"/>
                  </a:lnTo>
                  <a:lnTo>
                    <a:pt x="429704" y="753148"/>
                  </a:lnTo>
                  <a:lnTo>
                    <a:pt x="377464" y="748068"/>
                  </a:lnTo>
                  <a:lnTo>
                    <a:pt x="327910" y="736638"/>
                  </a:lnTo>
                  <a:lnTo>
                    <a:pt x="281707" y="716318"/>
                  </a:lnTo>
                  <a:lnTo>
                    <a:pt x="239518" y="690918"/>
                  </a:lnTo>
                  <a:lnTo>
                    <a:pt x="202006" y="657898"/>
                  </a:lnTo>
                  <a:close/>
                </a:path>
                <a:path w="859790" h="859789">
                  <a:moveTo>
                    <a:pt x="657453" y="657898"/>
                  </a:moveTo>
                  <a:lnTo>
                    <a:pt x="619945" y="690918"/>
                  </a:lnTo>
                  <a:lnTo>
                    <a:pt x="577768" y="716318"/>
                  </a:lnTo>
                  <a:lnTo>
                    <a:pt x="531584" y="736638"/>
                  </a:lnTo>
                  <a:lnTo>
                    <a:pt x="482055" y="748068"/>
                  </a:lnTo>
                  <a:lnTo>
                    <a:pt x="429844" y="753148"/>
                  </a:lnTo>
                  <a:lnTo>
                    <a:pt x="467918" y="789978"/>
                  </a:lnTo>
                  <a:lnTo>
                    <a:pt x="520198" y="781088"/>
                  </a:lnTo>
                  <a:lnTo>
                    <a:pt x="569596" y="764578"/>
                  </a:lnTo>
                  <a:lnTo>
                    <a:pt x="615539" y="741718"/>
                  </a:lnTo>
                  <a:lnTo>
                    <a:pt x="657453" y="711238"/>
                  </a:lnTo>
                  <a:lnTo>
                    <a:pt x="657453" y="657898"/>
                  </a:lnTo>
                  <a:close/>
                </a:path>
                <a:path w="859790" h="859789">
                  <a:moveTo>
                    <a:pt x="429768" y="121958"/>
                  </a:moveTo>
                  <a:lnTo>
                    <a:pt x="384272" y="125768"/>
                  </a:lnTo>
                  <a:lnTo>
                    <a:pt x="340829" y="134658"/>
                  </a:lnTo>
                  <a:lnTo>
                    <a:pt x="299918" y="151168"/>
                  </a:lnTo>
                  <a:lnTo>
                    <a:pt x="262020" y="171488"/>
                  </a:lnTo>
                  <a:lnTo>
                    <a:pt x="227616" y="198158"/>
                  </a:lnTo>
                  <a:lnTo>
                    <a:pt x="197185" y="228638"/>
                  </a:lnTo>
                  <a:lnTo>
                    <a:pt x="171209" y="262928"/>
                  </a:lnTo>
                  <a:lnTo>
                    <a:pt x="150168" y="301028"/>
                  </a:lnTo>
                  <a:lnTo>
                    <a:pt x="134543" y="341668"/>
                  </a:lnTo>
                  <a:lnTo>
                    <a:pt x="124814" y="384848"/>
                  </a:lnTo>
                  <a:lnTo>
                    <a:pt x="121462" y="430568"/>
                  </a:lnTo>
                  <a:lnTo>
                    <a:pt x="124811" y="476288"/>
                  </a:lnTo>
                  <a:lnTo>
                    <a:pt x="134539" y="519468"/>
                  </a:lnTo>
                  <a:lnTo>
                    <a:pt x="150163" y="560108"/>
                  </a:lnTo>
                  <a:lnTo>
                    <a:pt x="171204" y="598208"/>
                  </a:lnTo>
                  <a:lnTo>
                    <a:pt x="197180" y="632498"/>
                  </a:lnTo>
                  <a:lnTo>
                    <a:pt x="227611" y="662978"/>
                  </a:lnTo>
                  <a:lnTo>
                    <a:pt x="262017" y="689648"/>
                  </a:lnTo>
                  <a:lnTo>
                    <a:pt x="299916" y="709968"/>
                  </a:lnTo>
                  <a:lnTo>
                    <a:pt x="340828" y="725208"/>
                  </a:lnTo>
                  <a:lnTo>
                    <a:pt x="384272" y="735368"/>
                  </a:lnTo>
                  <a:lnTo>
                    <a:pt x="429768" y="739178"/>
                  </a:lnTo>
                  <a:lnTo>
                    <a:pt x="475263" y="735368"/>
                  </a:lnTo>
                  <a:lnTo>
                    <a:pt x="518707" y="725208"/>
                  </a:lnTo>
                  <a:lnTo>
                    <a:pt x="522116" y="723938"/>
                  </a:lnTo>
                  <a:lnTo>
                    <a:pt x="429768" y="723938"/>
                  </a:lnTo>
                  <a:lnTo>
                    <a:pt x="382199" y="720128"/>
                  </a:lnTo>
                  <a:lnTo>
                    <a:pt x="337074" y="708698"/>
                  </a:lnTo>
                  <a:lnTo>
                    <a:pt x="294996" y="690918"/>
                  </a:lnTo>
                  <a:lnTo>
                    <a:pt x="256569" y="666788"/>
                  </a:lnTo>
                  <a:lnTo>
                    <a:pt x="222397" y="637578"/>
                  </a:lnTo>
                  <a:lnTo>
                    <a:pt x="193084" y="603288"/>
                  </a:lnTo>
                  <a:lnTo>
                    <a:pt x="169234" y="565188"/>
                  </a:lnTo>
                  <a:lnTo>
                    <a:pt x="151451" y="523278"/>
                  </a:lnTo>
                  <a:lnTo>
                    <a:pt x="140338" y="477558"/>
                  </a:lnTo>
                  <a:lnTo>
                    <a:pt x="136499" y="430568"/>
                  </a:lnTo>
                  <a:lnTo>
                    <a:pt x="140338" y="382308"/>
                  </a:lnTo>
                  <a:lnTo>
                    <a:pt x="151451" y="337858"/>
                  </a:lnTo>
                  <a:lnTo>
                    <a:pt x="169234" y="295948"/>
                  </a:lnTo>
                  <a:lnTo>
                    <a:pt x="193084" y="257848"/>
                  </a:lnTo>
                  <a:lnTo>
                    <a:pt x="222397" y="223558"/>
                  </a:lnTo>
                  <a:lnTo>
                    <a:pt x="256569" y="194348"/>
                  </a:lnTo>
                  <a:lnTo>
                    <a:pt x="294996" y="170218"/>
                  </a:lnTo>
                  <a:lnTo>
                    <a:pt x="337074" y="152438"/>
                  </a:lnTo>
                  <a:lnTo>
                    <a:pt x="382199" y="141008"/>
                  </a:lnTo>
                  <a:lnTo>
                    <a:pt x="429768" y="137198"/>
                  </a:lnTo>
                  <a:lnTo>
                    <a:pt x="525006" y="137198"/>
                  </a:lnTo>
                  <a:lnTo>
                    <a:pt x="518712" y="134658"/>
                  </a:lnTo>
                  <a:lnTo>
                    <a:pt x="475266" y="125768"/>
                  </a:lnTo>
                  <a:lnTo>
                    <a:pt x="429768" y="121958"/>
                  </a:lnTo>
                  <a:close/>
                </a:path>
                <a:path w="859790" h="859789">
                  <a:moveTo>
                    <a:pt x="525006" y="137198"/>
                  </a:moveTo>
                  <a:lnTo>
                    <a:pt x="429768" y="137198"/>
                  </a:lnTo>
                  <a:lnTo>
                    <a:pt x="477336" y="141008"/>
                  </a:lnTo>
                  <a:lnTo>
                    <a:pt x="522461" y="152438"/>
                  </a:lnTo>
                  <a:lnTo>
                    <a:pt x="564539" y="170218"/>
                  </a:lnTo>
                  <a:lnTo>
                    <a:pt x="602966" y="194348"/>
                  </a:lnTo>
                  <a:lnTo>
                    <a:pt x="637138" y="223558"/>
                  </a:lnTo>
                  <a:lnTo>
                    <a:pt x="666451" y="257848"/>
                  </a:lnTo>
                  <a:lnTo>
                    <a:pt x="690301" y="295948"/>
                  </a:lnTo>
                  <a:lnTo>
                    <a:pt x="708084" y="337858"/>
                  </a:lnTo>
                  <a:lnTo>
                    <a:pt x="719197" y="383578"/>
                  </a:lnTo>
                  <a:lnTo>
                    <a:pt x="723036" y="430568"/>
                  </a:lnTo>
                  <a:lnTo>
                    <a:pt x="719197" y="477558"/>
                  </a:lnTo>
                  <a:lnTo>
                    <a:pt x="708083" y="523278"/>
                  </a:lnTo>
                  <a:lnTo>
                    <a:pt x="690299" y="565188"/>
                  </a:lnTo>
                  <a:lnTo>
                    <a:pt x="666447" y="603288"/>
                  </a:lnTo>
                  <a:lnTo>
                    <a:pt x="637133" y="637578"/>
                  </a:lnTo>
                  <a:lnTo>
                    <a:pt x="602961" y="666788"/>
                  </a:lnTo>
                  <a:lnTo>
                    <a:pt x="564534" y="690918"/>
                  </a:lnTo>
                  <a:lnTo>
                    <a:pt x="522456" y="708698"/>
                  </a:lnTo>
                  <a:lnTo>
                    <a:pt x="477333" y="720128"/>
                  </a:lnTo>
                  <a:lnTo>
                    <a:pt x="429768" y="723938"/>
                  </a:lnTo>
                  <a:lnTo>
                    <a:pt x="522116" y="723938"/>
                  </a:lnTo>
                  <a:lnTo>
                    <a:pt x="559619" y="709968"/>
                  </a:lnTo>
                  <a:lnTo>
                    <a:pt x="597518" y="689648"/>
                  </a:lnTo>
                  <a:lnTo>
                    <a:pt x="631924" y="662978"/>
                  </a:lnTo>
                  <a:lnTo>
                    <a:pt x="662355" y="632498"/>
                  </a:lnTo>
                  <a:lnTo>
                    <a:pt x="688331" y="598208"/>
                  </a:lnTo>
                  <a:lnTo>
                    <a:pt x="709372" y="560108"/>
                  </a:lnTo>
                  <a:lnTo>
                    <a:pt x="724996" y="519468"/>
                  </a:lnTo>
                  <a:lnTo>
                    <a:pt x="734724" y="476288"/>
                  </a:lnTo>
                  <a:lnTo>
                    <a:pt x="738073" y="430568"/>
                  </a:lnTo>
                  <a:lnTo>
                    <a:pt x="734724" y="384848"/>
                  </a:lnTo>
                  <a:lnTo>
                    <a:pt x="724997" y="341668"/>
                  </a:lnTo>
                  <a:lnTo>
                    <a:pt x="709374" y="301028"/>
                  </a:lnTo>
                  <a:lnTo>
                    <a:pt x="688335" y="262928"/>
                  </a:lnTo>
                  <a:lnTo>
                    <a:pt x="662359" y="228638"/>
                  </a:lnTo>
                  <a:lnTo>
                    <a:pt x="631929" y="198158"/>
                  </a:lnTo>
                  <a:lnTo>
                    <a:pt x="597524" y="171488"/>
                  </a:lnTo>
                  <a:lnTo>
                    <a:pt x="559624" y="151168"/>
                  </a:lnTo>
                  <a:lnTo>
                    <a:pt x="525006" y="137198"/>
                  </a:lnTo>
                  <a:close/>
                </a:path>
                <a:path w="859790" h="859789">
                  <a:moveTo>
                    <a:pt x="391807" y="69888"/>
                  </a:moveTo>
                  <a:lnTo>
                    <a:pt x="339449" y="80048"/>
                  </a:lnTo>
                  <a:lnTo>
                    <a:pt x="289975" y="96558"/>
                  </a:lnTo>
                  <a:lnTo>
                    <a:pt x="243964" y="119418"/>
                  </a:lnTo>
                  <a:lnTo>
                    <a:pt x="201993" y="148628"/>
                  </a:lnTo>
                  <a:lnTo>
                    <a:pt x="202006" y="203238"/>
                  </a:lnTo>
                  <a:lnTo>
                    <a:pt x="148577" y="203238"/>
                  </a:lnTo>
                  <a:lnTo>
                    <a:pt x="119158" y="245148"/>
                  </a:lnTo>
                  <a:lnTo>
                    <a:pt x="95813" y="290868"/>
                  </a:lnTo>
                  <a:lnTo>
                    <a:pt x="79123" y="340398"/>
                  </a:lnTo>
                  <a:lnTo>
                    <a:pt x="69672" y="392468"/>
                  </a:lnTo>
                  <a:lnTo>
                    <a:pt x="107708" y="430568"/>
                  </a:lnTo>
                  <a:lnTo>
                    <a:pt x="69646" y="468668"/>
                  </a:lnTo>
                  <a:lnTo>
                    <a:pt x="79064" y="520738"/>
                  </a:lnTo>
                  <a:lnTo>
                    <a:pt x="95721" y="570268"/>
                  </a:lnTo>
                  <a:lnTo>
                    <a:pt x="119029" y="615988"/>
                  </a:lnTo>
                  <a:lnTo>
                    <a:pt x="148399" y="657898"/>
                  </a:lnTo>
                  <a:lnTo>
                    <a:pt x="201980" y="657898"/>
                  </a:lnTo>
                  <a:lnTo>
                    <a:pt x="169821" y="621068"/>
                  </a:lnTo>
                  <a:lnTo>
                    <a:pt x="143658" y="577888"/>
                  </a:lnTo>
                  <a:lnTo>
                    <a:pt x="124152" y="532168"/>
                  </a:lnTo>
                  <a:lnTo>
                    <a:pt x="111961" y="482638"/>
                  </a:lnTo>
                  <a:lnTo>
                    <a:pt x="107746" y="430568"/>
                  </a:lnTo>
                  <a:lnTo>
                    <a:pt x="111238" y="382308"/>
                  </a:lnTo>
                  <a:lnTo>
                    <a:pt x="121381" y="337858"/>
                  </a:lnTo>
                  <a:lnTo>
                    <a:pt x="137677" y="294678"/>
                  </a:lnTo>
                  <a:lnTo>
                    <a:pt x="159628" y="255308"/>
                  </a:lnTo>
                  <a:lnTo>
                    <a:pt x="186736" y="219748"/>
                  </a:lnTo>
                  <a:lnTo>
                    <a:pt x="218502" y="187998"/>
                  </a:lnTo>
                  <a:lnTo>
                    <a:pt x="254428" y="160058"/>
                  </a:lnTo>
                  <a:lnTo>
                    <a:pt x="294016" y="138468"/>
                  </a:lnTo>
                  <a:lnTo>
                    <a:pt x="336767" y="121958"/>
                  </a:lnTo>
                  <a:lnTo>
                    <a:pt x="382184" y="111798"/>
                  </a:lnTo>
                  <a:lnTo>
                    <a:pt x="429768" y="107988"/>
                  </a:lnTo>
                  <a:lnTo>
                    <a:pt x="391807" y="69888"/>
                  </a:lnTo>
                  <a:close/>
                </a:path>
                <a:path w="859790" h="859789">
                  <a:moveTo>
                    <a:pt x="467741" y="69888"/>
                  </a:moveTo>
                  <a:lnTo>
                    <a:pt x="429768" y="107988"/>
                  </a:lnTo>
                  <a:lnTo>
                    <a:pt x="477354" y="111798"/>
                  </a:lnTo>
                  <a:lnTo>
                    <a:pt x="522773" y="121958"/>
                  </a:lnTo>
                  <a:lnTo>
                    <a:pt x="565525" y="138468"/>
                  </a:lnTo>
                  <a:lnTo>
                    <a:pt x="605113" y="160058"/>
                  </a:lnTo>
                  <a:lnTo>
                    <a:pt x="641038" y="187998"/>
                  </a:lnTo>
                  <a:lnTo>
                    <a:pt x="672803" y="219748"/>
                  </a:lnTo>
                  <a:lnTo>
                    <a:pt x="699910" y="255308"/>
                  </a:lnTo>
                  <a:lnTo>
                    <a:pt x="721860" y="294678"/>
                  </a:lnTo>
                  <a:lnTo>
                    <a:pt x="738155" y="337858"/>
                  </a:lnTo>
                  <a:lnTo>
                    <a:pt x="748297" y="382308"/>
                  </a:lnTo>
                  <a:lnTo>
                    <a:pt x="751789" y="430568"/>
                  </a:lnTo>
                  <a:lnTo>
                    <a:pt x="747578" y="482638"/>
                  </a:lnTo>
                  <a:lnTo>
                    <a:pt x="735388" y="532168"/>
                  </a:lnTo>
                  <a:lnTo>
                    <a:pt x="715877" y="577888"/>
                  </a:lnTo>
                  <a:lnTo>
                    <a:pt x="689709" y="621068"/>
                  </a:lnTo>
                  <a:lnTo>
                    <a:pt x="657542" y="657898"/>
                  </a:lnTo>
                  <a:lnTo>
                    <a:pt x="711136" y="657898"/>
                  </a:lnTo>
                  <a:lnTo>
                    <a:pt x="740504" y="615988"/>
                  </a:lnTo>
                  <a:lnTo>
                    <a:pt x="763811" y="570268"/>
                  </a:lnTo>
                  <a:lnTo>
                    <a:pt x="780471" y="520738"/>
                  </a:lnTo>
                  <a:lnTo>
                    <a:pt x="789901" y="468668"/>
                  </a:lnTo>
                  <a:lnTo>
                    <a:pt x="751827" y="430568"/>
                  </a:lnTo>
                  <a:lnTo>
                    <a:pt x="789863" y="392468"/>
                  </a:lnTo>
                  <a:lnTo>
                    <a:pt x="780412" y="340398"/>
                  </a:lnTo>
                  <a:lnTo>
                    <a:pt x="763724" y="290868"/>
                  </a:lnTo>
                  <a:lnTo>
                    <a:pt x="740382" y="245148"/>
                  </a:lnTo>
                  <a:lnTo>
                    <a:pt x="710971" y="203238"/>
                  </a:lnTo>
                  <a:lnTo>
                    <a:pt x="657453" y="203238"/>
                  </a:lnTo>
                  <a:lnTo>
                    <a:pt x="657453" y="148628"/>
                  </a:lnTo>
                  <a:lnTo>
                    <a:pt x="615502" y="119418"/>
                  </a:lnTo>
                  <a:lnTo>
                    <a:pt x="569512" y="96558"/>
                  </a:lnTo>
                  <a:lnTo>
                    <a:pt x="520065" y="80048"/>
                  </a:lnTo>
                  <a:lnTo>
                    <a:pt x="467741" y="69888"/>
                  </a:lnTo>
                  <a:close/>
                </a:path>
                <a:path w="859790" h="859789">
                  <a:moveTo>
                    <a:pt x="263080" y="471208"/>
                  </a:moveTo>
                  <a:lnTo>
                    <a:pt x="265881" y="494068"/>
                  </a:lnTo>
                  <a:lnTo>
                    <a:pt x="278663" y="596938"/>
                  </a:lnTo>
                  <a:lnTo>
                    <a:pt x="428523" y="654088"/>
                  </a:lnTo>
                  <a:lnTo>
                    <a:pt x="430911" y="654088"/>
                  </a:lnTo>
                  <a:lnTo>
                    <a:pt x="580783" y="596938"/>
                  </a:lnTo>
                  <a:lnTo>
                    <a:pt x="583781" y="572808"/>
                  </a:lnTo>
                  <a:lnTo>
                    <a:pt x="327126" y="572808"/>
                  </a:lnTo>
                  <a:lnTo>
                    <a:pt x="316704" y="570268"/>
                  </a:lnTo>
                  <a:lnTo>
                    <a:pt x="307744" y="563918"/>
                  </a:lnTo>
                  <a:lnTo>
                    <a:pt x="301993" y="556298"/>
                  </a:lnTo>
                  <a:lnTo>
                    <a:pt x="301193" y="547408"/>
                  </a:lnTo>
                  <a:lnTo>
                    <a:pt x="305338" y="538518"/>
                  </a:lnTo>
                  <a:lnTo>
                    <a:pt x="312010" y="529628"/>
                  </a:lnTo>
                  <a:lnTo>
                    <a:pt x="320249" y="523278"/>
                  </a:lnTo>
                  <a:lnTo>
                    <a:pt x="329095" y="516928"/>
                  </a:lnTo>
                  <a:lnTo>
                    <a:pt x="320639" y="511848"/>
                  </a:lnTo>
                  <a:lnTo>
                    <a:pt x="281630" y="483908"/>
                  </a:lnTo>
                  <a:lnTo>
                    <a:pt x="263080" y="471208"/>
                  </a:lnTo>
                  <a:close/>
                </a:path>
                <a:path w="859790" h="859789">
                  <a:moveTo>
                    <a:pt x="469023" y="431838"/>
                  </a:moveTo>
                  <a:lnTo>
                    <a:pt x="390410" y="431838"/>
                  </a:lnTo>
                  <a:lnTo>
                    <a:pt x="390372" y="572808"/>
                  </a:lnTo>
                  <a:lnTo>
                    <a:pt x="469074" y="572808"/>
                  </a:lnTo>
                  <a:lnTo>
                    <a:pt x="469023" y="431838"/>
                  </a:lnTo>
                  <a:close/>
                </a:path>
                <a:path w="859790" h="859789">
                  <a:moveTo>
                    <a:pt x="596366" y="471208"/>
                  </a:moveTo>
                  <a:lnTo>
                    <a:pt x="577822" y="483908"/>
                  </a:lnTo>
                  <a:lnTo>
                    <a:pt x="538804" y="511848"/>
                  </a:lnTo>
                  <a:lnTo>
                    <a:pt x="530339" y="516928"/>
                  </a:lnTo>
                  <a:lnTo>
                    <a:pt x="539197" y="523278"/>
                  </a:lnTo>
                  <a:lnTo>
                    <a:pt x="547438" y="529628"/>
                  </a:lnTo>
                  <a:lnTo>
                    <a:pt x="554104" y="538518"/>
                  </a:lnTo>
                  <a:lnTo>
                    <a:pt x="558241" y="547408"/>
                  </a:lnTo>
                  <a:lnTo>
                    <a:pt x="557450" y="556298"/>
                  </a:lnTo>
                  <a:lnTo>
                    <a:pt x="551703" y="563918"/>
                  </a:lnTo>
                  <a:lnTo>
                    <a:pt x="542742" y="570268"/>
                  </a:lnTo>
                  <a:lnTo>
                    <a:pt x="532307" y="572808"/>
                  </a:lnTo>
                  <a:lnTo>
                    <a:pt x="583781" y="572808"/>
                  </a:lnTo>
                  <a:lnTo>
                    <a:pt x="593563" y="494068"/>
                  </a:lnTo>
                  <a:lnTo>
                    <a:pt x="596366" y="471208"/>
                  </a:lnTo>
                  <a:close/>
                </a:path>
                <a:path w="859790" h="859789">
                  <a:moveTo>
                    <a:pt x="602424" y="389928"/>
                  </a:moveTo>
                  <a:lnTo>
                    <a:pt x="257035" y="389928"/>
                  </a:lnTo>
                  <a:lnTo>
                    <a:pt x="260565" y="431838"/>
                  </a:lnTo>
                  <a:lnTo>
                    <a:pt x="598881" y="431838"/>
                  </a:lnTo>
                  <a:lnTo>
                    <a:pt x="602424" y="389928"/>
                  </a:lnTo>
                  <a:close/>
                </a:path>
                <a:path w="859790" h="859789">
                  <a:moveTo>
                    <a:pt x="243382" y="247688"/>
                  </a:moveTo>
                  <a:lnTo>
                    <a:pt x="254342" y="369608"/>
                  </a:lnTo>
                  <a:lnTo>
                    <a:pt x="605129" y="369608"/>
                  </a:lnTo>
                  <a:lnTo>
                    <a:pt x="606383" y="355638"/>
                  </a:lnTo>
                  <a:lnTo>
                    <a:pt x="330631" y="355638"/>
                  </a:lnTo>
                  <a:lnTo>
                    <a:pt x="290436" y="327698"/>
                  </a:lnTo>
                  <a:lnTo>
                    <a:pt x="315353" y="301028"/>
                  </a:lnTo>
                  <a:lnTo>
                    <a:pt x="315353" y="298488"/>
                  </a:lnTo>
                  <a:lnTo>
                    <a:pt x="295832" y="285788"/>
                  </a:lnTo>
                  <a:lnTo>
                    <a:pt x="278101" y="273088"/>
                  </a:lnTo>
                  <a:lnTo>
                    <a:pt x="261004" y="260388"/>
                  </a:lnTo>
                  <a:lnTo>
                    <a:pt x="243382" y="247688"/>
                  </a:lnTo>
                  <a:close/>
                </a:path>
                <a:path w="859790" h="859789">
                  <a:moveTo>
                    <a:pt x="430415" y="237528"/>
                  </a:moveTo>
                  <a:lnTo>
                    <a:pt x="429044" y="237528"/>
                  </a:lnTo>
                  <a:lnTo>
                    <a:pt x="413795" y="252768"/>
                  </a:lnTo>
                  <a:lnTo>
                    <a:pt x="382968" y="283248"/>
                  </a:lnTo>
                  <a:lnTo>
                    <a:pt x="368084" y="298488"/>
                  </a:lnTo>
                  <a:lnTo>
                    <a:pt x="391604" y="327698"/>
                  </a:lnTo>
                  <a:lnTo>
                    <a:pt x="391604" y="328968"/>
                  </a:lnTo>
                  <a:lnTo>
                    <a:pt x="330631" y="355638"/>
                  </a:lnTo>
                  <a:lnTo>
                    <a:pt x="528383" y="355638"/>
                  </a:lnTo>
                  <a:lnTo>
                    <a:pt x="467855" y="328968"/>
                  </a:lnTo>
                  <a:lnTo>
                    <a:pt x="467855" y="327698"/>
                  </a:lnTo>
                  <a:lnTo>
                    <a:pt x="491388" y="298488"/>
                  </a:lnTo>
                  <a:lnTo>
                    <a:pt x="476491" y="283248"/>
                  </a:lnTo>
                  <a:lnTo>
                    <a:pt x="445663" y="252768"/>
                  </a:lnTo>
                  <a:lnTo>
                    <a:pt x="430415" y="237528"/>
                  </a:lnTo>
                  <a:close/>
                </a:path>
                <a:path w="859790" h="859789">
                  <a:moveTo>
                    <a:pt x="616077" y="247688"/>
                  </a:moveTo>
                  <a:lnTo>
                    <a:pt x="598461" y="260388"/>
                  </a:lnTo>
                  <a:lnTo>
                    <a:pt x="581364" y="273088"/>
                  </a:lnTo>
                  <a:lnTo>
                    <a:pt x="563634" y="285788"/>
                  </a:lnTo>
                  <a:lnTo>
                    <a:pt x="544118" y="298488"/>
                  </a:lnTo>
                  <a:lnTo>
                    <a:pt x="544118" y="301028"/>
                  </a:lnTo>
                  <a:lnTo>
                    <a:pt x="569442" y="327698"/>
                  </a:lnTo>
                  <a:lnTo>
                    <a:pt x="528383" y="355638"/>
                  </a:lnTo>
                  <a:lnTo>
                    <a:pt x="606383" y="355638"/>
                  </a:lnTo>
                  <a:lnTo>
                    <a:pt x="616077" y="247688"/>
                  </a:lnTo>
                  <a:close/>
                </a:path>
                <a:path w="859790" h="859789">
                  <a:moveTo>
                    <a:pt x="429768" y="0"/>
                  </a:moveTo>
                  <a:lnTo>
                    <a:pt x="391337" y="38430"/>
                  </a:lnTo>
                  <a:lnTo>
                    <a:pt x="400798" y="37620"/>
                  </a:lnTo>
                  <a:lnTo>
                    <a:pt x="410317" y="37026"/>
                  </a:lnTo>
                  <a:lnTo>
                    <a:pt x="419894" y="36662"/>
                  </a:lnTo>
                  <a:lnTo>
                    <a:pt x="429869" y="36537"/>
                  </a:lnTo>
                  <a:lnTo>
                    <a:pt x="466305" y="36537"/>
                  </a:lnTo>
                  <a:lnTo>
                    <a:pt x="429768" y="0"/>
                  </a:lnTo>
                  <a:close/>
                </a:path>
                <a:path w="859790" h="859789">
                  <a:moveTo>
                    <a:pt x="466305" y="36537"/>
                  </a:moveTo>
                  <a:lnTo>
                    <a:pt x="429869" y="36537"/>
                  </a:lnTo>
                  <a:lnTo>
                    <a:pt x="439539" y="36662"/>
                  </a:lnTo>
                  <a:lnTo>
                    <a:pt x="449152" y="37026"/>
                  </a:lnTo>
                  <a:lnTo>
                    <a:pt x="458707" y="37620"/>
                  </a:lnTo>
                  <a:lnTo>
                    <a:pt x="468198" y="38430"/>
                  </a:lnTo>
                  <a:lnTo>
                    <a:pt x="466305" y="36537"/>
                  </a:lnTo>
                  <a:close/>
                </a:path>
                <a:path w="859790" h="859789">
                  <a:moveTo>
                    <a:pt x="821220" y="391464"/>
                  </a:moveTo>
                  <a:lnTo>
                    <a:pt x="822037" y="400980"/>
                  </a:lnTo>
                  <a:lnTo>
                    <a:pt x="822634" y="410552"/>
                  </a:lnTo>
                  <a:lnTo>
                    <a:pt x="823000" y="420182"/>
                  </a:lnTo>
                  <a:lnTo>
                    <a:pt x="823002" y="439513"/>
                  </a:lnTo>
                  <a:lnTo>
                    <a:pt x="822642" y="449092"/>
                  </a:lnTo>
                  <a:lnTo>
                    <a:pt x="822053" y="458607"/>
                  </a:lnTo>
                  <a:lnTo>
                    <a:pt x="821245" y="468058"/>
                  </a:lnTo>
                  <a:lnTo>
                    <a:pt x="859536" y="429767"/>
                  </a:lnTo>
                  <a:lnTo>
                    <a:pt x="821220" y="391464"/>
                  </a:lnTo>
                  <a:close/>
                </a:path>
                <a:path w="859790" h="859789">
                  <a:moveTo>
                    <a:pt x="38328" y="391426"/>
                  </a:moveTo>
                  <a:lnTo>
                    <a:pt x="0" y="429767"/>
                  </a:lnTo>
                  <a:lnTo>
                    <a:pt x="38315" y="468083"/>
                  </a:lnTo>
                  <a:lnTo>
                    <a:pt x="37513" y="458621"/>
                  </a:lnTo>
                  <a:lnTo>
                    <a:pt x="36925" y="449095"/>
                  </a:lnTo>
                  <a:lnTo>
                    <a:pt x="36565" y="439510"/>
                  </a:lnTo>
                  <a:lnTo>
                    <a:pt x="36564" y="420173"/>
                  </a:lnTo>
                  <a:lnTo>
                    <a:pt x="36922" y="410533"/>
                  </a:lnTo>
                  <a:lnTo>
                    <a:pt x="37513" y="400951"/>
                  </a:lnTo>
                  <a:lnTo>
                    <a:pt x="38328" y="3914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23792" y="2727864"/>
              <a:ext cx="1020444" cy="0"/>
            </a:xfrm>
            <a:custGeom>
              <a:avLst/>
              <a:gdLst/>
              <a:ahLst/>
              <a:cxnLst/>
              <a:rect l="l" t="t" r="r" b="b"/>
              <a:pathLst>
                <a:path w="1020445">
                  <a:moveTo>
                    <a:pt x="0" y="0"/>
                  </a:moveTo>
                  <a:lnTo>
                    <a:pt x="1020318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78936" y="2721520"/>
              <a:ext cx="1090930" cy="12700"/>
            </a:xfrm>
            <a:custGeom>
              <a:avLst/>
              <a:gdLst/>
              <a:ahLst/>
              <a:cxnLst/>
              <a:rect l="l" t="t" r="r" b="b"/>
              <a:pathLst>
                <a:path w="1090929" h="12700">
                  <a:moveTo>
                    <a:pt x="12700" y="6350"/>
                  </a:moveTo>
                  <a:lnTo>
                    <a:pt x="10833" y="1854"/>
                  </a:lnTo>
                  <a:lnTo>
                    <a:pt x="6350" y="0"/>
                  </a:lnTo>
                  <a:lnTo>
                    <a:pt x="1854" y="1854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1090929" h="12700">
                  <a:moveTo>
                    <a:pt x="1090764" y="6350"/>
                  </a:moveTo>
                  <a:lnTo>
                    <a:pt x="1088898" y="1854"/>
                  </a:lnTo>
                  <a:lnTo>
                    <a:pt x="1084414" y="0"/>
                  </a:lnTo>
                  <a:lnTo>
                    <a:pt x="1079919" y="1854"/>
                  </a:lnTo>
                  <a:lnTo>
                    <a:pt x="1078064" y="6350"/>
                  </a:lnTo>
                  <a:lnTo>
                    <a:pt x="1079919" y="10845"/>
                  </a:lnTo>
                  <a:lnTo>
                    <a:pt x="1084414" y="12700"/>
                  </a:lnTo>
                  <a:lnTo>
                    <a:pt x="1088898" y="10845"/>
                  </a:lnTo>
                  <a:lnTo>
                    <a:pt x="1090764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080675" y="2727864"/>
              <a:ext cx="1020444" cy="0"/>
            </a:xfrm>
            <a:custGeom>
              <a:avLst/>
              <a:gdLst/>
              <a:ahLst/>
              <a:cxnLst/>
              <a:rect l="l" t="t" r="r" b="b"/>
              <a:pathLst>
                <a:path w="1020444">
                  <a:moveTo>
                    <a:pt x="0" y="0"/>
                  </a:moveTo>
                  <a:lnTo>
                    <a:pt x="1020330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35816" y="2721520"/>
              <a:ext cx="1090930" cy="12700"/>
            </a:xfrm>
            <a:custGeom>
              <a:avLst/>
              <a:gdLst/>
              <a:ahLst/>
              <a:cxnLst/>
              <a:rect l="l" t="t" r="r" b="b"/>
              <a:pathLst>
                <a:path w="1090930" h="12700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54" y="1854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1090930" h="12700">
                  <a:moveTo>
                    <a:pt x="1090790" y="6350"/>
                  </a:moveTo>
                  <a:lnTo>
                    <a:pt x="1088936" y="1854"/>
                  </a:lnTo>
                  <a:lnTo>
                    <a:pt x="1084440" y="0"/>
                  </a:lnTo>
                  <a:lnTo>
                    <a:pt x="1079944" y="1854"/>
                  </a:lnTo>
                  <a:lnTo>
                    <a:pt x="1078090" y="6350"/>
                  </a:lnTo>
                  <a:lnTo>
                    <a:pt x="1079944" y="10845"/>
                  </a:lnTo>
                  <a:lnTo>
                    <a:pt x="1084440" y="12700"/>
                  </a:lnTo>
                  <a:lnTo>
                    <a:pt x="1088936" y="10845"/>
                  </a:lnTo>
                  <a:lnTo>
                    <a:pt x="1090790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722804" y="5486400"/>
            <a:ext cx="5560060" cy="1501775"/>
          </a:xfrm>
          <a:prstGeom prst="rect">
            <a:avLst/>
          </a:prstGeom>
          <a:solidFill>
            <a:srgbClr val="004E38"/>
          </a:solidFill>
        </p:spPr>
        <p:txBody>
          <a:bodyPr vert="horz" wrap="square" lIns="0" tIns="123825" rIns="0" bIns="0" rtlCol="0">
            <a:spAutoFit/>
          </a:bodyPr>
          <a:lstStyle/>
          <a:p>
            <a:pPr marL="823594" marR="777875" algn="ctr">
              <a:lnSpc>
                <a:spcPct val="150000"/>
              </a:lnSpc>
              <a:spcBef>
                <a:spcPts val="975"/>
              </a:spcBef>
            </a:pPr>
            <a:r>
              <a:rPr sz="1500" b="1" spc="190" dirty="0">
                <a:solidFill>
                  <a:srgbClr val="FFFFFF"/>
                </a:solidFill>
                <a:latin typeface="Darwin"/>
                <a:cs typeface="Darwin"/>
              </a:rPr>
              <a:t>FOR</a:t>
            </a:r>
            <a:r>
              <a:rPr sz="1500" b="1" spc="13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1500" b="1" spc="245" dirty="0">
                <a:solidFill>
                  <a:srgbClr val="FFFFFF"/>
                </a:solidFill>
                <a:latin typeface="Darwin"/>
                <a:cs typeface="Darwin"/>
              </a:rPr>
              <a:t>CURRENT</a:t>
            </a:r>
            <a:r>
              <a:rPr sz="1500" b="1" spc="14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1500" b="1" spc="254" dirty="0">
                <a:solidFill>
                  <a:srgbClr val="FFFFFF"/>
                </a:solidFill>
                <a:latin typeface="Darwin"/>
                <a:cs typeface="Darwin"/>
              </a:rPr>
              <a:t>TRADEMARK</a:t>
            </a:r>
            <a:r>
              <a:rPr sz="1500" b="1" spc="-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r>
              <a:rPr sz="1500" b="1" spc="140" dirty="0">
                <a:solidFill>
                  <a:srgbClr val="FFFFFF"/>
                </a:solidFill>
                <a:latin typeface="Darwin"/>
                <a:cs typeface="Darwin"/>
              </a:rPr>
              <a:t>  IN  </a:t>
            </a:r>
            <a:r>
              <a:rPr sz="1500" b="1" spc="175" dirty="0">
                <a:solidFill>
                  <a:srgbClr val="FFFFFF"/>
                </a:solidFill>
                <a:latin typeface="Darwin"/>
                <a:cs typeface="Darwin"/>
              </a:rPr>
              <a:t>USE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B</a:t>
            </a:r>
            <a:r>
              <a:rPr sz="1500" b="1" spc="-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Y</a:t>
            </a:r>
            <a:r>
              <a:rPr sz="1500" b="1" spc="13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1500" b="1" spc="-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1500" b="1" spc="-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35" dirty="0">
                <a:solidFill>
                  <a:srgbClr val="FFFFFF"/>
                </a:solidFill>
                <a:latin typeface="Darwin"/>
                <a:cs typeface="Darwin"/>
              </a:rPr>
              <a:t>YAL  </a:t>
            </a: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1500" b="1" spc="-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254" dirty="0">
                <a:solidFill>
                  <a:srgbClr val="FFFFFF"/>
                </a:solidFill>
                <a:latin typeface="Darwin"/>
                <a:cs typeface="Darwin"/>
              </a:rPr>
              <a:t>ARIBBEAN,</a:t>
            </a:r>
            <a:r>
              <a:rPr sz="1500" b="1" spc="13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1500" b="1" spc="210" dirty="0">
                <a:solidFill>
                  <a:srgbClr val="FFFFFF"/>
                </a:solidFill>
                <a:latin typeface="Darwin"/>
                <a:cs typeface="Darwin"/>
              </a:rPr>
              <a:t>VISIT </a:t>
            </a:r>
            <a:endParaRPr sz="1500">
              <a:latin typeface="Darwin"/>
              <a:cs typeface="Darwin"/>
            </a:endParaRPr>
          </a:p>
          <a:p>
            <a:pPr marL="18415" algn="ctr">
              <a:lnSpc>
                <a:spcPct val="100000"/>
              </a:lnSpc>
              <a:spcBef>
                <a:spcPts val="1200"/>
              </a:spcBef>
            </a:pPr>
            <a:r>
              <a:rPr sz="2000" b="1" u="sng" spc="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arwin"/>
                <a:cs typeface="Darwin"/>
                <a:hlinkClick r:id="rId2"/>
              </a:rPr>
              <a:t>WriteItRoyal.com</a:t>
            </a:r>
            <a:endParaRPr sz="2000">
              <a:latin typeface="Darwin"/>
              <a:cs typeface="Darwi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48318" y="1992215"/>
            <a:ext cx="316166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52525" algn="l"/>
                <a:tab pos="1899285" algn="l"/>
              </a:tabLst>
            </a:pPr>
            <a:r>
              <a:rPr dirty="0">
                <a:solidFill>
                  <a:srgbClr val="061456"/>
                </a:solidFill>
              </a:rPr>
              <a:t>H O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spc="-60" dirty="0">
                <a:solidFill>
                  <a:srgbClr val="061456"/>
                </a:solidFill>
              </a:rPr>
              <a:t>W</a:t>
            </a:r>
            <a:r>
              <a:rPr dirty="0">
                <a:solidFill>
                  <a:srgbClr val="061456"/>
                </a:solidFill>
              </a:rPr>
              <a:t>	T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spc="-50" dirty="0">
                <a:solidFill>
                  <a:srgbClr val="061456"/>
                </a:solidFill>
              </a:rPr>
              <a:t>O</a:t>
            </a:r>
            <a:r>
              <a:rPr dirty="0">
                <a:solidFill>
                  <a:srgbClr val="061456"/>
                </a:solidFill>
              </a:rPr>
              <a:t>	A P P L</a:t>
            </a:r>
            <a:r>
              <a:rPr spc="-280" dirty="0">
                <a:solidFill>
                  <a:srgbClr val="061456"/>
                </a:solidFill>
              </a:rPr>
              <a:t> </a:t>
            </a:r>
            <a:r>
              <a:rPr spc="-50" dirty="0">
                <a:solidFill>
                  <a:srgbClr val="061456"/>
                </a:solidFill>
              </a:rPr>
              <a:t>Y </a:t>
            </a:r>
            <a:r>
              <a:rPr dirty="0">
                <a:solidFill>
                  <a:srgbClr val="061456"/>
                </a:solidFill>
              </a:rPr>
              <a:t>T R</a:t>
            </a:r>
            <a:r>
              <a:rPr spc="-4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A D E M A R K </a:t>
            </a:r>
            <a:r>
              <a:rPr spc="-50" dirty="0">
                <a:solidFill>
                  <a:srgbClr val="061456"/>
                </a:solidFill>
              </a:rPr>
              <a:t>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766099" y="3746500"/>
            <a:ext cx="5486400" cy="135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45800"/>
              </a:lnSpc>
              <a:spcBef>
                <a:spcPts val="100"/>
              </a:spcBef>
            </a:pP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20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20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holds</a:t>
            </a:r>
            <a:r>
              <a:rPr sz="20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trademarks</a:t>
            </a:r>
            <a:r>
              <a:rPr sz="20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for</a:t>
            </a:r>
            <a:r>
              <a:rPr sz="20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all</a:t>
            </a:r>
            <a:r>
              <a:rPr sz="20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Darwin-Light"/>
                <a:cs typeface="Darwin-Light"/>
              </a:rPr>
              <a:t>sorts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logos,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taglines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amenity</a:t>
            </a:r>
            <a:r>
              <a:rPr sz="2000" spc="2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names</a:t>
            </a:r>
            <a:r>
              <a:rPr sz="2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endParaRPr sz="2000">
              <a:latin typeface="Darwin-Light"/>
              <a:cs typeface="Darwin-Light"/>
            </a:endParaRPr>
          </a:p>
          <a:p>
            <a:pPr algn="ctr">
              <a:lnSpc>
                <a:spcPct val="100000"/>
              </a:lnSpc>
              <a:spcBef>
                <a:spcPts val="1100"/>
              </a:spcBef>
            </a:pP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too</a:t>
            </a:r>
            <a:r>
              <a:rPr sz="2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many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list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here,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2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Darwin-Light"/>
                <a:cs typeface="Darwin-Light"/>
              </a:rPr>
              <a:t>fact.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9172" y="3527298"/>
            <a:ext cx="5473700" cy="490982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800" b="1" spc="55" dirty="0">
                <a:solidFill>
                  <a:srgbClr val="061456"/>
                </a:solidFill>
                <a:latin typeface="Darwin"/>
                <a:cs typeface="Darwin"/>
              </a:rPr>
              <a:t>Headlines/Display</a:t>
            </a:r>
            <a:r>
              <a:rPr sz="1800" b="1" spc="18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-20" dirty="0">
                <a:solidFill>
                  <a:srgbClr val="061456"/>
                </a:solidFill>
                <a:latin typeface="Darwin"/>
                <a:cs typeface="Darwin"/>
              </a:rPr>
              <a:t>Copy</a:t>
            </a:r>
            <a:endParaRPr sz="1800">
              <a:latin typeface="Darwin"/>
              <a:cs typeface="Darwin"/>
            </a:endParaRPr>
          </a:p>
          <a:p>
            <a:pPr marL="12700" marR="981710">
              <a:lnSpc>
                <a:spcPts val="2200"/>
              </a:lnSpc>
              <a:spcBef>
                <a:spcPts val="8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Do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add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trademarks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headlines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display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0" dirty="0">
                <a:solidFill>
                  <a:srgbClr val="4D4D4F"/>
                </a:solidFill>
                <a:latin typeface="Darwin-Light"/>
                <a:cs typeface="Darwin-Light"/>
              </a:rPr>
              <a:t>copy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(you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include</a:t>
            </a:r>
            <a:r>
              <a:rPr sz="1500" spc="1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terms</a:t>
            </a:r>
            <a:r>
              <a:rPr sz="1500" spc="1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&amp;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conditions</a:t>
            </a:r>
            <a:r>
              <a:rPr sz="1500" spc="1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instead).</a:t>
            </a:r>
            <a:endParaRPr sz="15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</a:pP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Body</a:t>
            </a:r>
            <a:r>
              <a:rPr sz="1800" b="1" spc="32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-20" dirty="0">
                <a:solidFill>
                  <a:srgbClr val="061456"/>
                </a:solidFill>
                <a:latin typeface="Darwin"/>
                <a:cs typeface="Darwin"/>
              </a:rPr>
              <a:t>Copy</a:t>
            </a:r>
            <a:endParaRPr sz="1800">
              <a:latin typeface="Darwin"/>
              <a:cs typeface="Darwin"/>
            </a:endParaRPr>
          </a:p>
          <a:p>
            <a:pPr marL="12700" marR="132080">
              <a:lnSpc>
                <a:spcPts val="2200"/>
              </a:lnSpc>
              <a:spcBef>
                <a:spcPts val="80"/>
              </a:spcBef>
            </a:pP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Names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appear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mark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first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time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25" dirty="0">
                <a:solidFill>
                  <a:srgbClr val="4D4D4F"/>
                </a:solidFill>
                <a:latin typeface="Darwin-Light"/>
                <a:cs typeface="Darwin-Light"/>
              </a:rPr>
              <a:t>you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mention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body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copy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every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page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communication.</a:t>
            </a:r>
            <a:endParaRPr sz="15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45" dirty="0">
                <a:solidFill>
                  <a:srgbClr val="061456"/>
                </a:solidFill>
                <a:latin typeface="Darwin"/>
                <a:cs typeface="Darwin"/>
              </a:rPr>
              <a:t>Onboard</a:t>
            </a:r>
            <a:r>
              <a:rPr sz="1800" b="1" spc="16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45" dirty="0">
                <a:solidFill>
                  <a:srgbClr val="061456"/>
                </a:solidFill>
                <a:latin typeface="Darwin"/>
                <a:cs typeface="Darwin"/>
              </a:rPr>
              <a:t>Materials/Merchandise</a:t>
            </a:r>
            <a:endParaRPr sz="1800">
              <a:latin typeface="Darwin"/>
              <a:cs typeface="Darwin"/>
            </a:endParaRPr>
          </a:p>
          <a:p>
            <a:pPr marL="12700" marR="215265">
              <a:lnSpc>
                <a:spcPts val="2200"/>
              </a:lnSpc>
              <a:spcBef>
                <a:spcPts val="8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There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no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need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Royal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Caribbean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trademarks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any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kind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creating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onboard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materials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merchandise.</a:t>
            </a:r>
            <a:endParaRPr sz="15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</a:pPr>
            <a:r>
              <a:rPr sz="1800" b="1" spc="50" dirty="0">
                <a:solidFill>
                  <a:srgbClr val="061456"/>
                </a:solidFill>
                <a:latin typeface="Darwin"/>
                <a:cs typeface="Darwin"/>
              </a:rPr>
              <a:t>Legibility</a:t>
            </a:r>
            <a:endParaRPr sz="18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creating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large-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scale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pieces,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print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pieces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several</a:t>
            </a:r>
            <a:endParaRPr sz="1500">
              <a:latin typeface="Darwin-Light"/>
              <a:cs typeface="Darwin-Light"/>
            </a:endParaRPr>
          </a:p>
          <a:p>
            <a:pPr marL="12700" marR="5080">
              <a:lnSpc>
                <a:spcPct val="122300"/>
              </a:lnSpc>
            </a:pP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registered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5" dirty="0">
                <a:solidFill>
                  <a:srgbClr val="4D4D4F"/>
                </a:solidFill>
                <a:latin typeface="Darwin-Light"/>
                <a:cs typeface="Darwin-Light"/>
              </a:rPr>
              <a:t>service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marked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properties,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digital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pieces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other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work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where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legibility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concern,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also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have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option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25" dirty="0">
                <a:solidFill>
                  <a:srgbClr val="4D4D4F"/>
                </a:solidFill>
                <a:latin typeface="Darwin-Light"/>
                <a:cs typeface="Darwin-Light"/>
              </a:rPr>
              <a:t>of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running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mention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terms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&amp;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conditions.</a:t>
            </a:r>
            <a:endParaRPr sz="1500">
              <a:latin typeface="Darwin-Light"/>
              <a:cs typeface="Darwin-Ligh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6" name="object 16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45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53149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3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CORPORATE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GUIDELINES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65" dirty="0">
                <a:solidFill>
                  <a:srgbClr val="061456"/>
                </a:solidFill>
                <a:latin typeface="Darwin-Black"/>
                <a:cs typeface="Darwin-Black"/>
              </a:rPr>
              <a:t>CORPORATE</a:t>
            </a:r>
            <a:r>
              <a:rPr sz="1000" b="1" spc="47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L</a:t>
            </a:r>
            <a:r>
              <a:rPr sz="1000" b="1" spc="-3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OGOS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9456" y="3829113"/>
            <a:ext cx="5678170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223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appear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at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bottom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right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piece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whenever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possible</a:t>
            </a:r>
            <a:r>
              <a:rPr sz="1500" spc="4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500" spc="4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think</a:t>
            </a:r>
            <a:r>
              <a:rPr sz="15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5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5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sign-</a:t>
            </a:r>
            <a:r>
              <a:rPr sz="1500" spc="-20" dirty="0">
                <a:solidFill>
                  <a:srgbClr val="4D4D4F"/>
                </a:solidFill>
                <a:latin typeface="Darwin-Light"/>
                <a:cs typeface="Darwin-Light"/>
              </a:rPr>
              <a:t>off.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9456" y="4559490"/>
            <a:ext cx="5483860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690" marR="5080" indent="-174625">
              <a:lnSpc>
                <a:spcPct val="122300"/>
              </a:lnSpc>
              <a:spcBef>
                <a:spcPts val="100"/>
              </a:spcBef>
              <a:buChar char="•"/>
              <a:tabLst>
                <a:tab pos="187325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sharing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space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other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logos,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ours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always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5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equal</a:t>
            </a:r>
            <a:r>
              <a:rPr sz="15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0" dirty="0">
                <a:solidFill>
                  <a:srgbClr val="4D4D4F"/>
                </a:solidFill>
                <a:latin typeface="Darwin-Light"/>
                <a:cs typeface="Darwin-Light"/>
              </a:rPr>
              <a:t>size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01087" y="939800"/>
            <a:ext cx="6055995" cy="616585"/>
          </a:xfrm>
          <a:prstGeom prst="rect">
            <a:avLst/>
          </a:prstGeom>
          <a:solidFill>
            <a:srgbClr val="F9C20A"/>
          </a:solidFill>
        </p:spPr>
        <p:txBody>
          <a:bodyPr vert="horz" wrap="square" lIns="0" tIns="6222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9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ALWAYS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0" dirty="0">
                <a:solidFill>
                  <a:srgbClr val="FFFFFF"/>
                </a:solidFill>
                <a:latin typeface="Darwin"/>
                <a:cs typeface="Darwin"/>
              </a:rPr>
              <a:t>AS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5" dirty="0">
                <a:solidFill>
                  <a:srgbClr val="FFFFFF"/>
                </a:solidFill>
                <a:latin typeface="Darwin"/>
                <a:cs typeface="Darwin"/>
              </a:rPr>
              <a:t>PROVIDED.</a:t>
            </a:r>
            <a:endParaRPr sz="15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500" b="1" spc="-1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FFFFFF"/>
                </a:solidFill>
                <a:latin typeface="Darwin"/>
                <a:cs typeface="Darwin"/>
              </a:rPr>
              <a:t>LTER,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DISTORT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Darwin"/>
                <a:cs typeface="Darwin"/>
              </a:rPr>
              <a:t>ANGLE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IN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ANY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Darwin"/>
                <a:cs typeface="Darwin"/>
              </a:rPr>
              <a:t>WAY.</a:t>
            </a:r>
            <a:endParaRPr sz="1500">
              <a:latin typeface="Darwin"/>
              <a:cs typeface="Darwi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84274" y="7143991"/>
            <a:ext cx="3604260" cy="1422400"/>
            <a:chOff x="1284274" y="7143991"/>
            <a:chExt cx="3604260" cy="1422400"/>
          </a:xfrm>
        </p:grpSpPr>
        <p:sp>
          <p:nvSpPr>
            <p:cNvPr id="9" name="object 9"/>
            <p:cNvSpPr/>
            <p:nvPr/>
          </p:nvSpPr>
          <p:spPr>
            <a:xfrm>
              <a:off x="1284274" y="7143991"/>
              <a:ext cx="1136015" cy="1422400"/>
            </a:xfrm>
            <a:custGeom>
              <a:avLst/>
              <a:gdLst/>
              <a:ahLst/>
              <a:cxnLst/>
              <a:rect l="l" t="t" r="r" b="b"/>
              <a:pathLst>
                <a:path w="1136014" h="1422400">
                  <a:moveTo>
                    <a:pt x="1135913" y="0"/>
                  </a:moveTo>
                  <a:lnTo>
                    <a:pt x="0" y="0"/>
                  </a:lnTo>
                  <a:lnTo>
                    <a:pt x="0" y="1422374"/>
                  </a:lnTo>
                  <a:lnTo>
                    <a:pt x="1135913" y="1422374"/>
                  </a:lnTo>
                  <a:lnTo>
                    <a:pt x="1135913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16695" y="7143991"/>
              <a:ext cx="1136015" cy="1422400"/>
            </a:xfrm>
            <a:custGeom>
              <a:avLst/>
              <a:gdLst/>
              <a:ahLst/>
              <a:cxnLst/>
              <a:rect l="l" t="t" r="r" b="b"/>
              <a:pathLst>
                <a:path w="1136014" h="1422400">
                  <a:moveTo>
                    <a:pt x="1135913" y="0"/>
                  </a:moveTo>
                  <a:lnTo>
                    <a:pt x="0" y="0"/>
                  </a:lnTo>
                  <a:lnTo>
                    <a:pt x="0" y="1422374"/>
                  </a:lnTo>
                  <a:lnTo>
                    <a:pt x="1135913" y="1422374"/>
                  </a:lnTo>
                  <a:lnTo>
                    <a:pt x="1135913" y="0"/>
                  </a:lnTo>
                  <a:close/>
                </a:path>
              </a:pathLst>
            </a:custGeom>
            <a:solidFill>
              <a:srgbClr val="0073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52303" y="7143991"/>
              <a:ext cx="1136015" cy="1422400"/>
            </a:xfrm>
            <a:custGeom>
              <a:avLst/>
              <a:gdLst/>
              <a:ahLst/>
              <a:cxnLst/>
              <a:rect l="l" t="t" r="r" b="b"/>
              <a:pathLst>
                <a:path w="1136014" h="1422400">
                  <a:moveTo>
                    <a:pt x="1135913" y="0"/>
                  </a:moveTo>
                  <a:lnTo>
                    <a:pt x="0" y="0"/>
                  </a:lnTo>
                  <a:lnTo>
                    <a:pt x="0" y="1422374"/>
                  </a:lnTo>
                  <a:lnTo>
                    <a:pt x="1135913" y="1422374"/>
                  </a:lnTo>
                  <a:lnTo>
                    <a:pt x="1135913" y="0"/>
                  </a:lnTo>
                  <a:close/>
                </a:path>
              </a:pathLst>
            </a:custGeom>
            <a:solidFill>
              <a:srgbClr val="FEBC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82966" y="7427601"/>
              <a:ext cx="942340" cy="0"/>
            </a:xfrm>
            <a:custGeom>
              <a:avLst/>
              <a:gdLst/>
              <a:ahLst/>
              <a:cxnLst/>
              <a:rect l="l" t="t" r="r" b="b"/>
              <a:pathLst>
                <a:path w="942339">
                  <a:moveTo>
                    <a:pt x="0" y="0"/>
                  </a:moveTo>
                  <a:lnTo>
                    <a:pt x="941984" y="0"/>
                  </a:lnTo>
                </a:path>
              </a:pathLst>
            </a:custGeom>
            <a:ln w="557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69034" y="7424813"/>
              <a:ext cx="964565" cy="5715"/>
            </a:xfrm>
            <a:custGeom>
              <a:avLst/>
              <a:gdLst/>
              <a:ahLst/>
              <a:cxnLst/>
              <a:rect l="l" t="t" r="r" b="b"/>
              <a:pathLst>
                <a:path w="964564" h="5715">
                  <a:moveTo>
                    <a:pt x="5575" y="2794"/>
                  </a:moveTo>
                  <a:lnTo>
                    <a:pt x="4749" y="825"/>
                  </a:lnTo>
                  <a:lnTo>
                    <a:pt x="2781" y="0"/>
                  </a:lnTo>
                  <a:lnTo>
                    <a:pt x="812" y="825"/>
                  </a:lnTo>
                  <a:lnTo>
                    <a:pt x="0" y="2794"/>
                  </a:lnTo>
                  <a:lnTo>
                    <a:pt x="812" y="4762"/>
                  </a:lnTo>
                  <a:lnTo>
                    <a:pt x="2781" y="5575"/>
                  </a:lnTo>
                  <a:lnTo>
                    <a:pt x="4749" y="4762"/>
                  </a:lnTo>
                  <a:lnTo>
                    <a:pt x="5575" y="2794"/>
                  </a:lnTo>
                  <a:close/>
                </a:path>
                <a:path w="964564" h="5715">
                  <a:moveTo>
                    <a:pt x="964285" y="2794"/>
                  </a:moveTo>
                  <a:lnTo>
                    <a:pt x="963460" y="825"/>
                  </a:lnTo>
                  <a:lnTo>
                    <a:pt x="961491" y="0"/>
                  </a:lnTo>
                  <a:lnTo>
                    <a:pt x="959523" y="825"/>
                  </a:lnTo>
                  <a:lnTo>
                    <a:pt x="958710" y="2794"/>
                  </a:lnTo>
                  <a:lnTo>
                    <a:pt x="959523" y="4762"/>
                  </a:lnTo>
                  <a:lnTo>
                    <a:pt x="961491" y="5575"/>
                  </a:lnTo>
                  <a:lnTo>
                    <a:pt x="963460" y="4762"/>
                  </a:lnTo>
                  <a:lnTo>
                    <a:pt x="964285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17929" y="7427601"/>
              <a:ext cx="942340" cy="0"/>
            </a:xfrm>
            <a:custGeom>
              <a:avLst/>
              <a:gdLst/>
              <a:ahLst/>
              <a:cxnLst/>
              <a:rect l="l" t="t" r="r" b="b"/>
              <a:pathLst>
                <a:path w="942339">
                  <a:moveTo>
                    <a:pt x="0" y="0"/>
                  </a:moveTo>
                  <a:lnTo>
                    <a:pt x="942200" y="0"/>
                  </a:lnTo>
                </a:path>
              </a:pathLst>
            </a:custGeom>
            <a:ln w="557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03982" y="7424813"/>
              <a:ext cx="964565" cy="5715"/>
            </a:xfrm>
            <a:custGeom>
              <a:avLst/>
              <a:gdLst/>
              <a:ahLst/>
              <a:cxnLst/>
              <a:rect l="l" t="t" r="r" b="b"/>
              <a:pathLst>
                <a:path w="964564" h="5715">
                  <a:moveTo>
                    <a:pt x="5575" y="2794"/>
                  </a:moveTo>
                  <a:lnTo>
                    <a:pt x="4762" y="825"/>
                  </a:lnTo>
                  <a:lnTo>
                    <a:pt x="2794" y="0"/>
                  </a:lnTo>
                  <a:lnTo>
                    <a:pt x="825" y="825"/>
                  </a:lnTo>
                  <a:lnTo>
                    <a:pt x="0" y="2794"/>
                  </a:lnTo>
                  <a:lnTo>
                    <a:pt x="825" y="4762"/>
                  </a:lnTo>
                  <a:lnTo>
                    <a:pt x="2794" y="5575"/>
                  </a:lnTo>
                  <a:lnTo>
                    <a:pt x="4762" y="4762"/>
                  </a:lnTo>
                  <a:lnTo>
                    <a:pt x="5575" y="2794"/>
                  </a:lnTo>
                  <a:close/>
                </a:path>
                <a:path w="964564" h="5715">
                  <a:moveTo>
                    <a:pt x="964501" y="2794"/>
                  </a:moveTo>
                  <a:lnTo>
                    <a:pt x="963688" y="825"/>
                  </a:lnTo>
                  <a:lnTo>
                    <a:pt x="961720" y="0"/>
                  </a:lnTo>
                  <a:lnTo>
                    <a:pt x="959751" y="825"/>
                  </a:lnTo>
                  <a:lnTo>
                    <a:pt x="958926" y="2794"/>
                  </a:lnTo>
                  <a:lnTo>
                    <a:pt x="959751" y="4762"/>
                  </a:lnTo>
                  <a:lnTo>
                    <a:pt x="961720" y="5575"/>
                  </a:lnTo>
                  <a:lnTo>
                    <a:pt x="963688" y="4762"/>
                  </a:lnTo>
                  <a:lnTo>
                    <a:pt x="964501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50890" y="7427601"/>
              <a:ext cx="942340" cy="0"/>
            </a:xfrm>
            <a:custGeom>
              <a:avLst/>
              <a:gdLst/>
              <a:ahLst/>
              <a:cxnLst/>
              <a:rect l="l" t="t" r="r" b="b"/>
              <a:pathLst>
                <a:path w="942339">
                  <a:moveTo>
                    <a:pt x="0" y="0"/>
                  </a:moveTo>
                  <a:lnTo>
                    <a:pt x="942073" y="0"/>
                  </a:lnTo>
                </a:path>
              </a:pathLst>
            </a:custGeom>
            <a:ln w="557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36949" y="7424813"/>
              <a:ext cx="964565" cy="5715"/>
            </a:xfrm>
            <a:custGeom>
              <a:avLst/>
              <a:gdLst/>
              <a:ahLst/>
              <a:cxnLst/>
              <a:rect l="l" t="t" r="r" b="b"/>
              <a:pathLst>
                <a:path w="964564" h="5715">
                  <a:moveTo>
                    <a:pt x="5575" y="2794"/>
                  </a:moveTo>
                  <a:lnTo>
                    <a:pt x="4762" y="825"/>
                  </a:lnTo>
                  <a:lnTo>
                    <a:pt x="2781" y="0"/>
                  </a:lnTo>
                  <a:lnTo>
                    <a:pt x="812" y="825"/>
                  </a:lnTo>
                  <a:lnTo>
                    <a:pt x="0" y="2794"/>
                  </a:lnTo>
                  <a:lnTo>
                    <a:pt x="812" y="4762"/>
                  </a:lnTo>
                  <a:lnTo>
                    <a:pt x="2781" y="5575"/>
                  </a:lnTo>
                  <a:lnTo>
                    <a:pt x="4762" y="4762"/>
                  </a:lnTo>
                  <a:lnTo>
                    <a:pt x="5575" y="2794"/>
                  </a:lnTo>
                  <a:close/>
                </a:path>
                <a:path w="964564" h="5715">
                  <a:moveTo>
                    <a:pt x="964374" y="2794"/>
                  </a:moveTo>
                  <a:lnTo>
                    <a:pt x="963561" y="825"/>
                  </a:lnTo>
                  <a:lnTo>
                    <a:pt x="961580" y="0"/>
                  </a:lnTo>
                  <a:lnTo>
                    <a:pt x="959612" y="825"/>
                  </a:lnTo>
                  <a:lnTo>
                    <a:pt x="958799" y="2794"/>
                  </a:lnTo>
                  <a:lnTo>
                    <a:pt x="959612" y="4762"/>
                  </a:lnTo>
                  <a:lnTo>
                    <a:pt x="961580" y="5575"/>
                  </a:lnTo>
                  <a:lnTo>
                    <a:pt x="963561" y="4762"/>
                  </a:lnTo>
                  <a:lnTo>
                    <a:pt x="964374" y="27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284274" y="7143991"/>
            <a:ext cx="1136015" cy="142240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84150">
              <a:lnSpc>
                <a:spcPct val="100000"/>
              </a:lnSpc>
              <a:spcBef>
                <a:spcPts val="785"/>
              </a:spcBef>
            </a:pP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1000" b="1" spc="-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AV</a:t>
            </a:r>
            <a:r>
              <a:rPr sz="1000" b="1" spc="-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Y</a:t>
            </a:r>
            <a:r>
              <a:rPr sz="1000" b="1" spc="3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Darwin"/>
                <a:cs typeface="Darwin"/>
              </a:rPr>
              <a:t>BL</a:t>
            </a:r>
            <a:r>
              <a:rPr sz="1000" b="1" spc="-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Darwin"/>
                <a:cs typeface="Darwin"/>
              </a:rPr>
              <a:t>UE </a:t>
            </a:r>
            <a:endParaRPr sz="1000">
              <a:latin typeface="Darwin"/>
              <a:cs typeface="Darwi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Darwin"/>
              <a:cs typeface="Darwin"/>
            </a:endParaRPr>
          </a:p>
          <a:p>
            <a:pPr marL="138430">
              <a:lnSpc>
                <a:spcPct val="100000"/>
              </a:lnSpc>
              <a:spcBef>
                <a:spcPts val="5"/>
              </a:spcBef>
              <a:tabLst>
                <a:tab pos="668655" algn="l"/>
              </a:tabLst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850" b="1" spc="18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25" dirty="0">
                <a:solidFill>
                  <a:srgbClr val="FFFFFF"/>
                </a:solidFill>
                <a:latin typeface="Darwin-Light"/>
                <a:cs typeface="Darwin-Light"/>
              </a:rPr>
              <a:t>100</a:t>
            </a:r>
            <a:r>
              <a:rPr sz="850" dirty="0">
                <a:solidFill>
                  <a:srgbClr val="FFFFFF"/>
                </a:solidFill>
                <a:latin typeface="Darwin-Light"/>
                <a:cs typeface="Darwin-Light"/>
              </a:rPr>
              <a:t>	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850" b="1" spc="16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50" dirty="0">
                <a:solidFill>
                  <a:srgbClr val="FFFFFF"/>
                </a:solidFill>
                <a:latin typeface="Darwin-Light"/>
                <a:cs typeface="Darwin-Light"/>
              </a:rPr>
              <a:t>6</a:t>
            </a:r>
            <a:endParaRPr sz="850">
              <a:latin typeface="Darwin-Light"/>
              <a:cs typeface="Darwin-Light"/>
            </a:endParaRPr>
          </a:p>
          <a:p>
            <a:pPr marL="138430">
              <a:lnSpc>
                <a:spcPct val="100000"/>
              </a:lnSpc>
              <a:spcBef>
                <a:spcPts val="20"/>
              </a:spcBef>
              <a:tabLst>
                <a:tab pos="668655" algn="l"/>
              </a:tabLst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850" b="1" spc="40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Darwin-Light"/>
                <a:cs typeface="Darwin-Light"/>
              </a:rPr>
              <a:t>90</a:t>
            </a:r>
            <a:r>
              <a:rPr sz="850" dirty="0">
                <a:solidFill>
                  <a:srgbClr val="FFFFFF"/>
                </a:solidFill>
                <a:latin typeface="Darwin-Light"/>
                <a:cs typeface="Darwin-Light"/>
              </a:rPr>
              <a:t>	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850" b="1" spc="15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45" dirty="0">
                <a:solidFill>
                  <a:srgbClr val="FFFFFF"/>
                </a:solidFill>
                <a:latin typeface="Darwin-Light"/>
                <a:cs typeface="Darwin-Light"/>
              </a:rPr>
              <a:t>21</a:t>
            </a:r>
            <a:endParaRPr sz="850">
              <a:latin typeface="Darwin-Light"/>
              <a:cs typeface="Darwin-Light"/>
            </a:endParaRPr>
          </a:p>
          <a:p>
            <a:pPr marL="138430">
              <a:lnSpc>
                <a:spcPct val="100000"/>
              </a:lnSpc>
              <a:spcBef>
                <a:spcPts val="20"/>
              </a:spcBef>
              <a:tabLst>
                <a:tab pos="668655" algn="l"/>
              </a:tabLst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Y</a:t>
            </a:r>
            <a:r>
              <a:rPr sz="850" b="1" spc="17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50" dirty="0">
                <a:solidFill>
                  <a:srgbClr val="FFFFFF"/>
                </a:solidFill>
                <a:latin typeface="Darwin-Light"/>
                <a:cs typeface="Darwin-Light"/>
              </a:rPr>
              <a:t>0</a:t>
            </a:r>
            <a:r>
              <a:rPr sz="850" dirty="0">
                <a:solidFill>
                  <a:srgbClr val="FFFFFF"/>
                </a:solidFill>
                <a:latin typeface="Darwin-Light"/>
                <a:cs typeface="Darwin-Light"/>
              </a:rPr>
              <a:t>	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B</a:t>
            </a:r>
            <a:r>
              <a:rPr sz="850" b="1" spc="16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25" dirty="0">
                <a:solidFill>
                  <a:srgbClr val="FFFFFF"/>
                </a:solidFill>
                <a:latin typeface="Darwin-Light"/>
                <a:cs typeface="Darwin-Light"/>
              </a:rPr>
              <a:t>86</a:t>
            </a:r>
            <a:endParaRPr sz="850">
              <a:latin typeface="Darwin-Light"/>
              <a:cs typeface="Darwin-Light"/>
            </a:endParaRPr>
          </a:p>
          <a:p>
            <a:pPr marL="138430">
              <a:lnSpc>
                <a:spcPct val="100000"/>
              </a:lnSpc>
              <a:spcBef>
                <a:spcPts val="20"/>
              </a:spcBef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K</a:t>
            </a:r>
            <a:r>
              <a:rPr sz="850" b="1" spc="16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25" dirty="0">
                <a:solidFill>
                  <a:srgbClr val="FFFFFF"/>
                </a:solidFill>
                <a:latin typeface="Darwin-Light"/>
                <a:cs typeface="Darwin-Light"/>
              </a:rPr>
              <a:t>55</a:t>
            </a:r>
            <a:endParaRPr sz="850">
              <a:latin typeface="Darwin-Light"/>
              <a:cs typeface="Darwin-Light"/>
            </a:endParaRPr>
          </a:p>
          <a:p>
            <a:pPr marL="135890">
              <a:lnSpc>
                <a:spcPct val="100000"/>
              </a:lnSpc>
              <a:spcBef>
                <a:spcPts val="790"/>
              </a:spcBef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PMS</a:t>
            </a:r>
            <a:r>
              <a:rPr sz="850" b="1" spc="2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spc="-25" dirty="0">
                <a:solidFill>
                  <a:srgbClr val="FFFFFF"/>
                </a:solidFill>
                <a:latin typeface="Darwin-Light"/>
                <a:cs typeface="Darwin-Light"/>
              </a:rPr>
              <a:t>281</a:t>
            </a:r>
            <a:endParaRPr sz="850">
              <a:latin typeface="Darwin-Light"/>
              <a:cs typeface="Darwin-Light"/>
            </a:endParaRPr>
          </a:p>
          <a:p>
            <a:pPr marL="135890">
              <a:lnSpc>
                <a:spcPct val="100000"/>
              </a:lnSpc>
              <a:spcBef>
                <a:spcPts val="195"/>
              </a:spcBef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HTML</a:t>
            </a:r>
            <a:r>
              <a:rPr sz="850" b="1" spc="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Darwin-Light"/>
                <a:cs typeface="Darwin-Light"/>
              </a:rPr>
              <a:t>061556</a:t>
            </a:r>
            <a:endParaRPr sz="850">
              <a:latin typeface="Darwin-Light"/>
              <a:cs typeface="Darwin-Ligh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846949" y="7567224"/>
            <a:ext cx="5715" cy="477520"/>
            <a:chOff x="1846949" y="7567224"/>
            <a:chExt cx="5715" cy="477520"/>
          </a:xfrm>
        </p:grpSpPr>
        <p:sp>
          <p:nvSpPr>
            <p:cNvPr id="20" name="object 20"/>
            <p:cNvSpPr/>
            <p:nvPr/>
          </p:nvSpPr>
          <p:spPr>
            <a:xfrm>
              <a:off x="1849806" y="7581248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5">
                  <a:moveTo>
                    <a:pt x="0" y="0"/>
                  </a:moveTo>
                  <a:lnTo>
                    <a:pt x="0" y="455040"/>
                  </a:lnTo>
                </a:path>
              </a:pathLst>
            </a:custGeom>
            <a:ln w="557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847011" y="7567231"/>
              <a:ext cx="5715" cy="477520"/>
            </a:xfrm>
            <a:custGeom>
              <a:avLst/>
              <a:gdLst/>
              <a:ahLst/>
              <a:cxnLst/>
              <a:rect l="l" t="t" r="r" b="b"/>
              <a:pathLst>
                <a:path w="5714" h="477520">
                  <a:moveTo>
                    <a:pt x="5575" y="474675"/>
                  </a:moveTo>
                  <a:lnTo>
                    <a:pt x="4762" y="472706"/>
                  </a:lnTo>
                  <a:lnTo>
                    <a:pt x="2794" y="471893"/>
                  </a:lnTo>
                  <a:lnTo>
                    <a:pt x="812" y="472706"/>
                  </a:lnTo>
                  <a:lnTo>
                    <a:pt x="0" y="474675"/>
                  </a:lnTo>
                  <a:lnTo>
                    <a:pt x="812" y="476656"/>
                  </a:lnTo>
                  <a:lnTo>
                    <a:pt x="2794" y="477469"/>
                  </a:lnTo>
                  <a:lnTo>
                    <a:pt x="4762" y="476656"/>
                  </a:lnTo>
                  <a:lnTo>
                    <a:pt x="5575" y="474675"/>
                  </a:lnTo>
                  <a:close/>
                </a:path>
                <a:path w="5714" h="477520">
                  <a:moveTo>
                    <a:pt x="5575" y="2781"/>
                  </a:moveTo>
                  <a:lnTo>
                    <a:pt x="4762" y="812"/>
                  </a:lnTo>
                  <a:lnTo>
                    <a:pt x="2794" y="0"/>
                  </a:lnTo>
                  <a:lnTo>
                    <a:pt x="812" y="812"/>
                  </a:lnTo>
                  <a:lnTo>
                    <a:pt x="0" y="2781"/>
                  </a:lnTo>
                  <a:lnTo>
                    <a:pt x="812" y="4762"/>
                  </a:lnTo>
                  <a:lnTo>
                    <a:pt x="2794" y="5575"/>
                  </a:lnTo>
                  <a:lnTo>
                    <a:pt x="4762" y="4762"/>
                  </a:lnTo>
                  <a:lnTo>
                    <a:pt x="5575" y="2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516695" y="7143991"/>
            <a:ext cx="1136015" cy="142240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785"/>
              </a:spcBef>
            </a:pPr>
            <a:r>
              <a:rPr sz="1000" b="1" spc="-10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1000" b="1" spc="-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1000" b="1" spc="-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YA</a:t>
            </a:r>
            <a:r>
              <a:rPr sz="1000" b="1" spc="-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1000" b="1" spc="3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70" dirty="0">
                <a:solidFill>
                  <a:srgbClr val="FFFFFF"/>
                </a:solidFill>
                <a:latin typeface="Darwin"/>
                <a:cs typeface="Darwin"/>
              </a:rPr>
              <a:t>BL</a:t>
            </a:r>
            <a:r>
              <a:rPr sz="1000" b="1" spc="-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Darwin"/>
                <a:cs typeface="Darwin"/>
              </a:rPr>
              <a:t>UE </a:t>
            </a:r>
            <a:endParaRPr sz="1000">
              <a:latin typeface="Darwin"/>
              <a:cs typeface="Darwi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Darwin"/>
              <a:cs typeface="Darwin"/>
            </a:endParaRPr>
          </a:p>
          <a:p>
            <a:pPr marL="138430">
              <a:lnSpc>
                <a:spcPct val="100000"/>
              </a:lnSpc>
              <a:spcBef>
                <a:spcPts val="5"/>
              </a:spcBef>
              <a:tabLst>
                <a:tab pos="668655" algn="l"/>
              </a:tabLst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850" b="1" spc="18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25" dirty="0">
                <a:solidFill>
                  <a:srgbClr val="FFFFFF"/>
                </a:solidFill>
                <a:latin typeface="Darwin-Light"/>
                <a:cs typeface="Darwin-Light"/>
              </a:rPr>
              <a:t>91</a:t>
            </a:r>
            <a:r>
              <a:rPr sz="850" dirty="0">
                <a:solidFill>
                  <a:srgbClr val="FFFFFF"/>
                </a:solidFill>
                <a:latin typeface="Darwin-Light"/>
                <a:cs typeface="Darwin-Light"/>
              </a:rPr>
              <a:t>	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850" b="1" spc="16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50" dirty="0">
                <a:solidFill>
                  <a:srgbClr val="FFFFFF"/>
                </a:solidFill>
                <a:latin typeface="Darwin-Light"/>
                <a:cs typeface="Darwin-Light"/>
              </a:rPr>
              <a:t>0</a:t>
            </a:r>
            <a:endParaRPr sz="850">
              <a:latin typeface="Darwin-Light"/>
              <a:cs typeface="Darwin-Light"/>
            </a:endParaRPr>
          </a:p>
          <a:p>
            <a:pPr marL="138430">
              <a:lnSpc>
                <a:spcPct val="100000"/>
              </a:lnSpc>
              <a:spcBef>
                <a:spcPts val="20"/>
              </a:spcBef>
              <a:tabLst>
                <a:tab pos="668655" algn="l"/>
              </a:tabLst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850" b="1" spc="4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spc="-25" dirty="0">
                <a:solidFill>
                  <a:srgbClr val="FFFFFF"/>
                </a:solidFill>
                <a:latin typeface="Darwin-Light"/>
                <a:cs typeface="Darwin-Light"/>
              </a:rPr>
              <a:t>51</a:t>
            </a:r>
            <a:r>
              <a:rPr sz="850" dirty="0">
                <a:solidFill>
                  <a:srgbClr val="FFFFFF"/>
                </a:solidFill>
                <a:latin typeface="Darwin-Light"/>
                <a:cs typeface="Darwin-Light"/>
              </a:rPr>
              <a:t>	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850" b="1" spc="15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40" dirty="0">
                <a:solidFill>
                  <a:srgbClr val="FFFFFF"/>
                </a:solidFill>
                <a:latin typeface="Darwin-Light"/>
                <a:cs typeface="Darwin-Light"/>
              </a:rPr>
              <a:t>115</a:t>
            </a:r>
            <a:endParaRPr sz="850">
              <a:latin typeface="Darwin-Light"/>
              <a:cs typeface="Darwin-Light"/>
            </a:endParaRPr>
          </a:p>
          <a:p>
            <a:pPr marL="138430">
              <a:lnSpc>
                <a:spcPct val="100000"/>
              </a:lnSpc>
              <a:spcBef>
                <a:spcPts val="20"/>
              </a:spcBef>
              <a:tabLst>
                <a:tab pos="668655" algn="l"/>
              </a:tabLst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Y</a:t>
            </a:r>
            <a:r>
              <a:rPr sz="850" b="1" spc="17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50" dirty="0">
                <a:solidFill>
                  <a:srgbClr val="FFFFFF"/>
                </a:solidFill>
                <a:latin typeface="Darwin-Light"/>
                <a:cs typeface="Darwin-Light"/>
              </a:rPr>
              <a:t>0</a:t>
            </a:r>
            <a:r>
              <a:rPr sz="850" dirty="0">
                <a:solidFill>
                  <a:srgbClr val="FFFFFF"/>
                </a:solidFill>
                <a:latin typeface="Darwin-Light"/>
                <a:cs typeface="Darwin-Light"/>
              </a:rPr>
              <a:t>	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B</a:t>
            </a:r>
            <a:r>
              <a:rPr sz="850" b="1" spc="16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35" dirty="0">
                <a:solidFill>
                  <a:srgbClr val="FFFFFF"/>
                </a:solidFill>
                <a:latin typeface="Darwin-Light"/>
                <a:cs typeface="Darwin-Light"/>
              </a:rPr>
              <a:t>187</a:t>
            </a:r>
            <a:endParaRPr sz="850">
              <a:latin typeface="Darwin-Light"/>
              <a:cs typeface="Darwin-Light"/>
            </a:endParaRPr>
          </a:p>
          <a:p>
            <a:pPr marL="138430">
              <a:lnSpc>
                <a:spcPct val="100000"/>
              </a:lnSpc>
              <a:spcBef>
                <a:spcPts val="20"/>
              </a:spcBef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K</a:t>
            </a:r>
            <a:r>
              <a:rPr sz="850" b="1" spc="16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50" dirty="0">
                <a:solidFill>
                  <a:srgbClr val="FFFFFF"/>
                </a:solidFill>
                <a:latin typeface="Darwin-Light"/>
                <a:cs typeface="Darwin-Light"/>
              </a:rPr>
              <a:t>0</a:t>
            </a:r>
            <a:endParaRPr sz="850">
              <a:latin typeface="Darwin-Light"/>
              <a:cs typeface="Darwin-Light"/>
            </a:endParaRPr>
          </a:p>
          <a:p>
            <a:pPr marL="135890">
              <a:lnSpc>
                <a:spcPct val="100000"/>
              </a:lnSpc>
              <a:spcBef>
                <a:spcPts val="790"/>
              </a:spcBef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PMS</a:t>
            </a:r>
            <a:r>
              <a:rPr sz="850" b="1" spc="2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spc="-20" dirty="0">
                <a:solidFill>
                  <a:srgbClr val="FFFFFF"/>
                </a:solidFill>
                <a:latin typeface="Darwin-Light"/>
                <a:cs typeface="Darwin-Light"/>
              </a:rPr>
              <a:t>2727</a:t>
            </a:r>
            <a:endParaRPr sz="850">
              <a:latin typeface="Darwin-Light"/>
              <a:cs typeface="Darwin-Light"/>
            </a:endParaRPr>
          </a:p>
          <a:p>
            <a:pPr marL="135890">
              <a:lnSpc>
                <a:spcPct val="100000"/>
              </a:lnSpc>
              <a:spcBef>
                <a:spcPts val="195"/>
              </a:spcBef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HTML</a:t>
            </a:r>
            <a:r>
              <a:rPr sz="850" b="1" spc="2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Darwin-Light"/>
                <a:cs typeface="Darwin-Light"/>
              </a:rPr>
              <a:t>0073BB</a:t>
            </a:r>
            <a:endParaRPr sz="850">
              <a:latin typeface="Darwin-Light"/>
              <a:cs typeface="Darwin-Ligh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079365" y="7567224"/>
            <a:ext cx="5715" cy="477520"/>
            <a:chOff x="3079365" y="7567224"/>
            <a:chExt cx="5715" cy="477520"/>
          </a:xfrm>
        </p:grpSpPr>
        <p:sp>
          <p:nvSpPr>
            <p:cNvPr id="24" name="object 24"/>
            <p:cNvSpPr/>
            <p:nvPr/>
          </p:nvSpPr>
          <p:spPr>
            <a:xfrm>
              <a:off x="3082222" y="7581248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5">
                  <a:moveTo>
                    <a:pt x="0" y="0"/>
                  </a:moveTo>
                  <a:lnTo>
                    <a:pt x="0" y="455040"/>
                  </a:lnTo>
                </a:path>
              </a:pathLst>
            </a:custGeom>
            <a:ln w="557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079432" y="7567231"/>
              <a:ext cx="5715" cy="477520"/>
            </a:xfrm>
            <a:custGeom>
              <a:avLst/>
              <a:gdLst/>
              <a:ahLst/>
              <a:cxnLst/>
              <a:rect l="l" t="t" r="r" b="b"/>
              <a:pathLst>
                <a:path w="5714" h="477520">
                  <a:moveTo>
                    <a:pt x="5575" y="474675"/>
                  </a:moveTo>
                  <a:lnTo>
                    <a:pt x="4749" y="472706"/>
                  </a:lnTo>
                  <a:lnTo>
                    <a:pt x="2781" y="471893"/>
                  </a:lnTo>
                  <a:lnTo>
                    <a:pt x="812" y="472706"/>
                  </a:lnTo>
                  <a:lnTo>
                    <a:pt x="0" y="474675"/>
                  </a:lnTo>
                  <a:lnTo>
                    <a:pt x="812" y="476656"/>
                  </a:lnTo>
                  <a:lnTo>
                    <a:pt x="2781" y="477469"/>
                  </a:lnTo>
                  <a:lnTo>
                    <a:pt x="4749" y="476656"/>
                  </a:lnTo>
                  <a:lnTo>
                    <a:pt x="5575" y="474675"/>
                  </a:lnTo>
                  <a:close/>
                </a:path>
                <a:path w="5714" h="477520">
                  <a:moveTo>
                    <a:pt x="5575" y="2781"/>
                  </a:moveTo>
                  <a:lnTo>
                    <a:pt x="4749" y="812"/>
                  </a:lnTo>
                  <a:lnTo>
                    <a:pt x="2781" y="0"/>
                  </a:lnTo>
                  <a:lnTo>
                    <a:pt x="812" y="812"/>
                  </a:lnTo>
                  <a:lnTo>
                    <a:pt x="0" y="2781"/>
                  </a:lnTo>
                  <a:lnTo>
                    <a:pt x="812" y="4762"/>
                  </a:lnTo>
                  <a:lnTo>
                    <a:pt x="2781" y="5575"/>
                  </a:lnTo>
                  <a:lnTo>
                    <a:pt x="4749" y="4762"/>
                  </a:lnTo>
                  <a:lnTo>
                    <a:pt x="5575" y="2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752303" y="7143991"/>
            <a:ext cx="1136015" cy="142240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785"/>
              </a:spcBef>
            </a:pPr>
            <a:r>
              <a:rPr sz="1000" b="1" spc="-10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1000" b="1" spc="-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1000" b="1" spc="-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YA</a:t>
            </a:r>
            <a:r>
              <a:rPr sz="1000" b="1" spc="-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1000" b="1" spc="3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1000" b="1" spc="-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1000" b="1" spc="-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1000" b="1" spc="-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Darwin"/>
                <a:cs typeface="Darwin"/>
              </a:rPr>
              <a:t>D</a:t>
            </a:r>
            <a:endParaRPr sz="1000">
              <a:latin typeface="Darwin"/>
              <a:cs typeface="Darwi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Darwin"/>
              <a:cs typeface="Darwin"/>
            </a:endParaRPr>
          </a:p>
          <a:p>
            <a:pPr marL="142240">
              <a:lnSpc>
                <a:spcPct val="100000"/>
              </a:lnSpc>
              <a:spcBef>
                <a:spcPts val="5"/>
              </a:spcBef>
              <a:tabLst>
                <a:tab pos="673100" algn="l"/>
              </a:tabLst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850" b="1" spc="18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50" dirty="0">
                <a:solidFill>
                  <a:srgbClr val="FFFFFF"/>
                </a:solidFill>
                <a:latin typeface="Darwin-Light"/>
                <a:cs typeface="Darwin-Light"/>
              </a:rPr>
              <a:t>0</a:t>
            </a:r>
            <a:r>
              <a:rPr sz="850" dirty="0">
                <a:solidFill>
                  <a:srgbClr val="FFFFFF"/>
                </a:solidFill>
                <a:latin typeface="Darwin-Light"/>
                <a:cs typeface="Darwin-Light"/>
              </a:rPr>
              <a:t>	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850" b="1" spc="16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25" dirty="0">
                <a:solidFill>
                  <a:srgbClr val="FFFFFF"/>
                </a:solidFill>
                <a:latin typeface="Darwin-Light"/>
                <a:cs typeface="Darwin-Light"/>
              </a:rPr>
              <a:t>254</a:t>
            </a:r>
            <a:endParaRPr sz="850">
              <a:latin typeface="Darwin-Light"/>
              <a:cs typeface="Darwin-Light"/>
            </a:endParaRPr>
          </a:p>
          <a:p>
            <a:pPr marL="142240">
              <a:lnSpc>
                <a:spcPct val="100000"/>
              </a:lnSpc>
              <a:spcBef>
                <a:spcPts val="20"/>
              </a:spcBef>
              <a:tabLst>
                <a:tab pos="673100" algn="l"/>
              </a:tabLst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850" b="1" spc="4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spc="-35" dirty="0">
                <a:solidFill>
                  <a:srgbClr val="FFFFFF"/>
                </a:solidFill>
                <a:latin typeface="Darwin-Light"/>
                <a:cs typeface="Darwin-Light"/>
              </a:rPr>
              <a:t>28</a:t>
            </a:r>
            <a:r>
              <a:rPr sz="850" dirty="0">
                <a:solidFill>
                  <a:srgbClr val="FFFFFF"/>
                </a:solidFill>
                <a:latin typeface="Darwin-Light"/>
                <a:cs typeface="Darwin-Light"/>
              </a:rPr>
              <a:t>	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850" b="1" spc="15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25" dirty="0">
                <a:solidFill>
                  <a:srgbClr val="FFFFFF"/>
                </a:solidFill>
                <a:latin typeface="Darwin-Light"/>
                <a:cs typeface="Darwin-Light"/>
              </a:rPr>
              <a:t>189</a:t>
            </a:r>
            <a:endParaRPr sz="850">
              <a:latin typeface="Darwin-Light"/>
              <a:cs typeface="Darwin-Light"/>
            </a:endParaRPr>
          </a:p>
          <a:p>
            <a:pPr marL="142240">
              <a:lnSpc>
                <a:spcPct val="100000"/>
              </a:lnSpc>
              <a:spcBef>
                <a:spcPts val="20"/>
              </a:spcBef>
              <a:tabLst>
                <a:tab pos="673100" algn="l"/>
              </a:tabLst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Y</a:t>
            </a:r>
            <a:r>
              <a:rPr sz="850" b="1" spc="17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25" dirty="0">
                <a:solidFill>
                  <a:srgbClr val="FFFFFF"/>
                </a:solidFill>
                <a:latin typeface="Darwin-Light"/>
                <a:cs typeface="Darwin-Light"/>
              </a:rPr>
              <a:t>100</a:t>
            </a:r>
            <a:r>
              <a:rPr sz="850" dirty="0">
                <a:solidFill>
                  <a:srgbClr val="FFFFFF"/>
                </a:solidFill>
                <a:latin typeface="Darwin-Light"/>
                <a:cs typeface="Darwin-Light"/>
              </a:rPr>
              <a:t>	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B</a:t>
            </a:r>
            <a:r>
              <a:rPr sz="850" b="1" spc="160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35" dirty="0">
                <a:solidFill>
                  <a:srgbClr val="FFFFFF"/>
                </a:solidFill>
                <a:latin typeface="Darwin-Light"/>
                <a:cs typeface="Darwin-Light"/>
              </a:rPr>
              <a:t>17</a:t>
            </a:r>
            <a:endParaRPr sz="850">
              <a:latin typeface="Darwin-Light"/>
              <a:cs typeface="Darwin-Light"/>
            </a:endParaRPr>
          </a:p>
          <a:p>
            <a:pPr marL="142240">
              <a:lnSpc>
                <a:spcPct val="100000"/>
              </a:lnSpc>
              <a:spcBef>
                <a:spcPts val="20"/>
              </a:spcBef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K</a:t>
            </a:r>
            <a:r>
              <a:rPr sz="850" b="1" spc="16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850" spc="-50" dirty="0">
                <a:solidFill>
                  <a:srgbClr val="FFFFFF"/>
                </a:solidFill>
                <a:latin typeface="Darwin-Light"/>
                <a:cs typeface="Darwin-Light"/>
              </a:rPr>
              <a:t>0</a:t>
            </a:r>
            <a:endParaRPr sz="850">
              <a:latin typeface="Darwin-Light"/>
              <a:cs typeface="Darwin-Light"/>
            </a:endParaRPr>
          </a:p>
          <a:p>
            <a:pPr marL="140335">
              <a:lnSpc>
                <a:spcPct val="100000"/>
              </a:lnSpc>
              <a:spcBef>
                <a:spcPts val="790"/>
              </a:spcBef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PMS</a:t>
            </a:r>
            <a:r>
              <a:rPr sz="850" b="1" spc="2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spc="-20" dirty="0">
                <a:solidFill>
                  <a:srgbClr val="FFFFFF"/>
                </a:solidFill>
                <a:latin typeface="Darwin-Light"/>
                <a:cs typeface="Darwin-Light"/>
              </a:rPr>
              <a:t>1235</a:t>
            </a:r>
            <a:endParaRPr sz="850">
              <a:latin typeface="Darwin-Light"/>
              <a:cs typeface="Darwin-Light"/>
            </a:endParaRPr>
          </a:p>
          <a:p>
            <a:pPr marL="140335">
              <a:lnSpc>
                <a:spcPct val="100000"/>
              </a:lnSpc>
              <a:spcBef>
                <a:spcPts val="195"/>
              </a:spcBef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HTML</a:t>
            </a:r>
            <a:r>
              <a:rPr sz="850" b="1" spc="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Darwin-Light"/>
                <a:cs typeface="Darwin-Light"/>
              </a:rPr>
              <a:t>FEBD11</a:t>
            </a:r>
            <a:endParaRPr sz="850">
              <a:latin typeface="Darwin-Light"/>
              <a:cs typeface="Darwin-Ligh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319215" y="3339087"/>
            <a:ext cx="7783195" cy="4705985"/>
            <a:chOff x="4319215" y="3339087"/>
            <a:chExt cx="7783195" cy="4705985"/>
          </a:xfrm>
        </p:grpSpPr>
        <p:sp>
          <p:nvSpPr>
            <p:cNvPr id="28" name="object 28"/>
            <p:cNvSpPr/>
            <p:nvPr/>
          </p:nvSpPr>
          <p:spPr>
            <a:xfrm>
              <a:off x="4322072" y="7581248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5">
                  <a:moveTo>
                    <a:pt x="0" y="0"/>
                  </a:moveTo>
                  <a:lnTo>
                    <a:pt x="0" y="455040"/>
                  </a:lnTo>
                </a:path>
              </a:pathLst>
            </a:custGeom>
            <a:ln w="557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19282" y="7567231"/>
              <a:ext cx="5715" cy="477520"/>
            </a:xfrm>
            <a:custGeom>
              <a:avLst/>
              <a:gdLst/>
              <a:ahLst/>
              <a:cxnLst/>
              <a:rect l="l" t="t" r="r" b="b"/>
              <a:pathLst>
                <a:path w="5714" h="477520">
                  <a:moveTo>
                    <a:pt x="5575" y="474675"/>
                  </a:moveTo>
                  <a:lnTo>
                    <a:pt x="4749" y="472706"/>
                  </a:lnTo>
                  <a:lnTo>
                    <a:pt x="2781" y="471893"/>
                  </a:lnTo>
                  <a:lnTo>
                    <a:pt x="812" y="472706"/>
                  </a:lnTo>
                  <a:lnTo>
                    <a:pt x="0" y="474675"/>
                  </a:lnTo>
                  <a:lnTo>
                    <a:pt x="812" y="476656"/>
                  </a:lnTo>
                  <a:lnTo>
                    <a:pt x="2781" y="477469"/>
                  </a:lnTo>
                  <a:lnTo>
                    <a:pt x="4749" y="476656"/>
                  </a:lnTo>
                  <a:lnTo>
                    <a:pt x="5575" y="474675"/>
                  </a:lnTo>
                  <a:close/>
                </a:path>
                <a:path w="5714" h="477520">
                  <a:moveTo>
                    <a:pt x="5575" y="2781"/>
                  </a:moveTo>
                  <a:lnTo>
                    <a:pt x="4749" y="812"/>
                  </a:lnTo>
                  <a:lnTo>
                    <a:pt x="2781" y="0"/>
                  </a:lnTo>
                  <a:lnTo>
                    <a:pt x="812" y="812"/>
                  </a:lnTo>
                  <a:lnTo>
                    <a:pt x="0" y="2781"/>
                  </a:lnTo>
                  <a:lnTo>
                    <a:pt x="812" y="4762"/>
                  </a:lnTo>
                  <a:lnTo>
                    <a:pt x="2781" y="5575"/>
                  </a:lnTo>
                  <a:lnTo>
                    <a:pt x="4749" y="4762"/>
                  </a:lnTo>
                  <a:lnTo>
                    <a:pt x="5575" y="2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022463" y="4265680"/>
              <a:ext cx="2636520" cy="0"/>
            </a:xfrm>
            <a:custGeom>
              <a:avLst/>
              <a:gdLst/>
              <a:ahLst/>
              <a:cxnLst/>
              <a:rect l="l" t="t" r="r" b="b"/>
              <a:pathLst>
                <a:path w="2636520">
                  <a:moveTo>
                    <a:pt x="2636037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7944" y="3359547"/>
              <a:ext cx="2289448" cy="90125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027319" y="3344167"/>
              <a:ext cx="0" cy="916940"/>
            </a:xfrm>
            <a:custGeom>
              <a:avLst/>
              <a:gdLst/>
              <a:ahLst/>
              <a:cxnLst/>
              <a:rect l="l" t="t" r="r" b="b"/>
              <a:pathLst>
                <a:path h="916939">
                  <a:moveTo>
                    <a:pt x="0" y="0"/>
                  </a:moveTo>
                  <a:lnTo>
                    <a:pt x="0" y="916635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032229" y="4089944"/>
              <a:ext cx="3065145" cy="0"/>
            </a:xfrm>
            <a:custGeom>
              <a:avLst/>
              <a:gdLst/>
              <a:ahLst/>
              <a:cxnLst/>
              <a:rect l="l" t="t" r="r" b="b"/>
              <a:pathLst>
                <a:path w="3065145">
                  <a:moveTo>
                    <a:pt x="3064967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768042" y="3914208"/>
              <a:ext cx="2329180" cy="0"/>
            </a:xfrm>
            <a:custGeom>
              <a:avLst/>
              <a:gdLst/>
              <a:ahLst/>
              <a:cxnLst/>
              <a:rect l="l" t="t" r="r" b="b"/>
              <a:pathLst>
                <a:path w="2329179">
                  <a:moveTo>
                    <a:pt x="2329154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032233" y="3349040"/>
              <a:ext cx="2640965" cy="0"/>
            </a:xfrm>
            <a:custGeom>
              <a:avLst/>
              <a:gdLst/>
              <a:ahLst/>
              <a:cxnLst/>
              <a:rect l="l" t="t" r="r" b="b"/>
              <a:pathLst>
                <a:path w="2640965">
                  <a:moveTo>
                    <a:pt x="2640901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668244" y="3344167"/>
              <a:ext cx="0" cy="916940"/>
            </a:xfrm>
            <a:custGeom>
              <a:avLst/>
              <a:gdLst/>
              <a:ahLst/>
              <a:cxnLst/>
              <a:rect l="l" t="t" r="r" b="b"/>
              <a:pathLst>
                <a:path h="916939">
                  <a:moveTo>
                    <a:pt x="0" y="0"/>
                  </a:moveTo>
                  <a:lnTo>
                    <a:pt x="0" y="916635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203056" y="3359547"/>
              <a:ext cx="0" cy="901700"/>
            </a:xfrm>
            <a:custGeom>
              <a:avLst/>
              <a:gdLst/>
              <a:ahLst/>
              <a:cxnLst/>
              <a:rect l="l" t="t" r="r" b="b"/>
              <a:pathLst>
                <a:path h="901700">
                  <a:moveTo>
                    <a:pt x="0" y="0"/>
                  </a:moveTo>
                  <a:lnTo>
                    <a:pt x="0" y="901255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032229" y="3524776"/>
              <a:ext cx="2626360" cy="0"/>
            </a:xfrm>
            <a:custGeom>
              <a:avLst/>
              <a:gdLst/>
              <a:ahLst/>
              <a:cxnLst/>
              <a:rect l="l" t="t" r="r" b="b"/>
              <a:pathLst>
                <a:path w="2626359">
                  <a:moveTo>
                    <a:pt x="2626271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1950148" y="3907854"/>
            <a:ext cx="159131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x</a:t>
            </a:r>
            <a:r>
              <a:rPr sz="950" spc="12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=</a:t>
            </a:r>
            <a:r>
              <a:rPr sz="950" spc="12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height</a:t>
            </a:r>
            <a:r>
              <a:rPr sz="950" spc="12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E2066E"/>
                </a:solidFill>
                <a:latin typeface="Arial"/>
                <a:cs typeface="Arial"/>
              </a:rPr>
              <a:t>of</a:t>
            </a:r>
            <a:r>
              <a:rPr sz="950" spc="125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the</a:t>
            </a:r>
            <a:r>
              <a:rPr sz="950" spc="12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yellow</a:t>
            </a:r>
            <a:r>
              <a:rPr sz="950" spc="12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E2066E"/>
                </a:solidFill>
                <a:latin typeface="Arial"/>
                <a:cs typeface="Arial"/>
              </a:rPr>
              <a:t>bar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282166" y="3405182"/>
            <a:ext cx="10616565" cy="3319779"/>
            <a:chOff x="1282166" y="3405182"/>
            <a:chExt cx="10616565" cy="3319779"/>
          </a:xfrm>
        </p:grpSpPr>
        <p:sp>
          <p:nvSpPr>
            <p:cNvPr id="41" name="object 41"/>
            <p:cNvSpPr/>
            <p:nvPr/>
          </p:nvSpPr>
          <p:spPr>
            <a:xfrm>
              <a:off x="9085834" y="3405187"/>
              <a:ext cx="2524125" cy="804545"/>
            </a:xfrm>
            <a:custGeom>
              <a:avLst/>
              <a:gdLst/>
              <a:ahLst/>
              <a:cxnLst/>
              <a:rect l="l" t="t" r="r" b="b"/>
              <a:pathLst>
                <a:path w="2524125" h="804545">
                  <a:moveTo>
                    <a:pt x="58699" y="804354"/>
                  </a:moveTo>
                  <a:lnTo>
                    <a:pt x="37338" y="771652"/>
                  </a:lnTo>
                  <a:lnTo>
                    <a:pt x="57848" y="740905"/>
                  </a:lnTo>
                  <a:lnTo>
                    <a:pt x="43561" y="740905"/>
                  </a:lnTo>
                  <a:lnTo>
                    <a:pt x="29413" y="763600"/>
                  </a:lnTo>
                  <a:lnTo>
                    <a:pt x="15379" y="740905"/>
                  </a:lnTo>
                  <a:lnTo>
                    <a:pt x="1092" y="740905"/>
                  </a:lnTo>
                  <a:lnTo>
                    <a:pt x="21475" y="771906"/>
                  </a:lnTo>
                  <a:lnTo>
                    <a:pt x="0" y="804354"/>
                  </a:lnTo>
                  <a:lnTo>
                    <a:pt x="14160" y="804354"/>
                  </a:lnTo>
                  <a:lnTo>
                    <a:pt x="29286" y="779957"/>
                  </a:lnTo>
                  <a:lnTo>
                    <a:pt x="44538" y="804354"/>
                  </a:lnTo>
                  <a:lnTo>
                    <a:pt x="58699" y="804354"/>
                  </a:lnTo>
                  <a:close/>
                </a:path>
                <a:path w="2524125" h="804545">
                  <a:moveTo>
                    <a:pt x="58699" y="63449"/>
                  </a:moveTo>
                  <a:lnTo>
                    <a:pt x="37338" y="30746"/>
                  </a:lnTo>
                  <a:lnTo>
                    <a:pt x="57848" y="0"/>
                  </a:lnTo>
                  <a:lnTo>
                    <a:pt x="43561" y="0"/>
                  </a:lnTo>
                  <a:lnTo>
                    <a:pt x="29413" y="22694"/>
                  </a:lnTo>
                  <a:lnTo>
                    <a:pt x="15379" y="0"/>
                  </a:lnTo>
                  <a:lnTo>
                    <a:pt x="1092" y="0"/>
                  </a:lnTo>
                  <a:lnTo>
                    <a:pt x="21475" y="31000"/>
                  </a:lnTo>
                  <a:lnTo>
                    <a:pt x="0" y="63449"/>
                  </a:lnTo>
                  <a:lnTo>
                    <a:pt x="14160" y="63449"/>
                  </a:lnTo>
                  <a:lnTo>
                    <a:pt x="29286" y="39052"/>
                  </a:lnTo>
                  <a:lnTo>
                    <a:pt x="44538" y="63449"/>
                  </a:lnTo>
                  <a:lnTo>
                    <a:pt x="58699" y="63449"/>
                  </a:lnTo>
                  <a:close/>
                </a:path>
                <a:path w="2524125" h="804545">
                  <a:moveTo>
                    <a:pt x="2523883" y="804354"/>
                  </a:moveTo>
                  <a:lnTo>
                    <a:pt x="2502522" y="771652"/>
                  </a:lnTo>
                  <a:lnTo>
                    <a:pt x="2523032" y="740905"/>
                  </a:lnTo>
                  <a:lnTo>
                    <a:pt x="2508745" y="740905"/>
                  </a:lnTo>
                  <a:lnTo>
                    <a:pt x="2494597" y="763600"/>
                  </a:lnTo>
                  <a:lnTo>
                    <a:pt x="2480564" y="740905"/>
                  </a:lnTo>
                  <a:lnTo>
                    <a:pt x="2466276" y="740905"/>
                  </a:lnTo>
                  <a:lnTo>
                    <a:pt x="2486660" y="771906"/>
                  </a:lnTo>
                  <a:lnTo>
                    <a:pt x="2465184" y="804354"/>
                  </a:lnTo>
                  <a:lnTo>
                    <a:pt x="2479344" y="804354"/>
                  </a:lnTo>
                  <a:lnTo>
                    <a:pt x="2494470" y="779957"/>
                  </a:lnTo>
                  <a:lnTo>
                    <a:pt x="2509723" y="804354"/>
                  </a:lnTo>
                  <a:lnTo>
                    <a:pt x="2523883" y="804354"/>
                  </a:lnTo>
                  <a:close/>
                </a:path>
                <a:path w="2524125" h="804545">
                  <a:moveTo>
                    <a:pt x="2523883" y="63449"/>
                  </a:moveTo>
                  <a:lnTo>
                    <a:pt x="2502522" y="30746"/>
                  </a:lnTo>
                  <a:lnTo>
                    <a:pt x="2523032" y="0"/>
                  </a:lnTo>
                  <a:lnTo>
                    <a:pt x="2508745" y="0"/>
                  </a:lnTo>
                  <a:lnTo>
                    <a:pt x="2494597" y="22694"/>
                  </a:lnTo>
                  <a:lnTo>
                    <a:pt x="2480564" y="0"/>
                  </a:lnTo>
                  <a:lnTo>
                    <a:pt x="2466276" y="0"/>
                  </a:lnTo>
                  <a:lnTo>
                    <a:pt x="2486660" y="31000"/>
                  </a:lnTo>
                  <a:lnTo>
                    <a:pt x="2465184" y="63449"/>
                  </a:lnTo>
                  <a:lnTo>
                    <a:pt x="2479344" y="63449"/>
                  </a:lnTo>
                  <a:lnTo>
                    <a:pt x="2494470" y="39052"/>
                  </a:lnTo>
                  <a:lnTo>
                    <a:pt x="2509723" y="63449"/>
                  </a:lnTo>
                  <a:lnTo>
                    <a:pt x="2523883" y="63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702802" y="5188912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190500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82783" y="4888839"/>
              <a:ext cx="1406347" cy="34290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509253" y="4893722"/>
              <a:ext cx="151765" cy="0"/>
            </a:xfrm>
            <a:custGeom>
              <a:avLst/>
              <a:gdLst/>
              <a:ahLst/>
              <a:cxnLst/>
              <a:rect l="l" t="t" r="r" b="b"/>
              <a:pathLst>
                <a:path w="151765">
                  <a:moveTo>
                    <a:pt x="151752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509253" y="5226859"/>
              <a:ext cx="151765" cy="0"/>
            </a:xfrm>
            <a:custGeom>
              <a:avLst/>
              <a:gdLst/>
              <a:ahLst/>
              <a:cxnLst/>
              <a:rect l="l" t="t" r="r" b="b"/>
              <a:pathLst>
                <a:path w="151765">
                  <a:moveTo>
                    <a:pt x="151752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667935" y="4889698"/>
              <a:ext cx="0" cy="337820"/>
            </a:xfrm>
            <a:custGeom>
              <a:avLst/>
              <a:gdLst/>
              <a:ahLst/>
              <a:cxnLst/>
              <a:rect l="l" t="t" r="r" b="b"/>
              <a:pathLst>
                <a:path h="337820">
                  <a:moveTo>
                    <a:pt x="0" y="0"/>
                  </a:moveTo>
                  <a:lnTo>
                    <a:pt x="0" y="337299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161400" y="5845568"/>
              <a:ext cx="2727325" cy="608965"/>
            </a:xfrm>
            <a:custGeom>
              <a:avLst/>
              <a:gdLst/>
              <a:ahLst/>
              <a:cxnLst/>
              <a:rect l="l" t="t" r="r" b="b"/>
              <a:pathLst>
                <a:path w="2727325" h="608964">
                  <a:moveTo>
                    <a:pt x="0" y="608736"/>
                  </a:moveTo>
                  <a:lnTo>
                    <a:pt x="2726804" y="608736"/>
                  </a:lnTo>
                  <a:lnTo>
                    <a:pt x="2726804" y="0"/>
                  </a:lnTo>
                  <a:lnTo>
                    <a:pt x="0" y="0"/>
                  </a:lnTo>
                  <a:lnTo>
                    <a:pt x="0" y="608736"/>
                  </a:lnTo>
                  <a:close/>
                </a:path>
              </a:pathLst>
            </a:custGeom>
            <a:solidFill>
              <a:srgbClr val="0073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82166" y="5845568"/>
              <a:ext cx="879475" cy="879475"/>
            </a:xfrm>
            <a:custGeom>
              <a:avLst/>
              <a:gdLst/>
              <a:ahLst/>
              <a:cxnLst/>
              <a:rect l="l" t="t" r="r" b="b"/>
              <a:pathLst>
                <a:path w="879475" h="879475">
                  <a:moveTo>
                    <a:pt x="879233" y="0"/>
                  </a:moveTo>
                  <a:lnTo>
                    <a:pt x="0" y="0"/>
                  </a:lnTo>
                  <a:lnTo>
                    <a:pt x="0" y="879246"/>
                  </a:lnTo>
                  <a:lnTo>
                    <a:pt x="879233" y="879246"/>
                  </a:lnTo>
                  <a:lnTo>
                    <a:pt x="879233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161387" y="6454305"/>
              <a:ext cx="2727325" cy="270510"/>
            </a:xfrm>
            <a:custGeom>
              <a:avLst/>
              <a:gdLst/>
              <a:ahLst/>
              <a:cxnLst/>
              <a:rect l="l" t="t" r="r" b="b"/>
              <a:pathLst>
                <a:path w="2727325" h="270509">
                  <a:moveTo>
                    <a:pt x="2726817" y="0"/>
                  </a:moveTo>
                  <a:lnTo>
                    <a:pt x="0" y="0"/>
                  </a:lnTo>
                  <a:lnTo>
                    <a:pt x="0" y="270510"/>
                  </a:lnTo>
                  <a:lnTo>
                    <a:pt x="2726817" y="270510"/>
                  </a:lnTo>
                  <a:lnTo>
                    <a:pt x="2726817" y="0"/>
                  </a:lnTo>
                  <a:close/>
                </a:path>
              </a:pathLst>
            </a:custGeom>
            <a:solidFill>
              <a:srgbClr val="FEBC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314054" y="6533603"/>
              <a:ext cx="17780" cy="120650"/>
            </a:xfrm>
            <a:custGeom>
              <a:avLst/>
              <a:gdLst/>
              <a:ahLst/>
              <a:cxnLst/>
              <a:rect l="l" t="t" r="r" b="b"/>
              <a:pathLst>
                <a:path w="17780" h="120650">
                  <a:moveTo>
                    <a:pt x="17284" y="0"/>
                  </a:moveTo>
                  <a:lnTo>
                    <a:pt x="0" y="0"/>
                  </a:lnTo>
                  <a:lnTo>
                    <a:pt x="0" y="120624"/>
                  </a:lnTo>
                  <a:lnTo>
                    <a:pt x="17284" y="120624"/>
                  </a:lnTo>
                  <a:lnTo>
                    <a:pt x="17284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5263" y="6533600"/>
              <a:ext cx="94361" cy="12062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660091" y="6533552"/>
              <a:ext cx="92710" cy="120650"/>
            </a:xfrm>
            <a:custGeom>
              <a:avLst/>
              <a:gdLst/>
              <a:ahLst/>
              <a:cxnLst/>
              <a:rect l="l" t="t" r="r" b="b"/>
              <a:pathLst>
                <a:path w="92710" h="120650">
                  <a:moveTo>
                    <a:pt x="92303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37515" y="15240"/>
                  </a:lnTo>
                  <a:lnTo>
                    <a:pt x="37515" y="120650"/>
                  </a:lnTo>
                  <a:lnTo>
                    <a:pt x="54800" y="120650"/>
                  </a:lnTo>
                  <a:lnTo>
                    <a:pt x="54800" y="15240"/>
                  </a:lnTo>
                  <a:lnTo>
                    <a:pt x="92303" y="15240"/>
                  </a:lnTo>
                  <a:lnTo>
                    <a:pt x="92303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3903" y="6533600"/>
              <a:ext cx="67576" cy="1206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1439" y="6533597"/>
              <a:ext cx="86067" cy="12062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51255" y="6533600"/>
              <a:ext cx="94361" cy="12062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56270" y="6533596"/>
              <a:ext cx="120624" cy="120624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661435" y="6533552"/>
              <a:ext cx="220345" cy="121285"/>
            </a:xfrm>
            <a:custGeom>
              <a:avLst/>
              <a:gdLst/>
              <a:ahLst/>
              <a:cxnLst/>
              <a:rect l="l" t="t" r="r" b="b"/>
              <a:pathLst>
                <a:path w="220345" h="121284">
                  <a:moveTo>
                    <a:pt x="9231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37515" y="15240"/>
                  </a:lnTo>
                  <a:lnTo>
                    <a:pt x="37515" y="120650"/>
                  </a:lnTo>
                  <a:lnTo>
                    <a:pt x="54800" y="120650"/>
                  </a:lnTo>
                  <a:lnTo>
                    <a:pt x="54800" y="15240"/>
                  </a:lnTo>
                  <a:lnTo>
                    <a:pt x="92316" y="15240"/>
                  </a:lnTo>
                  <a:lnTo>
                    <a:pt x="92316" y="0"/>
                  </a:lnTo>
                  <a:close/>
                </a:path>
                <a:path w="220345" h="121284">
                  <a:moveTo>
                    <a:pt x="220205" y="50"/>
                  </a:moveTo>
                  <a:lnTo>
                    <a:pt x="202971" y="50"/>
                  </a:lnTo>
                  <a:lnTo>
                    <a:pt x="202971" y="120675"/>
                  </a:lnTo>
                  <a:lnTo>
                    <a:pt x="220205" y="120675"/>
                  </a:lnTo>
                  <a:lnTo>
                    <a:pt x="220205" y="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99543" y="6531516"/>
              <a:ext cx="116128" cy="12480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3402" y="6533600"/>
              <a:ext cx="94386" cy="1206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38435" y="6533596"/>
              <a:ext cx="120599" cy="120624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4669714" y="6533603"/>
              <a:ext cx="67945" cy="120650"/>
            </a:xfrm>
            <a:custGeom>
              <a:avLst/>
              <a:gdLst/>
              <a:ahLst/>
              <a:cxnLst/>
              <a:rect l="l" t="t" r="r" b="b"/>
              <a:pathLst>
                <a:path w="67945" h="120650">
                  <a:moveTo>
                    <a:pt x="67741" y="105410"/>
                  </a:moveTo>
                  <a:lnTo>
                    <a:pt x="17246" y="105410"/>
                  </a:lnTo>
                  <a:lnTo>
                    <a:pt x="17246" y="0"/>
                  </a:lnTo>
                  <a:lnTo>
                    <a:pt x="0" y="0"/>
                  </a:lnTo>
                  <a:lnTo>
                    <a:pt x="0" y="105410"/>
                  </a:lnTo>
                  <a:lnTo>
                    <a:pt x="0" y="120650"/>
                  </a:lnTo>
                  <a:lnTo>
                    <a:pt x="67741" y="120650"/>
                  </a:lnTo>
                  <a:lnTo>
                    <a:pt x="67741" y="10541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427708" y="5970549"/>
              <a:ext cx="588645" cy="652780"/>
            </a:xfrm>
            <a:custGeom>
              <a:avLst/>
              <a:gdLst/>
              <a:ahLst/>
              <a:cxnLst/>
              <a:rect l="l" t="t" r="r" b="b"/>
              <a:pathLst>
                <a:path w="588644" h="652779">
                  <a:moveTo>
                    <a:pt x="565480" y="240626"/>
                  </a:moveTo>
                  <a:lnTo>
                    <a:pt x="22745" y="240626"/>
                  </a:lnTo>
                  <a:lnTo>
                    <a:pt x="28321" y="304558"/>
                  </a:lnTo>
                  <a:lnTo>
                    <a:pt x="232346" y="304482"/>
                  </a:lnTo>
                  <a:lnTo>
                    <a:pt x="232295" y="525360"/>
                  </a:lnTo>
                  <a:lnTo>
                    <a:pt x="132918" y="524713"/>
                  </a:lnTo>
                  <a:lnTo>
                    <a:pt x="93421" y="498538"/>
                  </a:lnTo>
                  <a:lnTo>
                    <a:pt x="92163" y="486029"/>
                  </a:lnTo>
                  <a:lnTo>
                    <a:pt x="98666" y="470687"/>
                  </a:lnTo>
                  <a:lnTo>
                    <a:pt x="109143" y="457771"/>
                  </a:lnTo>
                  <a:lnTo>
                    <a:pt x="122085" y="446951"/>
                  </a:lnTo>
                  <a:lnTo>
                    <a:pt x="136004" y="437870"/>
                  </a:lnTo>
                  <a:lnTo>
                    <a:pt x="122720" y="429679"/>
                  </a:lnTo>
                  <a:lnTo>
                    <a:pt x="94703" y="410057"/>
                  </a:lnTo>
                  <a:lnTo>
                    <a:pt x="61417" y="386372"/>
                  </a:lnTo>
                  <a:lnTo>
                    <a:pt x="32258" y="366026"/>
                  </a:lnTo>
                  <a:lnTo>
                    <a:pt x="56756" y="563219"/>
                  </a:lnTo>
                  <a:lnTo>
                    <a:pt x="292239" y="652754"/>
                  </a:lnTo>
                  <a:lnTo>
                    <a:pt x="295986" y="652754"/>
                  </a:lnTo>
                  <a:lnTo>
                    <a:pt x="531469" y="563219"/>
                  </a:lnTo>
                  <a:lnTo>
                    <a:pt x="555967" y="366026"/>
                  </a:lnTo>
                  <a:lnTo>
                    <a:pt x="526821" y="386372"/>
                  </a:lnTo>
                  <a:lnTo>
                    <a:pt x="493522" y="410057"/>
                  </a:lnTo>
                  <a:lnTo>
                    <a:pt x="465505" y="429679"/>
                  </a:lnTo>
                  <a:lnTo>
                    <a:pt x="452221" y="437870"/>
                  </a:lnTo>
                  <a:lnTo>
                    <a:pt x="466140" y="446951"/>
                  </a:lnTo>
                  <a:lnTo>
                    <a:pt x="479082" y="457771"/>
                  </a:lnTo>
                  <a:lnTo>
                    <a:pt x="494817" y="498538"/>
                  </a:lnTo>
                  <a:lnTo>
                    <a:pt x="455307" y="524713"/>
                  </a:lnTo>
                  <a:lnTo>
                    <a:pt x="355930" y="525360"/>
                  </a:lnTo>
                  <a:lnTo>
                    <a:pt x="355866" y="304482"/>
                  </a:lnTo>
                  <a:lnTo>
                    <a:pt x="559917" y="304558"/>
                  </a:lnTo>
                  <a:lnTo>
                    <a:pt x="565480" y="240626"/>
                  </a:lnTo>
                  <a:close/>
                </a:path>
                <a:path w="588644" h="652779">
                  <a:moveTo>
                    <a:pt x="588238" y="14198"/>
                  </a:moveTo>
                  <a:lnTo>
                    <a:pt x="560171" y="33718"/>
                  </a:lnTo>
                  <a:lnTo>
                    <a:pt x="505206" y="74091"/>
                  </a:lnTo>
                  <a:lnTo>
                    <a:pt x="476453" y="94894"/>
                  </a:lnTo>
                  <a:lnTo>
                    <a:pt x="476453" y="97980"/>
                  </a:lnTo>
                  <a:lnTo>
                    <a:pt x="514959" y="140792"/>
                  </a:lnTo>
                  <a:lnTo>
                    <a:pt x="451142" y="184645"/>
                  </a:lnTo>
                  <a:lnTo>
                    <a:pt x="356717" y="142443"/>
                  </a:lnTo>
                  <a:lnTo>
                    <a:pt x="356717" y="140182"/>
                  </a:lnTo>
                  <a:lnTo>
                    <a:pt x="392328" y="94272"/>
                  </a:lnTo>
                  <a:lnTo>
                    <a:pt x="368719" y="70535"/>
                  </a:lnTo>
                  <a:lnTo>
                    <a:pt x="344131" y="46748"/>
                  </a:lnTo>
                  <a:lnTo>
                    <a:pt x="295173" y="0"/>
                  </a:lnTo>
                  <a:lnTo>
                    <a:pt x="293065" y="0"/>
                  </a:lnTo>
                  <a:lnTo>
                    <a:pt x="244094" y="46748"/>
                  </a:lnTo>
                  <a:lnTo>
                    <a:pt x="219506" y="70535"/>
                  </a:lnTo>
                  <a:lnTo>
                    <a:pt x="195910" y="94272"/>
                  </a:lnTo>
                  <a:lnTo>
                    <a:pt x="231521" y="140182"/>
                  </a:lnTo>
                  <a:lnTo>
                    <a:pt x="231521" y="142443"/>
                  </a:lnTo>
                  <a:lnTo>
                    <a:pt x="137083" y="184645"/>
                  </a:lnTo>
                  <a:lnTo>
                    <a:pt x="73279" y="140792"/>
                  </a:lnTo>
                  <a:lnTo>
                    <a:pt x="111772" y="97980"/>
                  </a:lnTo>
                  <a:lnTo>
                    <a:pt x="111772" y="94894"/>
                  </a:lnTo>
                  <a:lnTo>
                    <a:pt x="83019" y="74091"/>
                  </a:lnTo>
                  <a:lnTo>
                    <a:pt x="28054" y="33718"/>
                  </a:lnTo>
                  <a:lnTo>
                    <a:pt x="0" y="14198"/>
                  </a:lnTo>
                  <a:lnTo>
                    <a:pt x="18529" y="206044"/>
                  </a:lnTo>
                  <a:lnTo>
                    <a:pt x="569709" y="206044"/>
                  </a:lnTo>
                  <a:lnTo>
                    <a:pt x="588238" y="141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61156" y="6006288"/>
              <a:ext cx="2509022" cy="388862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11945619" y="3261608"/>
            <a:ext cx="1783714" cy="596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spc="55" dirty="0">
                <a:solidFill>
                  <a:srgbClr val="4D4D4F"/>
                </a:solidFill>
                <a:latin typeface="Darwin"/>
                <a:cs typeface="Darwin"/>
              </a:rPr>
              <a:t>MINIMUM</a:t>
            </a:r>
            <a:r>
              <a:rPr sz="1000" b="1" spc="18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spc="55" dirty="0">
                <a:solidFill>
                  <a:srgbClr val="4D4D4F"/>
                </a:solidFill>
                <a:latin typeface="Darwin"/>
                <a:cs typeface="Darwin"/>
              </a:rPr>
              <a:t>CLEARANCE</a:t>
            </a:r>
            <a:endParaRPr sz="1000">
              <a:latin typeface="Darwin"/>
              <a:cs typeface="Darwin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Keep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“x”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space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around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free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visual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distraction.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1942540" y="4448770"/>
            <a:ext cx="2520950" cy="81089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spc="55" dirty="0">
                <a:solidFill>
                  <a:srgbClr val="4D4D4F"/>
                </a:solidFill>
                <a:latin typeface="Darwin"/>
                <a:cs typeface="Darwin"/>
              </a:rPr>
              <a:t>MINIMUM</a:t>
            </a:r>
            <a:r>
              <a:rPr sz="1000" b="1" spc="18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4D4D4F"/>
                </a:solidFill>
                <a:latin typeface="Darwin"/>
                <a:cs typeface="Darwin"/>
              </a:rPr>
              <a:t>SIZE</a:t>
            </a:r>
            <a:endParaRPr sz="1000">
              <a:latin typeface="Darwin"/>
              <a:cs typeface="Darwin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Do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reproduce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smaller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than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following</a:t>
            </a:r>
            <a:r>
              <a:rPr sz="1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size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order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maintain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legibility.</a:t>
            </a:r>
            <a:endParaRPr sz="1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=</a:t>
            </a:r>
            <a:r>
              <a:rPr sz="950" spc="25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E2066E"/>
                </a:solidFill>
                <a:latin typeface="Arial"/>
                <a:cs typeface="Arial"/>
              </a:rPr>
              <a:t>3/8"</a:t>
            </a:r>
            <a:r>
              <a:rPr sz="950" spc="25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E2066E"/>
                </a:solidFill>
                <a:latin typeface="Arial"/>
                <a:cs typeface="Arial"/>
              </a:rPr>
              <a:t>(27px)</a:t>
            </a:r>
            <a:endParaRPr sz="9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48318" y="1663698"/>
            <a:ext cx="5984875" cy="2019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16530" algn="l"/>
              </a:tabLst>
            </a:pP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C</a:t>
            </a:r>
            <a:r>
              <a:rPr sz="4000" spc="-3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255" dirty="0">
                <a:solidFill>
                  <a:srgbClr val="061456"/>
                </a:solidFill>
                <a:latin typeface="Arial"/>
                <a:cs typeface="Arial"/>
              </a:rPr>
              <a:t>P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spc="-35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A</a:t>
            </a:r>
            <a:r>
              <a:rPr sz="4000" spc="-5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125" dirty="0">
                <a:solidFill>
                  <a:srgbClr val="061456"/>
                </a:solidFill>
                <a:latin typeface="Arial"/>
                <a:cs typeface="Arial"/>
              </a:rPr>
              <a:t>T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95" dirty="0">
                <a:solidFill>
                  <a:srgbClr val="061456"/>
                </a:solidFill>
                <a:latin typeface="Arial"/>
                <a:cs typeface="Arial"/>
              </a:rPr>
              <a:t>E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050" dirty="0">
                <a:solidFill>
                  <a:srgbClr val="061456"/>
                </a:solidFill>
                <a:latin typeface="Arial"/>
                <a:cs typeface="Arial"/>
              </a:rPr>
              <a:t>L</a:t>
            </a:r>
            <a:r>
              <a:rPr sz="4000" spc="-39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G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73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70"/>
              </a:spcBef>
            </a:pPr>
            <a:r>
              <a:rPr sz="2000" b="1" spc="70" dirty="0">
                <a:solidFill>
                  <a:srgbClr val="4D4D4F"/>
                </a:solidFill>
                <a:latin typeface="Darwin"/>
                <a:cs typeface="Darwin"/>
              </a:rPr>
              <a:t>Download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55" dirty="0">
                <a:solidFill>
                  <a:srgbClr val="4D4D4F"/>
                </a:solidFill>
                <a:latin typeface="Darwin"/>
                <a:cs typeface="Darwin"/>
              </a:rPr>
              <a:t>all</a:t>
            </a:r>
            <a:r>
              <a:rPr sz="2000" b="1" spc="24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65" dirty="0">
                <a:solidFill>
                  <a:srgbClr val="4D4D4F"/>
                </a:solidFill>
                <a:latin typeface="Darwin"/>
                <a:cs typeface="Darwin"/>
              </a:rPr>
              <a:t>logos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4D4D4F"/>
                </a:solidFill>
                <a:latin typeface="Darwin"/>
                <a:cs typeface="Darwin"/>
              </a:rPr>
              <a:t>at</a:t>
            </a:r>
            <a:r>
              <a:rPr sz="2000" b="1" spc="23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u="sng" spc="65" dirty="0">
                <a:solidFill>
                  <a:srgbClr val="5172B8"/>
                </a:solidFill>
                <a:uFill>
                  <a:solidFill>
                    <a:srgbClr val="5172B8"/>
                  </a:solidFill>
                </a:uFill>
                <a:latin typeface="Darwin"/>
                <a:cs typeface="Darwin"/>
                <a:hlinkClick r:id="rId13"/>
              </a:rPr>
              <a:t>RCCLLibrary.com</a:t>
            </a:r>
            <a:endParaRPr sz="2000">
              <a:latin typeface="Darwin"/>
              <a:cs typeface="Darwin"/>
            </a:endParaRPr>
          </a:p>
          <a:p>
            <a:pPr marL="170180" marR="5080" indent="-137160">
              <a:lnSpc>
                <a:spcPct val="122300"/>
              </a:lnSpc>
              <a:spcBef>
                <a:spcPts val="1625"/>
              </a:spcBef>
              <a:buChar char="•"/>
              <a:tabLst>
                <a:tab pos="170815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must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appear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b="1" i="1" dirty="0">
                <a:solidFill>
                  <a:srgbClr val="4D4D4F"/>
                </a:solidFill>
                <a:latin typeface="Darwin-BoldItalic"/>
                <a:cs typeface="Darwin-BoldItalic"/>
              </a:rPr>
              <a:t>first</a:t>
            </a:r>
            <a:r>
              <a:rPr sz="1500" b="1" i="1" spc="300" dirty="0">
                <a:solidFill>
                  <a:srgbClr val="4D4D4F"/>
                </a:solidFill>
                <a:latin typeface="Darwin-BoldItalic"/>
                <a:cs typeface="Darwin-BoldItalic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b="1" i="1" dirty="0">
                <a:solidFill>
                  <a:srgbClr val="4D4D4F"/>
                </a:solidFill>
                <a:latin typeface="Darwin-BoldItalic"/>
                <a:cs typeface="Darwin-BoldItalic"/>
              </a:rPr>
              <a:t>most</a:t>
            </a:r>
            <a:r>
              <a:rPr sz="1500" b="1" i="1" spc="295" dirty="0">
                <a:solidFill>
                  <a:srgbClr val="4D4D4F"/>
                </a:solidFill>
                <a:latin typeface="Darwin-BoldItalic"/>
                <a:cs typeface="Darwin-BoldItalic"/>
              </a:rPr>
              <a:t> </a:t>
            </a:r>
            <a:r>
              <a:rPr sz="1500" b="1" i="1" dirty="0">
                <a:solidFill>
                  <a:srgbClr val="4D4D4F"/>
                </a:solidFill>
                <a:latin typeface="Darwin-BoldItalic"/>
                <a:cs typeface="Darwin-BoldItalic"/>
              </a:rPr>
              <a:t>prominent</a:t>
            </a:r>
            <a:r>
              <a:rPr sz="1500" b="1" i="1" spc="295" dirty="0">
                <a:solidFill>
                  <a:srgbClr val="4D4D4F"/>
                </a:solidFill>
                <a:latin typeface="Darwin-BoldItalic"/>
                <a:cs typeface="Darwin-BoldItalic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occurrence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all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5" dirty="0">
                <a:solidFill>
                  <a:srgbClr val="4D4D4F"/>
                </a:solidFill>
                <a:latin typeface="Darwin-Light"/>
                <a:cs typeface="Darwin-Light"/>
              </a:rPr>
              <a:t>communications,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well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back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covers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printed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materials.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179474" y="5735093"/>
            <a:ext cx="2390775" cy="10185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COLORS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9"/>
              </a:lnSpc>
              <a:spcBef>
                <a:spcPts val="45"/>
              </a:spcBef>
            </a:pPr>
            <a:r>
              <a:rPr sz="1250" i="1" dirty="0">
                <a:solidFill>
                  <a:srgbClr val="4D4D4F"/>
                </a:solidFill>
                <a:latin typeface="Darwin-LightItalic"/>
                <a:cs typeface="Darwin-LightItalic"/>
              </a:rPr>
              <a:t>ALWAYS</a:t>
            </a:r>
            <a:r>
              <a:rPr sz="1250" i="1" spc="19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three</a:t>
            </a:r>
            <a:r>
              <a:rPr sz="125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5" dirty="0">
                <a:solidFill>
                  <a:srgbClr val="4D4D4F"/>
                </a:solidFill>
                <a:latin typeface="Darwin-Light"/>
                <a:cs typeface="Darwin-Light"/>
              </a:rPr>
              <a:t>logo,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unless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only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have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50" dirty="0">
                <a:solidFill>
                  <a:srgbClr val="4D4D4F"/>
                </a:solidFill>
                <a:latin typeface="Darwin-Light"/>
                <a:cs typeface="Darwin-Light"/>
              </a:rPr>
              <a:t>one-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color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3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grayscale</a:t>
            </a:r>
            <a:r>
              <a:rPr sz="1250" spc="3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printing</a:t>
            </a:r>
            <a:r>
              <a:rPr sz="1250" spc="3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5" dirty="0">
                <a:solidFill>
                  <a:srgbClr val="4D4D4F"/>
                </a:solidFill>
                <a:latin typeface="Darwin-Light"/>
                <a:cs typeface="Darwin-Light"/>
              </a:rPr>
              <a:t>available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179474" y="7324949"/>
            <a:ext cx="241681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5" dirty="0">
                <a:solidFill>
                  <a:srgbClr val="4D4D4F"/>
                </a:solidFill>
                <a:latin typeface="Darwin"/>
                <a:cs typeface="Darwin"/>
              </a:rPr>
              <a:t>BACKGROUND</a:t>
            </a:r>
            <a:r>
              <a:rPr sz="1000" b="1" spc="17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4D4D4F"/>
                </a:solidFill>
                <a:latin typeface="Darwin"/>
                <a:cs typeface="Darwin"/>
              </a:rPr>
              <a:t>USE</a:t>
            </a:r>
            <a:endParaRPr sz="1000">
              <a:latin typeface="Darwin"/>
              <a:cs typeface="Darwin"/>
            </a:endParaRPr>
          </a:p>
          <a:p>
            <a:pPr marL="12700" marR="262255">
              <a:lnSpc>
                <a:spcPct val="125000"/>
              </a:lnSpc>
              <a:spcBef>
                <a:spcPts val="45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DO</a:t>
            </a:r>
            <a:r>
              <a:rPr sz="10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10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0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three</a:t>
            </a:r>
            <a:r>
              <a:rPr sz="10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brand</a:t>
            </a:r>
            <a:r>
              <a:rPr sz="10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colors</a:t>
            </a:r>
            <a:r>
              <a:rPr sz="10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or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similar</a:t>
            </a:r>
            <a:r>
              <a:rPr sz="1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colors</a:t>
            </a:r>
            <a:r>
              <a:rPr sz="1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background.</a:t>
            </a:r>
            <a:endParaRPr sz="1000">
              <a:latin typeface="Darwin-Light"/>
              <a:cs typeface="Darwin-Light"/>
            </a:endParaRPr>
          </a:p>
          <a:p>
            <a:pPr marL="12700" marR="5080">
              <a:lnSpc>
                <a:spcPct val="125000"/>
              </a:lnSpc>
              <a:spcBef>
                <a:spcPts val="45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1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placed</a:t>
            </a:r>
            <a:r>
              <a:rPr sz="1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photograph,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1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4D4D4F"/>
                </a:solidFill>
                <a:latin typeface="Darwin-Light"/>
                <a:cs typeface="Darwin-Light"/>
              </a:rPr>
              <a:t>sure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there</a:t>
            </a:r>
            <a:r>
              <a:rPr sz="1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sufficient</a:t>
            </a:r>
            <a:r>
              <a:rPr sz="1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contrast.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269456" y="6749843"/>
            <a:ext cx="7321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24305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9030131" y="6764019"/>
            <a:ext cx="5833110" cy="2413635"/>
            <a:chOff x="9030131" y="6764019"/>
            <a:chExt cx="5833110" cy="2413635"/>
          </a:xfrm>
        </p:grpSpPr>
        <p:pic>
          <p:nvPicPr>
            <p:cNvPr id="71" name="object 7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30131" y="7810588"/>
              <a:ext cx="2457018" cy="59908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30131" y="6764019"/>
              <a:ext cx="2457005" cy="608330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629636" y="8805163"/>
              <a:ext cx="198119" cy="219847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11938793" y="7728036"/>
            <a:ext cx="2037714" cy="596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4D4D4F"/>
                </a:solidFill>
                <a:latin typeface="Darwin"/>
                <a:cs typeface="Darwin"/>
              </a:rPr>
              <a:t>GRAYSCALE</a:t>
            </a:r>
            <a:r>
              <a:rPr sz="1000" b="1" spc="170" dirty="0">
                <a:solidFill>
                  <a:srgbClr val="4D4D4F"/>
                </a:solidFill>
                <a:latin typeface="Darwin"/>
                <a:cs typeface="Darwin"/>
              </a:rPr>
              <a:t>  </a:t>
            </a:r>
            <a:r>
              <a:rPr sz="1000" b="1" spc="40" dirty="0">
                <a:solidFill>
                  <a:srgbClr val="4D4D4F"/>
                </a:solidFill>
                <a:latin typeface="Darwin"/>
                <a:cs typeface="Darwin"/>
              </a:rPr>
              <a:t>LOGO</a:t>
            </a:r>
            <a:endParaRPr sz="1000">
              <a:latin typeface="Darwin"/>
              <a:cs typeface="Darwin"/>
            </a:endParaRPr>
          </a:p>
          <a:p>
            <a:pPr marL="12700" marR="5080">
              <a:lnSpc>
                <a:spcPct val="125000"/>
              </a:lnSpc>
            </a:pPr>
            <a:r>
              <a:rPr sz="1000" b="1" dirty="0">
                <a:solidFill>
                  <a:srgbClr val="E2066E"/>
                </a:solidFill>
                <a:latin typeface="Darwin"/>
                <a:cs typeface="Darwin"/>
              </a:rPr>
              <a:t>ONLY</a:t>
            </a:r>
            <a:r>
              <a:rPr sz="1000" b="1" spc="165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available</a:t>
            </a:r>
            <a:r>
              <a:rPr sz="10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0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0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0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grayscale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black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white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printing.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46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77" name="object 77"/>
          <p:cNvSpPr txBox="1"/>
          <p:nvPr/>
        </p:nvSpPr>
        <p:spPr>
          <a:xfrm>
            <a:off x="9012261" y="8451850"/>
            <a:ext cx="7181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24307</a:t>
            </a:r>
            <a:endParaRPr sz="8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1932919" y="6682097"/>
            <a:ext cx="2134870" cy="596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spc="50" dirty="0">
                <a:solidFill>
                  <a:srgbClr val="4D4D4F"/>
                </a:solidFill>
                <a:latin typeface="Darwin"/>
                <a:cs typeface="Darwin"/>
              </a:rPr>
              <a:t>LINE</a:t>
            </a:r>
            <a:r>
              <a:rPr sz="1000" b="1" spc="21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4D4D4F"/>
                </a:solidFill>
                <a:latin typeface="Darwin"/>
                <a:cs typeface="Darwin"/>
              </a:rPr>
              <a:t>ART</a:t>
            </a:r>
            <a:r>
              <a:rPr sz="1000" b="1" spc="21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spc="40" dirty="0">
                <a:solidFill>
                  <a:srgbClr val="4D4D4F"/>
                </a:solidFill>
                <a:latin typeface="Darwin"/>
                <a:cs typeface="Darwin"/>
              </a:rPr>
              <a:t>LOGO</a:t>
            </a:r>
            <a:endParaRPr sz="1000">
              <a:latin typeface="Darwin"/>
              <a:cs typeface="Darwin"/>
            </a:endParaRPr>
          </a:p>
          <a:p>
            <a:pPr marL="12700" marR="5080">
              <a:lnSpc>
                <a:spcPct val="125000"/>
              </a:lnSpc>
            </a:pPr>
            <a:r>
              <a:rPr sz="1000" b="1" dirty="0">
                <a:solidFill>
                  <a:srgbClr val="E2066E"/>
                </a:solidFill>
                <a:latin typeface="Darwin"/>
                <a:cs typeface="Darwin"/>
              </a:rPr>
              <a:t>ONLY</a:t>
            </a:r>
            <a:r>
              <a:rPr sz="1000" b="1" spc="185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production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limited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000" spc="1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color.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012261" y="7412347"/>
            <a:ext cx="7353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24308</a:t>
            </a:r>
            <a:endParaRPr sz="8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9018613" y="2071534"/>
            <a:ext cx="5526405" cy="10185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061456"/>
                </a:solidFill>
                <a:latin typeface="Darwin"/>
                <a:cs typeface="Darwin"/>
              </a:rPr>
              <a:t>SIZES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9"/>
              </a:lnSpc>
              <a:spcBef>
                <a:spcPts val="45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Please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treat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respect.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Don’t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crowd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other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elements.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And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don’t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so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small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requires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magnifying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glass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read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it.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20" dirty="0">
                <a:solidFill>
                  <a:srgbClr val="4D4D4F"/>
                </a:solidFill>
                <a:latin typeface="Darwin-Light"/>
                <a:cs typeface="Darwin-Light"/>
              </a:rPr>
              <a:t>logo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have</a:t>
            </a:r>
            <a:r>
              <a:rPr sz="125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presence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within</a:t>
            </a:r>
            <a:r>
              <a:rPr sz="125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piece.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018613" y="5718813"/>
            <a:ext cx="5589270" cy="778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061456"/>
                </a:solidFill>
                <a:latin typeface="Darwin"/>
                <a:cs typeface="Darwin"/>
              </a:rPr>
              <a:t>VERSIONING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9"/>
              </a:lnSpc>
              <a:spcBef>
                <a:spcPts val="45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versions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below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really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your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last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resort.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If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can’t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print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using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multiple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colors,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only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then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default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following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options.</a:t>
            </a:r>
            <a:endParaRPr sz="1250">
              <a:latin typeface="Darwin-Light"/>
              <a:cs typeface="Darwin-Ligh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53149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3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CORPORATE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GUIDELINES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65" dirty="0">
                <a:solidFill>
                  <a:srgbClr val="061456"/>
                </a:solidFill>
                <a:latin typeface="Darwin-Black"/>
                <a:cs typeface="Darwin-Black"/>
              </a:rPr>
              <a:t>CORPORATE</a:t>
            </a:r>
            <a:r>
              <a:rPr sz="1000" b="1" spc="47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L</a:t>
            </a:r>
            <a:r>
              <a:rPr sz="1000" b="1" spc="-3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OGOS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01087" y="939800"/>
            <a:ext cx="6055995" cy="616585"/>
          </a:xfrm>
          <a:prstGeom prst="rect">
            <a:avLst/>
          </a:prstGeom>
          <a:solidFill>
            <a:srgbClr val="F9C20A"/>
          </a:solidFill>
        </p:spPr>
        <p:txBody>
          <a:bodyPr vert="horz" wrap="square" lIns="0" tIns="6222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9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ALWAYS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0" dirty="0">
                <a:solidFill>
                  <a:srgbClr val="FFFFFF"/>
                </a:solidFill>
                <a:latin typeface="Darwin"/>
                <a:cs typeface="Darwin"/>
              </a:rPr>
              <a:t>AS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5" dirty="0">
                <a:solidFill>
                  <a:srgbClr val="FFFFFF"/>
                </a:solidFill>
                <a:latin typeface="Darwin"/>
                <a:cs typeface="Darwin"/>
              </a:rPr>
              <a:t>PROVIDED.</a:t>
            </a:r>
            <a:endParaRPr sz="15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500" b="1" spc="-1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FFFFFF"/>
                </a:solidFill>
                <a:latin typeface="Darwin"/>
                <a:cs typeface="Darwin"/>
              </a:rPr>
              <a:t>LTER,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DISTORT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Darwin"/>
                <a:cs typeface="Darwin"/>
              </a:rPr>
              <a:t>ANGLE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IN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ANY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Darwin"/>
                <a:cs typeface="Darwin"/>
              </a:rPr>
              <a:t>WAY.</a:t>
            </a:r>
            <a:endParaRPr sz="1500">
              <a:latin typeface="Darwin"/>
              <a:cs typeface="Darwi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83119" y="2092054"/>
            <a:ext cx="13680440" cy="7310755"/>
            <a:chOff x="1183119" y="2092054"/>
            <a:chExt cx="13680440" cy="7310755"/>
          </a:xfrm>
        </p:grpSpPr>
        <p:sp>
          <p:nvSpPr>
            <p:cNvPr id="7" name="object 7"/>
            <p:cNvSpPr/>
            <p:nvPr/>
          </p:nvSpPr>
          <p:spPr>
            <a:xfrm>
              <a:off x="1277086" y="4805756"/>
              <a:ext cx="2457450" cy="792480"/>
            </a:xfrm>
            <a:custGeom>
              <a:avLst/>
              <a:gdLst/>
              <a:ahLst/>
              <a:cxnLst/>
              <a:rect l="l" t="t" r="r" b="b"/>
              <a:pathLst>
                <a:path w="2457450" h="792479">
                  <a:moveTo>
                    <a:pt x="2457081" y="0"/>
                  </a:moveTo>
                  <a:lnTo>
                    <a:pt x="0" y="0"/>
                  </a:lnTo>
                  <a:lnTo>
                    <a:pt x="0" y="792327"/>
                  </a:lnTo>
                  <a:lnTo>
                    <a:pt x="2457081" y="792327"/>
                  </a:lnTo>
                  <a:lnTo>
                    <a:pt x="2457081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7086" y="6024956"/>
              <a:ext cx="2457450" cy="792480"/>
            </a:xfrm>
            <a:custGeom>
              <a:avLst/>
              <a:gdLst/>
              <a:ahLst/>
              <a:cxnLst/>
              <a:rect l="l" t="t" r="r" b="b"/>
              <a:pathLst>
                <a:path w="2457450" h="792479">
                  <a:moveTo>
                    <a:pt x="2457081" y="0"/>
                  </a:moveTo>
                  <a:lnTo>
                    <a:pt x="0" y="0"/>
                  </a:lnTo>
                  <a:lnTo>
                    <a:pt x="0" y="792327"/>
                  </a:lnTo>
                  <a:lnTo>
                    <a:pt x="2457081" y="792327"/>
                  </a:lnTo>
                  <a:lnTo>
                    <a:pt x="2457081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2440" y="4942700"/>
              <a:ext cx="2126373" cy="5184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42440" y="4942687"/>
              <a:ext cx="2126615" cy="518795"/>
            </a:xfrm>
            <a:custGeom>
              <a:avLst/>
              <a:gdLst/>
              <a:ahLst/>
              <a:cxnLst/>
              <a:rect l="l" t="t" r="r" b="b"/>
              <a:pathLst>
                <a:path w="2126615" h="518795">
                  <a:moveTo>
                    <a:pt x="0" y="518464"/>
                  </a:moveTo>
                  <a:lnTo>
                    <a:pt x="2126373" y="518464"/>
                  </a:lnTo>
                  <a:lnTo>
                    <a:pt x="2126373" y="0"/>
                  </a:lnTo>
                  <a:lnTo>
                    <a:pt x="0" y="0"/>
                  </a:lnTo>
                  <a:lnTo>
                    <a:pt x="0" y="518464"/>
                  </a:lnTo>
                  <a:close/>
                </a:path>
              </a:pathLst>
            </a:custGeom>
            <a:ln w="1369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2440" y="6161887"/>
              <a:ext cx="2126373" cy="51846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13201" y="4778147"/>
              <a:ext cx="2581910" cy="852169"/>
            </a:xfrm>
            <a:custGeom>
              <a:avLst/>
              <a:gdLst/>
              <a:ahLst/>
              <a:cxnLst/>
              <a:rect l="l" t="t" r="r" b="b"/>
              <a:pathLst>
                <a:path w="2581910" h="852170">
                  <a:moveTo>
                    <a:pt x="0" y="851598"/>
                  </a:moveTo>
                  <a:lnTo>
                    <a:pt x="2581757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13201" y="5997347"/>
              <a:ext cx="2581910" cy="852169"/>
            </a:xfrm>
            <a:custGeom>
              <a:avLst/>
              <a:gdLst/>
              <a:ahLst/>
              <a:cxnLst/>
              <a:rect l="l" t="t" r="r" b="b"/>
              <a:pathLst>
                <a:path w="2581910" h="852170">
                  <a:moveTo>
                    <a:pt x="0" y="851598"/>
                  </a:moveTo>
                  <a:lnTo>
                    <a:pt x="2581757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3635" y="7440066"/>
              <a:ext cx="458203" cy="18792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83142" y="7454550"/>
              <a:ext cx="1933575" cy="839469"/>
            </a:xfrm>
            <a:custGeom>
              <a:avLst/>
              <a:gdLst/>
              <a:ahLst/>
              <a:cxnLst/>
              <a:rect l="l" t="t" r="r" b="b"/>
              <a:pathLst>
                <a:path w="1933575" h="839470">
                  <a:moveTo>
                    <a:pt x="1838134" y="0"/>
                  </a:moveTo>
                  <a:lnTo>
                    <a:pt x="0" y="390715"/>
                  </a:lnTo>
                  <a:lnTo>
                    <a:pt x="95275" y="838898"/>
                  </a:lnTo>
                  <a:lnTo>
                    <a:pt x="1933409" y="448195"/>
                  </a:lnTo>
                  <a:lnTo>
                    <a:pt x="1838134" y="0"/>
                  </a:lnTo>
                  <a:close/>
                </a:path>
              </a:pathLst>
            </a:custGeom>
            <a:solidFill>
              <a:srgbClr val="0073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3119" y="7608652"/>
              <a:ext cx="1933434" cy="68480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254573" y="7373962"/>
              <a:ext cx="516890" cy="2016125"/>
            </a:xfrm>
            <a:custGeom>
              <a:avLst/>
              <a:gdLst/>
              <a:ahLst/>
              <a:cxnLst/>
              <a:rect l="l" t="t" r="r" b="b"/>
              <a:pathLst>
                <a:path w="516889" h="2016125">
                  <a:moveTo>
                    <a:pt x="0" y="2016074"/>
                  </a:moveTo>
                  <a:lnTo>
                    <a:pt x="516585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00678" y="7425879"/>
              <a:ext cx="1871345" cy="906780"/>
            </a:xfrm>
            <a:custGeom>
              <a:avLst/>
              <a:gdLst/>
              <a:ahLst/>
              <a:cxnLst/>
              <a:rect l="l" t="t" r="r" b="b"/>
              <a:pathLst>
                <a:path w="1871345" h="906779">
                  <a:moveTo>
                    <a:pt x="0" y="906411"/>
                  </a:moveTo>
                  <a:lnTo>
                    <a:pt x="1870925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30140" y="2129788"/>
              <a:ext cx="2492702" cy="60778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30140" y="7974408"/>
              <a:ext cx="2492702" cy="60778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7066" y="3773677"/>
              <a:ext cx="1129586" cy="148971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67957" y="2104754"/>
              <a:ext cx="2631440" cy="644525"/>
            </a:xfrm>
            <a:custGeom>
              <a:avLst/>
              <a:gdLst/>
              <a:ahLst/>
              <a:cxnLst/>
              <a:rect l="l" t="t" r="r" b="b"/>
              <a:pathLst>
                <a:path w="2631440" h="644525">
                  <a:moveTo>
                    <a:pt x="0" y="644423"/>
                  </a:moveTo>
                  <a:lnTo>
                    <a:pt x="2631224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275727" y="3704084"/>
              <a:ext cx="1282065" cy="1651000"/>
            </a:xfrm>
            <a:custGeom>
              <a:avLst/>
              <a:gdLst/>
              <a:ahLst/>
              <a:cxnLst/>
              <a:rect l="l" t="t" r="r" b="b"/>
              <a:pathLst>
                <a:path w="1282065" h="1651000">
                  <a:moveTo>
                    <a:pt x="0" y="1651000"/>
                  </a:moveTo>
                  <a:lnTo>
                    <a:pt x="1281874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31260" y="3213608"/>
              <a:ext cx="1884451" cy="34433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1005" y="5527040"/>
              <a:ext cx="2526906" cy="92354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236964" y="8599375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158026" y="0"/>
                  </a:move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10743" y="73406"/>
                  </a:ln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236964" y="8599375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310743" y="73406"/>
                  </a:move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06521" y="111488"/>
                  </a:lnTo>
                  <a:lnTo>
                    <a:pt x="310743" y="73406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62538" y="8625812"/>
              <a:ext cx="148145" cy="12210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592765" y="8195528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59">
                  <a:moveTo>
                    <a:pt x="258735" y="0"/>
                  </a:move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  <a:lnTo>
                    <a:pt x="132793" y="188686"/>
                  </a:lnTo>
                  <a:lnTo>
                    <a:pt x="183644" y="184730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592765" y="8195528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59">
                  <a:moveTo>
                    <a:pt x="107899" y="187636"/>
                  </a:moveTo>
                  <a:lnTo>
                    <a:pt x="158416" y="187993"/>
                  </a:lnTo>
                  <a:lnTo>
                    <a:pt x="207352" y="178073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51481" y="8326484"/>
              <a:ext cx="162645" cy="14407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117824" y="8401403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158026" y="0"/>
                  </a:move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10743" y="73405"/>
                  </a:ln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117824" y="8401403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310743" y="73405"/>
                  </a:move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06521" y="111488"/>
                  </a:lnTo>
                  <a:lnTo>
                    <a:pt x="310743" y="73405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43400" y="8427839"/>
              <a:ext cx="148145" cy="12210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0473626" y="7997557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59">
                  <a:moveTo>
                    <a:pt x="258735" y="0"/>
                  </a:move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  <a:lnTo>
                    <a:pt x="132793" y="188686"/>
                  </a:lnTo>
                  <a:lnTo>
                    <a:pt x="183644" y="184730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473626" y="7997557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59">
                  <a:moveTo>
                    <a:pt x="107899" y="187636"/>
                  </a:moveTo>
                  <a:lnTo>
                    <a:pt x="158416" y="187993"/>
                  </a:lnTo>
                  <a:lnTo>
                    <a:pt x="207352" y="178073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332342" y="8128513"/>
              <a:ext cx="162645" cy="14407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939255" y="8245874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158026" y="0"/>
                  </a:move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10743" y="73405"/>
                  </a:ln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939255" y="8245874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310743" y="73405"/>
                  </a:move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06521" y="111488"/>
                  </a:lnTo>
                  <a:lnTo>
                    <a:pt x="310743" y="73405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4829" y="8272311"/>
              <a:ext cx="148145" cy="12210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1295057" y="7842029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59">
                  <a:moveTo>
                    <a:pt x="258735" y="0"/>
                  </a:move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  <a:lnTo>
                    <a:pt x="132793" y="188686"/>
                  </a:lnTo>
                  <a:lnTo>
                    <a:pt x="183644" y="184730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295057" y="7842029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59">
                  <a:moveTo>
                    <a:pt x="107899" y="187636"/>
                  </a:moveTo>
                  <a:lnTo>
                    <a:pt x="158416" y="187993"/>
                  </a:lnTo>
                  <a:lnTo>
                    <a:pt x="207352" y="178073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153772" y="7972983"/>
              <a:ext cx="162645" cy="14407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878821" y="5586857"/>
              <a:ext cx="2683510" cy="905510"/>
            </a:xfrm>
            <a:custGeom>
              <a:avLst/>
              <a:gdLst/>
              <a:ahLst/>
              <a:cxnLst/>
              <a:rect l="l" t="t" r="r" b="b"/>
              <a:pathLst>
                <a:path w="2683509" h="905510">
                  <a:moveTo>
                    <a:pt x="0" y="905497"/>
                  </a:moveTo>
                  <a:lnTo>
                    <a:pt x="2683256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878288" y="7845098"/>
              <a:ext cx="2905125" cy="795020"/>
            </a:xfrm>
            <a:custGeom>
              <a:avLst/>
              <a:gdLst/>
              <a:ahLst/>
              <a:cxnLst/>
              <a:rect l="l" t="t" r="r" b="b"/>
              <a:pathLst>
                <a:path w="2905125" h="795020">
                  <a:moveTo>
                    <a:pt x="0" y="794423"/>
                  </a:moveTo>
                  <a:lnTo>
                    <a:pt x="2904794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557267" y="3193752"/>
              <a:ext cx="2042795" cy="390525"/>
            </a:xfrm>
            <a:custGeom>
              <a:avLst/>
              <a:gdLst/>
              <a:ahLst/>
              <a:cxnLst/>
              <a:rect l="l" t="t" r="r" b="b"/>
              <a:pathLst>
                <a:path w="2042795" h="390525">
                  <a:moveTo>
                    <a:pt x="0" y="390499"/>
                  </a:moveTo>
                  <a:lnTo>
                    <a:pt x="2042388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04579" y="6642100"/>
              <a:ext cx="2284983" cy="9144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104960" y="6577934"/>
              <a:ext cx="2519680" cy="1033780"/>
            </a:xfrm>
            <a:custGeom>
              <a:avLst/>
              <a:gdLst/>
              <a:ahLst/>
              <a:cxnLst/>
              <a:rect l="l" t="t" r="r" b="b"/>
              <a:pathLst>
                <a:path w="2519679" h="1033779">
                  <a:moveTo>
                    <a:pt x="0" y="1033259"/>
                  </a:moveTo>
                  <a:lnTo>
                    <a:pt x="2519667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4597539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4597539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4027467" y="4824893"/>
            <a:ext cx="3039110" cy="53848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OUTLINE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2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add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stroke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outline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47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4027467" y="6044093"/>
            <a:ext cx="3716020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2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061456"/>
                </a:solidFill>
                <a:latin typeface="Darwin"/>
                <a:cs typeface="Darwin"/>
              </a:rPr>
              <a:t>BACKGROUND</a:t>
            </a:r>
            <a:endParaRPr sz="1500">
              <a:latin typeface="Darwin"/>
              <a:cs typeface="Darwin"/>
            </a:endParaRPr>
          </a:p>
          <a:p>
            <a:pPr marL="12700" marR="5080" algn="just">
              <a:lnSpc>
                <a:spcPts val="1880"/>
              </a:lnSpc>
              <a:spcBef>
                <a:spcPts val="5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15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three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brand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colors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similar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values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background.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sure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there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sufficient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contrast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so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stands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0" dirty="0">
                <a:solidFill>
                  <a:srgbClr val="4D4D4F"/>
                </a:solidFill>
                <a:latin typeface="Darwin-Light"/>
                <a:cs typeface="Darwin-Light"/>
              </a:rPr>
              <a:t>out.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038836" y="7336960"/>
            <a:ext cx="3634104" cy="7772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55" dirty="0">
                <a:solidFill>
                  <a:srgbClr val="061456"/>
                </a:solidFill>
                <a:latin typeface="Darwin"/>
                <a:cs typeface="Darwin"/>
              </a:rPr>
              <a:t>ROTATION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5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4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rotate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angle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bottom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run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straight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along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x-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axis.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48318" y="1663698"/>
            <a:ext cx="6309360" cy="142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16530" algn="l"/>
              </a:tabLst>
            </a:pP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C</a:t>
            </a:r>
            <a:r>
              <a:rPr sz="4000" spc="-3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255" dirty="0">
                <a:solidFill>
                  <a:srgbClr val="061456"/>
                </a:solidFill>
                <a:latin typeface="Arial"/>
                <a:cs typeface="Arial"/>
              </a:rPr>
              <a:t>P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spc="-35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A</a:t>
            </a:r>
            <a:r>
              <a:rPr sz="4000" spc="-5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125" dirty="0">
                <a:solidFill>
                  <a:srgbClr val="061456"/>
                </a:solidFill>
                <a:latin typeface="Arial"/>
                <a:cs typeface="Arial"/>
              </a:rPr>
              <a:t>T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95" dirty="0">
                <a:solidFill>
                  <a:srgbClr val="061456"/>
                </a:solidFill>
                <a:latin typeface="Arial"/>
                <a:cs typeface="Arial"/>
              </a:rPr>
              <a:t>E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050" dirty="0">
                <a:solidFill>
                  <a:srgbClr val="061456"/>
                </a:solidFill>
                <a:latin typeface="Arial"/>
                <a:cs typeface="Arial"/>
              </a:rPr>
              <a:t>L</a:t>
            </a:r>
            <a:r>
              <a:rPr sz="4000" spc="-39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G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73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endParaRPr sz="4000">
              <a:latin typeface="Arial"/>
              <a:cs typeface="Arial"/>
            </a:endParaRPr>
          </a:p>
          <a:p>
            <a:pPr marL="33655">
              <a:lnSpc>
                <a:spcPct val="100000"/>
              </a:lnSpc>
              <a:spcBef>
                <a:spcPts val="2195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It’s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time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have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heart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heart.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We’ve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seen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some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pretty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weird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things</a:t>
            </a:r>
            <a:endParaRPr sz="1500">
              <a:latin typeface="Darwin-Light"/>
              <a:cs typeface="Darwin-Light"/>
            </a:endParaRPr>
          </a:p>
          <a:p>
            <a:pPr marL="33655">
              <a:lnSpc>
                <a:spcPct val="100000"/>
              </a:lnSpc>
              <a:spcBef>
                <a:spcPts val="400"/>
              </a:spcBef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happening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logo,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need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set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record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straight.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69456" y="3231768"/>
            <a:ext cx="6524625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300"/>
              </a:lnSpc>
              <a:spcBef>
                <a:spcPts val="100"/>
              </a:spcBef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Changing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any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way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implies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don’t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take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brand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seriously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and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makes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difficult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build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recognition.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champions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brand,</a:t>
            </a:r>
            <a:endParaRPr sz="15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look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protect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932919" y="2018834"/>
            <a:ext cx="1842135" cy="7772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COLORS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5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7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change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colors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932919" y="7863457"/>
            <a:ext cx="2379345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RESPECT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75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19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location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where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might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walked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on,</a:t>
            </a:r>
            <a:endParaRPr sz="12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driven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worn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time.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932919" y="3102653"/>
            <a:ext cx="2005330" cy="7772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DESIGN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5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2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remove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rearrange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parts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932919" y="5665131"/>
            <a:ext cx="2153920" cy="7772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VISIBILITY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5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65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obscure,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cover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0" dirty="0">
                <a:solidFill>
                  <a:srgbClr val="4D4D4F"/>
                </a:solidFill>
                <a:latin typeface="Darwin-Light"/>
                <a:cs typeface="Darwin-Light"/>
              </a:rPr>
              <a:t>hide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any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part</a:t>
            </a:r>
            <a:r>
              <a:rPr sz="125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endParaRPr sz="1250">
              <a:latin typeface="Darwin-Light"/>
              <a:cs typeface="Darwin-Ligh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54457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3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9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CORPORATE</a:t>
            </a:r>
            <a:r>
              <a:rPr sz="1000" spc="3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GUIDELINES</a:t>
            </a:r>
            <a:r>
              <a:rPr sz="1000" spc="3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9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CR</a:t>
            </a:r>
            <a:r>
              <a:rPr sz="1000" b="1" spc="-3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O</a:t>
            </a:r>
            <a:r>
              <a:rPr sz="1000" b="1" spc="-3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WN</a:t>
            </a:r>
            <a:r>
              <a:rPr sz="1000" b="1" spc="459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AND</a:t>
            </a:r>
            <a:r>
              <a:rPr sz="1000" b="1" spc="46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5" dirty="0">
                <a:solidFill>
                  <a:srgbClr val="061456"/>
                </a:solidFill>
                <a:latin typeface="Darwin-Black"/>
                <a:cs typeface="Darwin-Black"/>
              </a:rPr>
              <a:t>ANCHOR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01087" y="939800"/>
            <a:ext cx="6055995" cy="616585"/>
          </a:xfrm>
          <a:prstGeom prst="rect">
            <a:avLst/>
          </a:prstGeom>
          <a:solidFill>
            <a:srgbClr val="F9C20A"/>
          </a:solidFill>
        </p:spPr>
        <p:txBody>
          <a:bodyPr vert="horz" wrap="square" lIns="0" tIns="6222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9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ALWAYS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0" dirty="0">
                <a:solidFill>
                  <a:srgbClr val="FFFFFF"/>
                </a:solidFill>
                <a:latin typeface="Darwin"/>
                <a:cs typeface="Darwin"/>
              </a:rPr>
              <a:t>AS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5" dirty="0">
                <a:solidFill>
                  <a:srgbClr val="FFFFFF"/>
                </a:solidFill>
                <a:latin typeface="Darwin"/>
                <a:cs typeface="Darwin"/>
              </a:rPr>
              <a:t>PROVIDED.</a:t>
            </a:r>
            <a:endParaRPr sz="15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500" b="1" spc="-1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FFFFFF"/>
                </a:solidFill>
                <a:latin typeface="Darwin"/>
                <a:cs typeface="Darwin"/>
              </a:rPr>
              <a:t>LTER,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DISTORT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Darwin"/>
                <a:cs typeface="Darwin"/>
              </a:rPr>
              <a:t>ANGLE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IN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ANY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Darwin"/>
                <a:cs typeface="Darwin"/>
              </a:rPr>
              <a:t>WAY.</a:t>
            </a:r>
            <a:endParaRPr sz="1500">
              <a:latin typeface="Darwin"/>
              <a:cs typeface="Darwi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8318" y="1416810"/>
            <a:ext cx="57556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34185" algn="l"/>
                <a:tab pos="2814320" algn="l"/>
                <a:tab pos="4748530" algn="l"/>
              </a:tabLst>
            </a:pP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C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9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25" dirty="0">
                <a:solidFill>
                  <a:srgbClr val="061456"/>
                </a:solidFill>
                <a:latin typeface="Arial"/>
                <a:cs typeface="Arial"/>
              </a:rPr>
              <a:t>W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10" dirty="0">
                <a:solidFill>
                  <a:srgbClr val="061456"/>
                </a:solidFill>
                <a:latin typeface="Arial"/>
                <a:cs typeface="Arial"/>
              </a:rPr>
              <a:t>N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A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360" dirty="0">
                <a:solidFill>
                  <a:srgbClr val="061456"/>
                </a:solidFill>
                <a:latin typeface="Arial"/>
                <a:cs typeface="Arial"/>
              </a:rPr>
              <a:t>N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525" dirty="0">
                <a:solidFill>
                  <a:srgbClr val="061456"/>
                </a:solidFill>
                <a:latin typeface="Arial"/>
                <a:cs typeface="Arial"/>
              </a:rPr>
              <a:t>D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A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360" dirty="0">
                <a:solidFill>
                  <a:srgbClr val="061456"/>
                </a:solidFill>
                <a:latin typeface="Arial"/>
                <a:cs typeface="Arial"/>
              </a:rPr>
              <a:t>N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C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H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52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050" dirty="0">
                <a:solidFill>
                  <a:srgbClr val="061456"/>
                </a:solidFill>
                <a:latin typeface="Arial"/>
                <a:cs typeface="Arial"/>
              </a:rPr>
              <a:t>L</a:t>
            </a:r>
            <a:r>
              <a:rPr sz="4000" spc="-39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G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73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51743" y="3568763"/>
            <a:ext cx="6130925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222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exception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merchandise,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where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symbol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allowed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stand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alone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however,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preferred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option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when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being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used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isolation.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1743" y="4578603"/>
            <a:ext cx="6195060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690" marR="5080" indent="-174625">
              <a:lnSpc>
                <a:spcPct val="122300"/>
              </a:lnSpc>
              <a:spcBef>
                <a:spcPts val="100"/>
              </a:spcBef>
              <a:buChar char="•"/>
              <a:tabLst>
                <a:tab pos="187325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Another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creating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onboard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materials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also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have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option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Crown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Anchor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place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1743" y="5308980"/>
            <a:ext cx="6011545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690" marR="5080" indent="-174625">
              <a:lnSpc>
                <a:spcPct val="122300"/>
              </a:lnSpc>
              <a:spcBef>
                <a:spcPts val="100"/>
              </a:spcBef>
              <a:buChar char="•"/>
              <a:tabLst>
                <a:tab pos="187325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Never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stack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Crown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Anchor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logo,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0" dirty="0">
                <a:solidFill>
                  <a:srgbClr val="4D4D4F"/>
                </a:solidFill>
                <a:latin typeface="Darwin-Light"/>
                <a:cs typeface="Darwin-Light"/>
              </a:rPr>
              <a:t>allow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3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symbol</a:t>
            </a:r>
            <a:r>
              <a:rPr sz="1500" spc="3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3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overshadow</a:t>
            </a:r>
            <a:r>
              <a:rPr sz="1500" spc="3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3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500" spc="3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66250" y="3682232"/>
            <a:ext cx="1767839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x</a:t>
            </a:r>
            <a:r>
              <a:rPr sz="950" spc="8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=</a:t>
            </a:r>
            <a:r>
              <a:rPr sz="950" spc="8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height</a:t>
            </a:r>
            <a:r>
              <a:rPr sz="950" spc="8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E2066E"/>
                </a:solidFill>
                <a:latin typeface="Arial"/>
                <a:cs typeface="Arial"/>
              </a:rPr>
              <a:t>of</a:t>
            </a:r>
            <a:r>
              <a:rPr sz="950" spc="8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top</a:t>
            </a:r>
            <a:r>
              <a:rPr sz="950" spc="8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E2066E"/>
                </a:solidFill>
                <a:latin typeface="Arial"/>
                <a:cs typeface="Arial"/>
              </a:rPr>
              <a:t>half</a:t>
            </a:r>
            <a:r>
              <a:rPr sz="950" spc="8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E2066E"/>
                </a:solidFill>
                <a:latin typeface="Arial"/>
                <a:cs typeface="Arial"/>
              </a:rPr>
              <a:t>of</a:t>
            </a:r>
            <a:r>
              <a:rPr sz="950" spc="8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E2066E"/>
                </a:solidFill>
                <a:latin typeface="Arial"/>
                <a:cs typeface="Arial"/>
              </a:rPr>
              <a:t>crown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61248" y="2944393"/>
            <a:ext cx="2172335" cy="596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spc="55" dirty="0">
                <a:solidFill>
                  <a:srgbClr val="4D4D4F"/>
                </a:solidFill>
                <a:latin typeface="Darwin"/>
                <a:cs typeface="Darwin"/>
              </a:rPr>
              <a:t>MINIMUM</a:t>
            </a:r>
            <a:r>
              <a:rPr sz="1000" b="1" spc="18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spc="55" dirty="0">
                <a:solidFill>
                  <a:srgbClr val="4D4D4F"/>
                </a:solidFill>
                <a:latin typeface="Darwin"/>
                <a:cs typeface="Darwin"/>
              </a:rPr>
              <a:t>CLEARANCE</a:t>
            </a:r>
            <a:endParaRPr sz="1000">
              <a:latin typeface="Darwin"/>
              <a:cs typeface="Darwin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Keep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“x”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space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around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Crown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Anchor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free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visual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distraction.</a:t>
            </a:r>
            <a:endParaRPr sz="1000">
              <a:latin typeface="Darwin-Light"/>
              <a:cs typeface="Darwin-Ligh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581038" y="3544861"/>
            <a:ext cx="1754505" cy="4790440"/>
            <a:chOff x="9581038" y="3544861"/>
            <a:chExt cx="1754505" cy="4790440"/>
          </a:xfrm>
        </p:grpSpPr>
        <p:sp>
          <p:nvSpPr>
            <p:cNvPr id="13" name="object 13"/>
            <p:cNvSpPr/>
            <p:nvPr/>
          </p:nvSpPr>
          <p:spPr>
            <a:xfrm>
              <a:off x="9884613" y="3709567"/>
              <a:ext cx="782955" cy="869315"/>
            </a:xfrm>
            <a:custGeom>
              <a:avLst/>
              <a:gdLst/>
              <a:ahLst/>
              <a:cxnLst/>
              <a:rect l="l" t="t" r="r" b="b"/>
              <a:pathLst>
                <a:path w="782954" h="869314">
                  <a:moveTo>
                    <a:pt x="752563" y="320243"/>
                  </a:moveTo>
                  <a:lnTo>
                    <a:pt x="30289" y="320243"/>
                  </a:lnTo>
                  <a:lnTo>
                    <a:pt x="37693" y="405333"/>
                  </a:lnTo>
                  <a:lnTo>
                    <a:pt x="309232" y="405218"/>
                  </a:lnTo>
                  <a:lnTo>
                    <a:pt x="309130" y="699173"/>
                  </a:lnTo>
                  <a:lnTo>
                    <a:pt x="176872" y="698322"/>
                  </a:lnTo>
                  <a:lnTo>
                    <a:pt x="136347" y="680212"/>
                  </a:lnTo>
                  <a:lnTo>
                    <a:pt x="122643" y="646836"/>
                  </a:lnTo>
                  <a:lnTo>
                    <a:pt x="131318" y="626427"/>
                  </a:lnTo>
                  <a:lnTo>
                    <a:pt x="145262" y="609231"/>
                  </a:lnTo>
                  <a:lnTo>
                    <a:pt x="162496" y="594804"/>
                  </a:lnTo>
                  <a:lnTo>
                    <a:pt x="181000" y="582676"/>
                  </a:lnTo>
                  <a:lnTo>
                    <a:pt x="163322" y="571792"/>
                  </a:lnTo>
                  <a:lnTo>
                    <a:pt x="126047" y="545693"/>
                  </a:lnTo>
                  <a:lnTo>
                    <a:pt x="81737" y="514184"/>
                  </a:lnTo>
                  <a:lnTo>
                    <a:pt x="42938" y="487108"/>
                  </a:lnTo>
                  <a:lnTo>
                    <a:pt x="75526" y="749528"/>
                  </a:lnTo>
                  <a:lnTo>
                    <a:pt x="388912" y="868692"/>
                  </a:lnTo>
                  <a:lnTo>
                    <a:pt x="393890" y="868692"/>
                  </a:lnTo>
                  <a:lnTo>
                    <a:pt x="707313" y="749528"/>
                  </a:lnTo>
                  <a:lnTo>
                    <a:pt x="739914" y="487108"/>
                  </a:lnTo>
                  <a:lnTo>
                    <a:pt x="701116" y="514184"/>
                  </a:lnTo>
                  <a:lnTo>
                    <a:pt x="656793" y="545693"/>
                  </a:lnTo>
                  <a:lnTo>
                    <a:pt x="619518" y="571792"/>
                  </a:lnTo>
                  <a:lnTo>
                    <a:pt x="601840" y="582676"/>
                  </a:lnTo>
                  <a:lnTo>
                    <a:pt x="620356" y="594804"/>
                  </a:lnTo>
                  <a:lnTo>
                    <a:pt x="637590" y="609231"/>
                  </a:lnTo>
                  <a:lnTo>
                    <a:pt x="660184" y="646836"/>
                  </a:lnTo>
                  <a:lnTo>
                    <a:pt x="627748" y="693115"/>
                  </a:lnTo>
                  <a:lnTo>
                    <a:pt x="473684" y="699173"/>
                  </a:lnTo>
                  <a:lnTo>
                    <a:pt x="473595" y="405218"/>
                  </a:lnTo>
                  <a:lnTo>
                    <a:pt x="745147" y="405333"/>
                  </a:lnTo>
                  <a:lnTo>
                    <a:pt x="752563" y="320243"/>
                  </a:lnTo>
                  <a:close/>
                </a:path>
                <a:path w="782954" h="869314">
                  <a:moveTo>
                    <a:pt x="782853" y="18910"/>
                  </a:moveTo>
                  <a:lnTo>
                    <a:pt x="745502" y="44881"/>
                  </a:lnTo>
                  <a:lnTo>
                    <a:pt x="709079" y="71462"/>
                  </a:lnTo>
                  <a:lnTo>
                    <a:pt x="672338" y="98602"/>
                  </a:lnTo>
                  <a:lnTo>
                    <a:pt x="634072" y="126288"/>
                  </a:lnTo>
                  <a:lnTo>
                    <a:pt x="634072" y="130390"/>
                  </a:lnTo>
                  <a:lnTo>
                    <a:pt x="685304" y="187363"/>
                  </a:lnTo>
                  <a:lnTo>
                    <a:pt x="600392" y="245732"/>
                  </a:lnTo>
                  <a:lnTo>
                    <a:pt x="474738" y="189572"/>
                  </a:lnTo>
                  <a:lnTo>
                    <a:pt x="474738" y="186550"/>
                  </a:lnTo>
                  <a:lnTo>
                    <a:pt x="522135" y="125450"/>
                  </a:lnTo>
                  <a:lnTo>
                    <a:pt x="490715" y="93878"/>
                  </a:lnTo>
                  <a:lnTo>
                    <a:pt x="458000" y="62217"/>
                  </a:lnTo>
                  <a:lnTo>
                    <a:pt x="392823" y="0"/>
                  </a:lnTo>
                  <a:lnTo>
                    <a:pt x="390029" y="0"/>
                  </a:lnTo>
                  <a:lnTo>
                    <a:pt x="324853" y="62217"/>
                  </a:lnTo>
                  <a:lnTo>
                    <a:pt x="292125" y="93878"/>
                  </a:lnTo>
                  <a:lnTo>
                    <a:pt x="260718" y="125450"/>
                  </a:lnTo>
                  <a:lnTo>
                    <a:pt x="308114" y="186550"/>
                  </a:lnTo>
                  <a:lnTo>
                    <a:pt x="308114" y="189572"/>
                  </a:lnTo>
                  <a:lnTo>
                    <a:pt x="182435" y="245732"/>
                  </a:lnTo>
                  <a:lnTo>
                    <a:pt x="97510" y="187363"/>
                  </a:lnTo>
                  <a:lnTo>
                    <a:pt x="148742" y="130390"/>
                  </a:lnTo>
                  <a:lnTo>
                    <a:pt x="148742" y="126288"/>
                  </a:lnTo>
                  <a:lnTo>
                    <a:pt x="110477" y="98602"/>
                  </a:lnTo>
                  <a:lnTo>
                    <a:pt x="73748" y="71462"/>
                  </a:lnTo>
                  <a:lnTo>
                    <a:pt x="37338" y="44881"/>
                  </a:lnTo>
                  <a:lnTo>
                    <a:pt x="0" y="18910"/>
                  </a:lnTo>
                  <a:lnTo>
                    <a:pt x="24663" y="274218"/>
                  </a:lnTo>
                  <a:lnTo>
                    <a:pt x="758151" y="274218"/>
                  </a:lnTo>
                  <a:lnTo>
                    <a:pt x="782853" y="1891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88535" y="3860925"/>
              <a:ext cx="1437640" cy="0"/>
            </a:xfrm>
            <a:custGeom>
              <a:avLst/>
              <a:gdLst/>
              <a:ahLst/>
              <a:cxnLst/>
              <a:rect l="l" t="t" r="r" b="b"/>
              <a:pathLst>
                <a:path w="1437640">
                  <a:moveTo>
                    <a:pt x="1437284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93149" y="3707861"/>
              <a:ext cx="1437640" cy="0"/>
            </a:xfrm>
            <a:custGeom>
              <a:avLst/>
              <a:gdLst/>
              <a:ahLst/>
              <a:cxnLst/>
              <a:rect l="l" t="t" r="r" b="b"/>
              <a:pathLst>
                <a:path w="1437640">
                  <a:moveTo>
                    <a:pt x="1437284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30584" y="3707861"/>
              <a:ext cx="163195" cy="0"/>
            </a:xfrm>
            <a:custGeom>
              <a:avLst/>
              <a:gdLst/>
              <a:ahLst/>
              <a:cxnLst/>
              <a:rect l="l" t="t" r="r" b="b"/>
              <a:pathLst>
                <a:path w="163195">
                  <a:moveTo>
                    <a:pt x="162814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25671" y="4603453"/>
              <a:ext cx="1097915" cy="0"/>
            </a:xfrm>
            <a:custGeom>
              <a:avLst/>
              <a:gdLst/>
              <a:ahLst/>
              <a:cxnLst/>
              <a:rect l="l" t="t" r="r" b="b"/>
              <a:pathLst>
                <a:path w="1097915">
                  <a:moveTo>
                    <a:pt x="1097406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674917" y="3549947"/>
              <a:ext cx="0" cy="1202055"/>
            </a:xfrm>
            <a:custGeom>
              <a:avLst/>
              <a:gdLst/>
              <a:ahLst/>
              <a:cxnLst/>
              <a:rect l="l" t="t" r="r" b="b"/>
              <a:pathLst>
                <a:path h="1202054">
                  <a:moveTo>
                    <a:pt x="0" y="1201737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83652" y="3554860"/>
              <a:ext cx="0" cy="1202055"/>
            </a:xfrm>
            <a:custGeom>
              <a:avLst/>
              <a:gdLst/>
              <a:ahLst/>
              <a:cxnLst/>
              <a:rect l="l" t="t" r="r" b="b"/>
              <a:pathLst>
                <a:path h="1202054">
                  <a:moveTo>
                    <a:pt x="0" y="1201686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725705" y="3549941"/>
              <a:ext cx="0" cy="1211580"/>
            </a:xfrm>
            <a:custGeom>
              <a:avLst/>
              <a:gdLst/>
              <a:ahLst/>
              <a:cxnLst/>
              <a:rect l="l" t="t" r="r" b="b"/>
              <a:pathLst>
                <a:path h="1211579">
                  <a:moveTo>
                    <a:pt x="0" y="1211516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720857" y="4756518"/>
              <a:ext cx="1112520" cy="0"/>
            </a:xfrm>
            <a:custGeom>
              <a:avLst/>
              <a:gdLst/>
              <a:ahLst/>
              <a:cxnLst/>
              <a:rect l="l" t="t" r="r" b="b"/>
              <a:pathLst>
                <a:path w="1112520">
                  <a:moveTo>
                    <a:pt x="0" y="0"/>
                  </a:moveTo>
                  <a:lnTo>
                    <a:pt x="111205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720857" y="3554798"/>
              <a:ext cx="1112520" cy="0"/>
            </a:xfrm>
            <a:custGeom>
              <a:avLst/>
              <a:gdLst/>
              <a:ahLst/>
              <a:cxnLst/>
              <a:rect l="l" t="t" r="r" b="b"/>
              <a:pathLst>
                <a:path w="1112520">
                  <a:moveTo>
                    <a:pt x="0" y="0"/>
                  </a:moveTo>
                  <a:lnTo>
                    <a:pt x="111205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827980" y="3549941"/>
              <a:ext cx="0" cy="1211580"/>
            </a:xfrm>
            <a:custGeom>
              <a:avLst/>
              <a:gdLst/>
              <a:ahLst/>
              <a:cxnLst/>
              <a:rect l="l" t="t" r="r" b="b"/>
              <a:pathLst>
                <a:path h="1211579">
                  <a:moveTo>
                    <a:pt x="0" y="1211516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521860" y="3707879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0" y="153047"/>
                  </a:moveTo>
                  <a:lnTo>
                    <a:pt x="153060" y="153047"/>
                  </a:lnTo>
                  <a:lnTo>
                    <a:pt x="153060" y="0"/>
                  </a:lnTo>
                  <a:lnTo>
                    <a:pt x="0" y="0"/>
                  </a:lnTo>
                  <a:lnTo>
                    <a:pt x="0" y="153047"/>
                  </a:lnTo>
                  <a:close/>
                </a:path>
              </a:pathLst>
            </a:custGeom>
            <a:ln w="9766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569036" y="3752666"/>
              <a:ext cx="59055" cy="63500"/>
            </a:xfrm>
            <a:custGeom>
              <a:avLst/>
              <a:gdLst/>
              <a:ahLst/>
              <a:cxnLst/>
              <a:rect l="l" t="t" r="r" b="b"/>
              <a:pathLst>
                <a:path w="59054" h="63500">
                  <a:moveTo>
                    <a:pt x="57848" y="0"/>
                  </a:moveTo>
                  <a:lnTo>
                    <a:pt x="43560" y="0"/>
                  </a:lnTo>
                  <a:lnTo>
                    <a:pt x="29413" y="22694"/>
                  </a:lnTo>
                  <a:lnTo>
                    <a:pt x="15379" y="0"/>
                  </a:lnTo>
                  <a:lnTo>
                    <a:pt x="1092" y="0"/>
                  </a:lnTo>
                  <a:lnTo>
                    <a:pt x="21475" y="31000"/>
                  </a:lnTo>
                  <a:lnTo>
                    <a:pt x="0" y="63449"/>
                  </a:lnTo>
                  <a:lnTo>
                    <a:pt x="14160" y="63449"/>
                  </a:lnTo>
                  <a:lnTo>
                    <a:pt x="29286" y="39052"/>
                  </a:lnTo>
                  <a:lnTo>
                    <a:pt x="44538" y="63449"/>
                  </a:lnTo>
                  <a:lnTo>
                    <a:pt x="58699" y="63449"/>
                  </a:lnTo>
                  <a:lnTo>
                    <a:pt x="37337" y="30746"/>
                  </a:lnTo>
                  <a:lnTo>
                    <a:pt x="57848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772993" y="3602557"/>
              <a:ext cx="1009650" cy="1113155"/>
            </a:xfrm>
            <a:custGeom>
              <a:avLst/>
              <a:gdLst/>
              <a:ahLst/>
              <a:cxnLst/>
              <a:rect l="l" t="t" r="r" b="b"/>
              <a:pathLst>
                <a:path w="1009650" h="1113154">
                  <a:moveTo>
                    <a:pt x="58699" y="1112939"/>
                  </a:moveTo>
                  <a:lnTo>
                    <a:pt x="37338" y="1080236"/>
                  </a:lnTo>
                  <a:lnTo>
                    <a:pt x="57848" y="1049489"/>
                  </a:lnTo>
                  <a:lnTo>
                    <a:pt x="43561" y="1049489"/>
                  </a:lnTo>
                  <a:lnTo>
                    <a:pt x="29413" y="1072184"/>
                  </a:lnTo>
                  <a:lnTo>
                    <a:pt x="15379" y="1049489"/>
                  </a:lnTo>
                  <a:lnTo>
                    <a:pt x="1092" y="1049489"/>
                  </a:lnTo>
                  <a:lnTo>
                    <a:pt x="21475" y="1080490"/>
                  </a:lnTo>
                  <a:lnTo>
                    <a:pt x="0" y="1112939"/>
                  </a:lnTo>
                  <a:lnTo>
                    <a:pt x="14160" y="1112939"/>
                  </a:lnTo>
                  <a:lnTo>
                    <a:pt x="29286" y="1088542"/>
                  </a:lnTo>
                  <a:lnTo>
                    <a:pt x="44538" y="1112939"/>
                  </a:lnTo>
                  <a:lnTo>
                    <a:pt x="58699" y="1112939"/>
                  </a:lnTo>
                  <a:close/>
                </a:path>
                <a:path w="1009650" h="1113154">
                  <a:moveTo>
                    <a:pt x="62357" y="63449"/>
                  </a:moveTo>
                  <a:lnTo>
                    <a:pt x="40995" y="30746"/>
                  </a:lnTo>
                  <a:lnTo>
                    <a:pt x="61506" y="0"/>
                  </a:lnTo>
                  <a:lnTo>
                    <a:pt x="47218" y="0"/>
                  </a:lnTo>
                  <a:lnTo>
                    <a:pt x="33070" y="22694"/>
                  </a:lnTo>
                  <a:lnTo>
                    <a:pt x="19037" y="0"/>
                  </a:lnTo>
                  <a:lnTo>
                    <a:pt x="4749" y="0"/>
                  </a:lnTo>
                  <a:lnTo>
                    <a:pt x="25133" y="31000"/>
                  </a:lnTo>
                  <a:lnTo>
                    <a:pt x="3657" y="63449"/>
                  </a:lnTo>
                  <a:lnTo>
                    <a:pt x="17818" y="63449"/>
                  </a:lnTo>
                  <a:lnTo>
                    <a:pt x="32943" y="39052"/>
                  </a:lnTo>
                  <a:lnTo>
                    <a:pt x="48196" y="63449"/>
                  </a:lnTo>
                  <a:lnTo>
                    <a:pt x="62357" y="63449"/>
                  </a:lnTo>
                  <a:close/>
                </a:path>
                <a:path w="1009650" h="1113154">
                  <a:moveTo>
                    <a:pt x="1008418" y="1112266"/>
                  </a:moveTo>
                  <a:lnTo>
                    <a:pt x="987056" y="1079563"/>
                  </a:lnTo>
                  <a:lnTo>
                    <a:pt x="1007567" y="1048816"/>
                  </a:lnTo>
                  <a:lnTo>
                    <a:pt x="993279" y="1048816"/>
                  </a:lnTo>
                  <a:lnTo>
                    <a:pt x="979131" y="1071511"/>
                  </a:lnTo>
                  <a:lnTo>
                    <a:pt x="965098" y="1048816"/>
                  </a:lnTo>
                  <a:lnTo>
                    <a:pt x="950810" y="1048816"/>
                  </a:lnTo>
                  <a:lnTo>
                    <a:pt x="971194" y="1079817"/>
                  </a:lnTo>
                  <a:lnTo>
                    <a:pt x="949718" y="1112266"/>
                  </a:lnTo>
                  <a:lnTo>
                    <a:pt x="963879" y="1112266"/>
                  </a:lnTo>
                  <a:lnTo>
                    <a:pt x="979004" y="1087869"/>
                  </a:lnTo>
                  <a:lnTo>
                    <a:pt x="994257" y="1112266"/>
                  </a:lnTo>
                  <a:lnTo>
                    <a:pt x="1008418" y="1112266"/>
                  </a:lnTo>
                  <a:close/>
                </a:path>
                <a:path w="1009650" h="1113154">
                  <a:moveTo>
                    <a:pt x="1009205" y="64414"/>
                  </a:moveTo>
                  <a:lnTo>
                    <a:pt x="987844" y="31711"/>
                  </a:lnTo>
                  <a:lnTo>
                    <a:pt x="1008354" y="965"/>
                  </a:lnTo>
                  <a:lnTo>
                    <a:pt x="994067" y="965"/>
                  </a:lnTo>
                  <a:lnTo>
                    <a:pt x="979919" y="23660"/>
                  </a:lnTo>
                  <a:lnTo>
                    <a:pt x="965885" y="965"/>
                  </a:lnTo>
                  <a:lnTo>
                    <a:pt x="951598" y="965"/>
                  </a:lnTo>
                  <a:lnTo>
                    <a:pt x="971981" y="31965"/>
                  </a:lnTo>
                  <a:lnTo>
                    <a:pt x="950506" y="64414"/>
                  </a:lnTo>
                  <a:lnTo>
                    <a:pt x="964666" y="64414"/>
                  </a:lnTo>
                  <a:lnTo>
                    <a:pt x="979792" y="40017"/>
                  </a:lnTo>
                  <a:lnTo>
                    <a:pt x="995045" y="64414"/>
                  </a:lnTo>
                  <a:lnTo>
                    <a:pt x="1009205" y="644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548938" y="7772354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4">
                  <a:moveTo>
                    <a:pt x="292595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836654" y="7515969"/>
              <a:ext cx="0" cy="261620"/>
            </a:xfrm>
            <a:custGeom>
              <a:avLst/>
              <a:gdLst/>
              <a:ahLst/>
              <a:cxnLst/>
              <a:rect l="l" t="t" r="r" b="b"/>
              <a:pathLst>
                <a:path h="261620">
                  <a:moveTo>
                    <a:pt x="0" y="0"/>
                  </a:moveTo>
                  <a:lnTo>
                    <a:pt x="0" y="261238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849354" y="7939930"/>
              <a:ext cx="0" cy="390525"/>
            </a:xfrm>
            <a:custGeom>
              <a:avLst/>
              <a:gdLst/>
              <a:ahLst/>
              <a:cxnLst/>
              <a:rect l="l" t="t" r="r" b="b"/>
              <a:pathLst>
                <a:path h="390525">
                  <a:moveTo>
                    <a:pt x="0" y="0"/>
                  </a:moveTo>
                  <a:lnTo>
                    <a:pt x="0" y="39008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548938" y="7511130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4">
                  <a:moveTo>
                    <a:pt x="292595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841532" y="7574488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4">
                  <a:moveTo>
                    <a:pt x="292646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841532" y="8043946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4">
                  <a:moveTo>
                    <a:pt x="292646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8795" y="7516012"/>
              <a:ext cx="226618" cy="25146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751580" y="5184558"/>
              <a:ext cx="939800" cy="939800"/>
            </a:xfrm>
            <a:custGeom>
              <a:avLst/>
              <a:gdLst/>
              <a:ahLst/>
              <a:cxnLst/>
              <a:rect l="l" t="t" r="r" b="b"/>
              <a:pathLst>
                <a:path w="939800" h="939800">
                  <a:moveTo>
                    <a:pt x="939800" y="0"/>
                  </a:moveTo>
                  <a:lnTo>
                    <a:pt x="0" y="0"/>
                  </a:lnTo>
                  <a:lnTo>
                    <a:pt x="0" y="939800"/>
                  </a:lnTo>
                  <a:lnTo>
                    <a:pt x="939800" y="939800"/>
                  </a:lnTo>
                  <a:lnTo>
                    <a:pt x="939800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945161" y="5347831"/>
              <a:ext cx="553085" cy="613410"/>
            </a:xfrm>
            <a:custGeom>
              <a:avLst/>
              <a:gdLst/>
              <a:ahLst/>
              <a:cxnLst/>
              <a:rect l="l" t="t" r="r" b="b"/>
              <a:pathLst>
                <a:path w="553084" h="613410">
                  <a:moveTo>
                    <a:pt x="30314" y="343877"/>
                  </a:moveTo>
                  <a:lnTo>
                    <a:pt x="34457" y="377902"/>
                  </a:lnTo>
                  <a:lnTo>
                    <a:pt x="49842" y="500860"/>
                  </a:lnTo>
                  <a:lnTo>
                    <a:pt x="53327" y="529120"/>
                  </a:lnTo>
                  <a:lnTo>
                    <a:pt x="274548" y="613244"/>
                  </a:lnTo>
                  <a:lnTo>
                    <a:pt x="278066" y="613244"/>
                  </a:lnTo>
                  <a:lnTo>
                    <a:pt x="499325" y="529120"/>
                  </a:lnTo>
                  <a:lnTo>
                    <a:pt x="502798" y="500860"/>
                  </a:lnTo>
                  <a:lnTo>
                    <a:pt x="503710" y="493572"/>
                  </a:lnTo>
                  <a:lnTo>
                    <a:pt x="218236" y="493572"/>
                  </a:lnTo>
                  <a:lnTo>
                    <a:pt x="124866" y="492975"/>
                  </a:lnTo>
                  <a:lnTo>
                    <a:pt x="109480" y="489298"/>
                  </a:lnTo>
                  <a:lnTo>
                    <a:pt x="96250" y="480188"/>
                  </a:lnTo>
                  <a:lnTo>
                    <a:pt x="87758" y="468385"/>
                  </a:lnTo>
                  <a:lnTo>
                    <a:pt x="86588" y="456628"/>
                  </a:lnTo>
                  <a:lnTo>
                    <a:pt x="92698" y="442211"/>
                  </a:lnTo>
                  <a:lnTo>
                    <a:pt x="102542" y="430077"/>
                  </a:lnTo>
                  <a:lnTo>
                    <a:pt x="114706" y="419893"/>
                  </a:lnTo>
                  <a:lnTo>
                    <a:pt x="127774" y="411327"/>
                  </a:lnTo>
                  <a:lnTo>
                    <a:pt x="115288" y="403644"/>
                  </a:lnTo>
                  <a:lnTo>
                    <a:pt x="88974" y="385217"/>
                  </a:lnTo>
                  <a:lnTo>
                    <a:pt x="57696" y="362984"/>
                  </a:lnTo>
                  <a:lnTo>
                    <a:pt x="30314" y="343877"/>
                  </a:lnTo>
                  <a:close/>
                </a:path>
                <a:path w="553084" h="613410">
                  <a:moveTo>
                    <a:pt x="334340" y="286054"/>
                  </a:moveTo>
                  <a:lnTo>
                    <a:pt x="218300" y="286054"/>
                  </a:lnTo>
                  <a:lnTo>
                    <a:pt x="218236" y="493572"/>
                  </a:lnTo>
                  <a:lnTo>
                    <a:pt x="334391" y="493572"/>
                  </a:lnTo>
                  <a:lnTo>
                    <a:pt x="334340" y="286054"/>
                  </a:lnTo>
                  <a:close/>
                </a:path>
                <a:path w="553084" h="613410">
                  <a:moveTo>
                    <a:pt x="522338" y="343877"/>
                  </a:moveTo>
                  <a:lnTo>
                    <a:pt x="494945" y="362984"/>
                  </a:lnTo>
                  <a:lnTo>
                    <a:pt x="463657" y="385217"/>
                  </a:lnTo>
                  <a:lnTo>
                    <a:pt x="437341" y="403644"/>
                  </a:lnTo>
                  <a:lnTo>
                    <a:pt x="424865" y="411327"/>
                  </a:lnTo>
                  <a:lnTo>
                    <a:pt x="437934" y="419893"/>
                  </a:lnTo>
                  <a:lnTo>
                    <a:pt x="450097" y="430077"/>
                  </a:lnTo>
                  <a:lnTo>
                    <a:pt x="459941" y="442211"/>
                  </a:lnTo>
                  <a:lnTo>
                    <a:pt x="466051" y="456628"/>
                  </a:lnTo>
                  <a:lnTo>
                    <a:pt x="464871" y="468385"/>
                  </a:lnTo>
                  <a:lnTo>
                    <a:pt x="456379" y="480188"/>
                  </a:lnTo>
                  <a:lnTo>
                    <a:pt x="443150" y="489298"/>
                  </a:lnTo>
                  <a:lnTo>
                    <a:pt x="427761" y="492975"/>
                  </a:lnTo>
                  <a:lnTo>
                    <a:pt x="334391" y="493572"/>
                  </a:lnTo>
                  <a:lnTo>
                    <a:pt x="503710" y="493572"/>
                  </a:lnTo>
                  <a:lnTo>
                    <a:pt x="518187" y="377902"/>
                  </a:lnTo>
                  <a:lnTo>
                    <a:pt x="522338" y="343877"/>
                  </a:lnTo>
                  <a:close/>
                </a:path>
                <a:path w="553084" h="613410">
                  <a:moveTo>
                    <a:pt x="531266" y="226072"/>
                  </a:moveTo>
                  <a:lnTo>
                    <a:pt x="21386" y="226072"/>
                  </a:lnTo>
                  <a:lnTo>
                    <a:pt x="26606" y="286143"/>
                  </a:lnTo>
                  <a:lnTo>
                    <a:pt x="526041" y="286054"/>
                  </a:lnTo>
                  <a:lnTo>
                    <a:pt x="531266" y="226072"/>
                  </a:lnTo>
                  <a:close/>
                </a:path>
                <a:path w="553084" h="613410">
                  <a:moveTo>
                    <a:pt x="526041" y="286054"/>
                  </a:moveTo>
                  <a:lnTo>
                    <a:pt x="334340" y="286054"/>
                  </a:lnTo>
                  <a:lnTo>
                    <a:pt x="526034" y="286143"/>
                  </a:lnTo>
                  <a:close/>
                </a:path>
                <a:path w="553084" h="613410">
                  <a:moveTo>
                    <a:pt x="0" y="13347"/>
                  </a:moveTo>
                  <a:lnTo>
                    <a:pt x="17411" y="193586"/>
                  </a:lnTo>
                  <a:lnTo>
                    <a:pt x="535216" y="193586"/>
                  </a:lnTo>
                  <a:lnTo>
                    <a:pt x="537160" y="173469"/>
                  </a:lnTo>
                  <a:lnTo>
                    <a:pt x="128790" y="173469"/>
                  </a:lnTo>
                  <a:lnTo>
                    <a:pt x="68834" y="132270"/>
                  </a:lnTo>
                  <a:lnTo>
                    <a:pt x="105003" y="92049"/>
                  </a:lnTo>
                  <a:lnTo>
                    <a:pt x="105003" y="89154"/>
                  </a:lnTo>
                  <a:lnTo>
                    <a:pt x="77988" y="69610"/>
                  </a:lnTo>
                  <a:lnTo>
                    <a:pt x="26358" y="31684"/>
                  </a:lnTo>
                  <a:lnTo>
                    <a:pt x="0" y="13347"/>
                  </a:lnTo>
                  <a:close/>
                </a:path>
                <a:path w="553084" h="613410">
                  <a:moveTo>
                    <a:pt x="277304" y="0"/>
                  </a:moveTo>
                  <a:lnTo>
                    <a:pt x="275336" y="0"/>
                  </a:lnTo>
                  <a:lnTo>
                    <a:pt x="229325" y="43911"/>
                  </a:lnTo>
                  <a:lnTo>
                    <a:pt x="206222" y="66263"/>
                  </a:lnTo>
                  <a:lnTo>
                    <a:pt x="184048" y="88557"/>
                  </a:lnTo>
                  <a:lnTo>
                    <a:pt x="217500" y="131686"/>
                  </a:lnTo>
                  <a:lnTo>
                    <a:pt x="217500" y="133832"/>
                  </a:lnTo>
                  <a:lnTo>
                    <a:pt x="128790" y="173469"/>
                  </a:lnTo>
                  <a:lnTo>
                    <a:pt x="423837" y="173469"/>
                  </a:lnTo>
                  <a:lnTo>
                    <a:pt x="335140" y="133832"/>
                  </a:lnTo>
                  <a:lnTo>
                    <a:pt x="335140" y="131686"/>
                  </a:lnTo>
                  <a:lnTo>
                    <a:pt x="368592" y="88557"/>
                  </a:lnTo>
                  <a:lnTo>
                    <a:pt x="346414" y="66263"/>
                  </a:lnTo>
                  <a:lnTo>
                    <a:pt x="323315" y="43911"/>
                  </a:lnTo>
                  <a:lnTo>
                    <a:pt x="277304" y="0"/>
                  </a:lnTo>
                  <a:close/>
                </a:path>
                <a:path w="553084" h="613410">
                  <a:moveTo>
                    <a:pt x="552640" y="13347"/>
                  </a:moveTo>
                  <a:lnTo>
                    <a:pt x="526278" y="31684"/>
                  </a:lnTo>
                  <a:lnTo>
                    <a:pt x="474630" y="69610"/>
                  </a:lnTo>
                  <a:lnTo>
                    <a:pt x="447611" y="89154"/>
                  </a:lnTo>
                  <a:lnTo>
                    <a:pt x="447611" y="92049"/>
                  </a:lnTo>
                  <a:lnTo>
                    <a:pt x="483781" y="132270"/>
                  </a:lnTo>
                  <a:lnTo>
                    <a:pt x="423837" y="173469"/>
                  </a:lnTo>
                  <a:lnTo>
                    <a:pt x="537160" y="173469"/>
                  </a:lnTo>
                  <a:lnTo>
                    <a:pt x="552640" y="133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751566" y="5342496"/>
              <a:ext cx="1547495" cy="0"/>
            </a:xfrm>
            <a:custGeom>
              <a:avLst/>
              <a:gdLst/>
              <a:ahLst/>
              <a:cxnLst/>
              <a:rect l="l" t="t" r="r" b="b"/>
              <a:pathLst>
                <a:path w="1547495">
                  <a:moveTo>
                    <a:pt x="1547266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756527" y="5189433"/>
              <a:ext cx="1547495" cy="0"/>
            </a:xfrm>
            <a:custGeom>
              <a:avLst/>
              <a:gdLst/>
              <a:ahLst/>
              <a:cxnLst/>
              <a:rect l="l" t="t" r="r" b="b"/>
              <a:pathLst>
                <a:path w="1547495">
                  <a:moveTo>
                    <a:pt x="1547266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154513" y="5189435"/>
              <a:ext cx="153670" cy="153670"/>
            </a:xfrm>
            <a:custGeom>
              <a:avLst/>
              <a:gdLst/>
              <a:ahLst/>
              <a:cxnLst/>
              <a:rect l="l" t="t" r="r" b="b"/>
              <a:pathLst>
                <a:path w="153670" h="153670">
                  <a:moveTo>
                    <a:pt x="0" y="153047"/>
                  </a:moveTo>
                  <a:lnTo>
                    <a:pt x="153060" y="153047"/>
                  </a:lnTo>
                  <a:lnTo>
                    <a:pt x="153060" y="0"/>
                  </a:lnTo>
                  <a:lnTo>
                    <a:pt x="0" y="0"/>
                  </a:lnTo>
                  <a:lnTo>
                    <a:pt x="0" y="153047"/>
                  </a:lnTo>
                  <a:close/>
                </a:path>
              </a:pathLst>
            </a:custGeom>
            <a:ln w="9766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201688" y="5234237"/>
              <a:ext cx="59055" cy="63500"/>
            </a:xfrm>
            <a:custGeom>
              <a:avLst/>
              <a:gdLst/>
              <a:ahLst/>
              <a:cxnLst/>
              <a:rect l="l" t="t" r="r" b="b"/>
              <a:pathLst>
                <a:path w="59054" h="63500">
                  <a:moveTo>
                    <a:pt x="57848" y="0"/>
                  </a:moveTo>
                  <a:lnTo>
                    <a:pt x="43560" y="0"/>
                  </a:lnTo>
                  <a:lnTo>
                    <a:pt x="29413" y="22694"/>
                  </a:lnTo>
                  <a:lnTo>
                    <a:pt x="15379" y="0"/>
                  </a:lnTo>
                  <a:lnTo>
                    <a:pt x="1092" y="0"/>
                  </a:lnTo>
                  <a:lnTo>
                    <a:pt x="21475" y="31000"/>
                  </a:lnTo>
                  <a:lnTo>
                    <a:pt x="0" y="63449"/>
                  </a:lnTo>
                  <a:lnTo>
                    <a:pt x="14160" y="63449"/>
                  </a:lnTo>
                  <a:lnTo>
                    <a:pt x="29286" y="39052"/>
                  </a:lnTo>
                  <a:lnTo>
                    <a:pt x="44538" y="63449"/>
                  </a:lnTo>
                  <a:lnTo>
                    <a:pt x="58699" y="63449"/>
                  </a:lnTo>
                  <a:lnTo>
                    <a:pt x="37337" y="30746"/>
                  </a:lnTo>
                  <a:lnTo>
                    <a:pt x="57848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595894" y="5181255"/>
              <a:ext cx="137160" cy="0"/>
            </a:xfrm>
            <a:custGeom>
              <a:avLst/>
              <a:gdLst/>
              <a:ahLst/>
              <a:cxnLst/>
              <a:rect l="l" t="t" r="r" b="b"/>
              <a:pathLst>
                <a:path w="137159">
                  <a:moveTo>
                    <a:pt x="136918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591678" y="6124018"/>
              <a:ext cx="1247775" cy="0"/>
            </a:xfrm>
            <a:custGeom>
              <a:avLst/>
              <a:gdLst/>
              <a:ahLst/>
              <a:cxnLst/>
              <a:rect l="l" t="t" r="r" b="b"/>
              <a:pathLst>
                <a:path w="1247775">
                  <a:moveTo>
                    <a:pt x="1247622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690181" y="5023291"/>
              <a:ext cx="0" cy="1249045"/>
            </a:xfrm>
            <a:custGeom>
              <a:avLst/>
              <a:gdLst/>
              <a:ahLst/>
              <a:cxnLst/>
              <a:rect l="l" t="t" r="r" b="b"/>
              <a:pathLst>
                <a:path h="1249045">
                  <a:moveTo>
                    <a:pt x="0" y="1248524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748945" y="5028351"/>
              <a:ext cx="0" cy="1249045"/>
            </a:xfrm>
            <a:custGeom>
              <a:avLst/>
              <a:gdLst/>
              <a:ahLst/>
              <a:cxnLst/>
              <a:rect l="l" t="t" r="r" b="b"/>
              <a:pathLst>
                <a:path h="1249045">
                  <a:moveTo>
                    <a:pt x="0" y="1248524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91000" y="5023300"/>
              <a:ext cx="0" cy="1259205"/>
            </a:xfrm>
            <a:custGeom>
              <a:avLst/>
              <a:gdLst/>
              <a:ahLst/>
              <a:cxnLst/>
              <a:rect l="l" t="t" r="r" b="b"/>
              <a:pathLst>
                <a:path h="1259204">
                  <a:moveTo>
                    <a:pt x="0" y="1258684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586118" y="6277084"/>
              <a:ext cx="1264920" cy="0"/>
            </a:xfrm>
            <a:custGeom>
              <a:avLst/>
              <a:gdLst/>
              <a:ahLst/>
              <a:cxnLst/>
              <a:rect l="l" t="t" r="r" b="b"/>
              <a:pathLst>
                <a:path w="1264920">
                  <a:moveTo>
                    <a:pt x="0" y="0"/>
                  </a:moveTo>
                  <a:lnTo>
                    <a:pt x="1264297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586118" y="5028192"/>
              <a:ext cx="1259205" cy="0"/>
            </a:xfrm>
            <a:custGeom>
              <a:avLst/>
              <a:gdLst/>
              <a:ahLst/>
              <a:cxnLst/>
              <a:rect l="l" t="t" r="r" b="b"/>
              <a:pathLst>
                <a:path w="1259204">
                  <a:moveTo>
                    <a:pt x="0" y="0"/>
                  </a:moveTo>
                  <a:lnTo>
                    <a:pt x="1258633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843244" y="5023300"/>
              <a:ext cx="0" cy="1259205"/>
            </a:xfrm>
            <a:custGeom>
              <a:avLst/>
              <a:gdLst/>
              <a:ahLst/>
              <a:cxnLst/>
              <a:rect l="l" t="t" r="r" b="b"/>
              <a:pathLst>
                <a:path h="1259204">
                  <a:moveTo>
                    <a:pt x="0" y="1258684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638284" y="5075948"/>
              <a:ext cx="1157605" cy="1156970"/>
            </a:xfrm>
            <a:custGeom>
              <a:avLst/>
              <a:gdLst/>
              <a:ahLst/>
              <a:cxnLst/>
              <a:rect l="l" t="t" r="r" b="b"/>
              <a:pathLst>
                <a:path w="1157604" h="1156970">
                  <a:moveTo>
                    <a:pt x="58699" y="1156665"/>
                  </a:moveTo>
                  <a:lnTo>
                    <a:pt x="37338" y="1123962"/>
                  </a:lnTo>
                  <a:lnTo>
                    <a:pt x="57848" y="1093216"/>
                  </a:lnTo>
                  <a:lnTo>
                    <a:pt x="43561" y="1093216"/>
                  </a:lnTo>
                  <a:lnTo>
                    <a:pt x="29413" y="1115910"/>
                  </a:lnTo>
                  <a:lnTo>
                    <a:pt x="15379" y="1093216"/>
                  </a:lnTo>
                  <a:lnTo>
                    <a:pt x="1092" y="1093216"/>
                  </a:lnTo>
                  <a:lnTo>
                    <a:pt x="21475" y="1124216"/>
                  </a:lnTo>
                  <a:lnTo>
                    <a:pt x="0" y="1156665"/>
                  </a:lnTo>
                  <a:lnTo>
                    <a:pt x="14160" y="1156665"/>
                  </a:lnTo>
                  <a:lnTo>
                    <a:pt x="29286" y="1132268"/>
                  </a:lnTo>
                  <a:lnTo>
                    <a:pt x="44538" y="1156665"/>
                  </a:lnTo>
                  <a:lnTo>
                    <a:pt x="58699" y="1156665"/>
                  </a:lnTo>
                  <a:close/>
                </a:path>
                <a:path w="1157604" h="1156970">
                  <a:moveTo>
                    <a:pt x="62357" y="63449"/>
                  </a:moveTo>
                  <a:lnTo>
                    <a:pt x="40995" y="30746"/>
                  </a:lnTo>
                  <a:lnTo>
                    <a:pt x="61506" y="0"/>
                  </a:lnTo>
                  <a:lnTo>
                    <a:pt x="47218" y="0"/>
                  </a:lnTo>
                  <a:lnTo>
                    <a:pt x="33070" y="22694"/>
                  </a:lnTo>
                  <a:lnTo>
                    <a:pt x="19037" y="0"/>
                  </a:lnTo>
                  <a:lnTo>
                    <a:pt x="4749" y="0"/>
                  </a:lnTo>
                  <a:lnTo>
                    <a:pt x="25133" y="31000"/>
                  </a:lnTo>
                  <a:lnTo>
                    <a:pt x="3657" y="63449"/>
                  </a:lnTo>
                  <a:lnTo>
                    <a:pt x="17818" y="63449"/>
                  </a:lnTo>
                  <a:lnTo>
                    <a:pt x="32943" y="39052"/>
                  </a:lnTo>
                  <a:lnTo>
                    <a:pt x="48196" y="63449"/>
                  </a:lnTo>
                  <a:lnTo>
                    <a:pt x="62357" y="63449"/>
                  </a:lnTo>
                  <a:close/>
                </a:path>
                <a:path w="1157604" h="1156970">
                  <a:moveTo>
                    <a:pt x="1156512" y="1155992"/>
                  </a:moveTo>
                  <a:lnTo>
                    <a:pt x="1135151" y="1123289"/>
                  </a:lnTo>
                  <a:lnTo>
                    <a:pt x="1155661" y="1092542"/>
                  </a:lnTo>
                  <a:lnTo>
                    <a:pt x="1141374" y="1092542"/>
                  </a:lnTo>
                  <a:lnTo>
                    <a:pt x="1127226" y="1115237"/>
                  </a:lnTo>
                  <a:lnTo>
                    <a:pt x="1113193" y="1092542"/>
                  </a:lnTo>
                  <a:lnTo>
                    <a:pt x="1098905" y="1092542"/>
                  </a:lnTo>
                  <a:lnTo>
                    <a:pt x="1119289" y="1123543"/>
                  </a:lnTo>
                  <a:lnTo>
                    <a:pt x="1097813" y="1155992"/>
                  </a:lnTo>
                  <a:lnTo>
                    <a:pt x="1111973" y="1155992"/>
                  </a:lnTo>
                  <a:lnTo>
                    <a:pt x="1127099" y="1131595"/>
                  </a:lnTo>
                  <a:lnTo>
                    <a:pt x="1142352" y="1155992"/>
                  </a:lnTo>
                  <a:lnTo>
                    <a:pt x="1156512" y="1155992"/>
                  </a:lnTo>
                  <a:close/>
                </a:path>
                <a:path w="1157604" h="1156970">
                  <a:moveTo>
                    <a:pt x="1157300" y="64414"/>
                  </a:moveTo>
                  <a:lnTo>
                    <a:pt x="1135938" y="31711"/>
                  </a:lnTo>
                  <a:lnTo>
                    <a:pt x="1156449" y="965"/>
                  </a:lnTo>
                  <a:lnTo>
                    <a:pt x="1142161" y="965"/>
                  </a:lnTo>
                  <a:lnTo>
                    <a:pt x="1128014" y="23660"/>
                  </a:lnTo>
                  <a:lnTo>
                    <a:pt x="1113980" y="965"/>
                  </a:lnTo>
                  <a:lnTo>
                    <a:pt x="1099693" y="965"/>
                  </a:lnTo>
                  <a:lnTo>
                    <a:pt x="1120076" y="31965"/>
                  </a:lnTo>
                  <a:lnTo>
                    <a:pt x="1098600" y="64414"/>
                  </a:lnTo>
                  <a:lnTo>
                    <a:pt x="1112761" y="64414"/>
                  </a:lnTo>
                  <a:lnTo>
                    <a:pt x="1127887" y="40017"/>
                  </a:lnTo>
                  <a:lnTo>
                    <a:pt x="1143139" y="64414"/>
                  </a:lnTo>
                  <a:lnTo>
                    <a:pt x="1157300" y="644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248318" y="2333180"/>
            <a:ext cx="6136005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70" dirty="0">
                <a:solidFill>
                  <a:srgbClr val="4D4D4F"/>
                </a:solidFill>
                <a:latin typeface="Darwin"/>
                <a:cs typeface="Darwin"/>
              </a:rPr>
              <a:t>Download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55" dirty="0">
                <a:solidFill>
                  <a:srgbClr val="4D4D4F"/>
                </a:solidFill>
                <a:latin typeface="Darwin"/>
                <a:cs typeface="Darwin"/>
              </a:rPr>
              <a:t>all</a:t>
            </a:r>
            <a:r>
              <a:rPr sz="2000" b="1" spc="24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65" dirty="0">
                <a:solidFill>
                  <a:srgbClr val="4D4D4F"/>
                </a:solidFill>
                <a:latin typeface="Darwin"/>
                <a:cs typeface="Darwin"/>
              </a:rPr>
              <a:t>logos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4D4D4F"/>
                </a:solidFill>
                <a:latin typeface="Darwin"/>
                <a:cs typeface="Darwin"/>
              </a:rPr>
              <a:t>at</a:t>
            </a:r>
            <a:r>
              <a:rPr sz="2000" b="1" spc="23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u="sng" spc="65" dirty="0">
                <a:solidFill>
                  <a:srgbClr val="5172B8"/>
                </a:solidFill>
                <a:uFill>
                  <a:solidFill>
                    <a:srgbClr val="5172B8"/>
                  </a:solidFill>
                </a:uFill>
                <a:latin typeface="Darwin"/>
                <a:cs typeface="Darwin"/>
                <a:hlinkClick r:id="rId3"/>
              </a:rPr>
              <a:t>RCCLLibrary.com</a:t>
            </a:r>
            <a:endParaRPr sz="2000">
              <a:latin typeface="Darwin"/>
              <a:cs typeface="Darwin"/>
            </a:endParaRPr>
          </a:p>
          <a:p>
            <a:pPr marL="189865" marR="5080" indent="-174625">
              <a:lnSpc>
                <a:spcPct val="122300"/>
              </a:lnSpc>
              <a:spcBef>
                <a:spcPts val="1575"/>
              </a:spcBef>
              <a:buChar char="•"/>
              <a:tabLst>
                <a:tab pos="19050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Crown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Anchor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must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used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alongside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corporate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logo,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except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very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specific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circumstances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176363" y="7472803"/>
            <a:ext cx="894080" cy="6413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=</a:t>
            </a:r>
            <a:r>
              <a:rPr sz="950" spc="7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0.275”</a:t>
            </a:r>
            <a:r>
              <a:rPr sz="950" spc="7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E2066E"/>
                </a:solidFill>
                <a:latin typeface="Arial"/>
                <a:cs typeface="Arial"/>
              </a:rPr>
              <a:t>(20px)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= 0.417”</a:t>
            </a:r>
            <a:r>
              <a:rPr sz="950" spc="5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E2066E"/>
                </a:solidFill>
                <a:latin typeface="Arial"/>
                <a:cs typeface="Arial"/>
              </a:rPr>
              <a:t>(30px)</a:t>
            </a:r>
            <a:endParaRPr sz="9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170000" y="6564386"/>
            <a:ext cx="2143125" cy="787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spc="55" dirty="0">
                <a:solidFill>
                  <a:srgbClr val="4D4D4F"/>
                </a:solidFill>
                <a:latin typeface="Darwin"/>
                <a:cs typeface="Darwin"/>
              </a:rPr>
              <a:t>MINIMUM</a:t>
            </a:r>
            <a:r>
              <a:rPr sz="1000" b="1" spc="18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4D4D4F"/>
                </a:solidFill>
                <a:latin typeface="Darwin"/>
                <a:cs typeface="Darwin"/>
              </a:rPr>
              <a:t>SIZE</a:t>
            </a:r>
            <a:endParaRPr sz="1000">
              <a:latin typeface="Darwin"/>
              <a:cs typeface="Darwin"/>
            </a:endParaRPr>
          </a:p>
          <a:p>
            <a:pPr marL="12700" marR="154305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Do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reproduce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smaller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than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following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size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order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35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endParaRPr sz="1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maintain</a:t>
            </a:r>
            <a:r>
              <a:rPr sz="10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recognizability</a:t>
            </a:r>
            <a:r>
              <a:rPr sz="10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0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mark.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170000" y="5163804"/>
            <a:ext cx="110617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x</a:t>
            </a:r>
            <a:r>
              <a:rPr sz="950" spc="6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=</a:t>
            </a:r>
            <a:r>
              <a:rPr sz="950" spc="65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space</a:t>
            </a:r>
            <a:r>
              <a:rPr sz="950" spc="65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E2066E"/>
                </a:solidFill>
                <a:latin typeface="Arial"/>
                <a:cs typeface="Arial"/>
              </a:rPr>
              <a:t>between</a:t>
            </a:r>
            <a:endParaRPr sz="9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373195" y="5316231"/>
            <a:ext cx="1054735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Crown</a:t>
            </a:r>
            <a:r>
              <a:rPr sz="950" spc="15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&amp;</a:t>
            </a:r>
            <a:r>
              <a:rPr sz="950" spc="2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E2066E"/>
                </a:solidFill>
                <a:latin typeface="Arial"/>
                <a:cs typeface="Arial"/>
              </a:rPr>
              <a:t>Anchor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and</a:t>
            </a:r>
            <a:r>
              <a:rPr sz="950" spc="8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E2066E"/>
                </a:solidFill>
                <a:latin typeface="Arial"/>
                <a:cs typeface="Arial"/>
              </a:rPr>
              <a:t>box</a:t>
            </a:r>
            <a:r>
              <a:rPr sz="950" spc="80" dirty="0">
                <a:solidFill>
                  <a:srgbClr val="E2066E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E2066E"/>
                </a:solidFill>
                <a:latin typeface="Arial"/>
                <a:cs typeface="Arial"/>
              </a:rPr>
              <a:t>boundary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3017126" y="6299212"/>
            <a:ext cx="11846560" cy="2878455"/>
            <a:chOff x="3017126" y="6299212"/>
            <a:chExt cx="11846560" cy="2878455"/>
          </a:xfrm>
        </p:grpSpPr>
        <p:sp>
          <p:nvSpPr>
            <p:cNvPr id="55" name="object 55"/>
            <p:cNvSpPr/>
            <p:nvPr/>
          </p:nvSpPr>
          <p:spPr>
            <a:xfrm>
              <a:off x="10301668" y="7944459"/>
              <a:ext cx="381635" cy="381000"/>
            </a:xfrm>
            <a:custGeom>
              <a:avLst/>
              <a:gdLst/>
              <a:ahLst/>
              <a:cxnLst/>
              <a:rect l="l" t="t" r="r" b="b"/>
              <a:pathLst>
                <a:path w="381634" h="381000">
                  <a:moveTo>
                    <a:pt x="381012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381012" y="381000"/>
                  </a:lnTo>
                  <a:lnTo>
                    <a:pt x="381012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80152" y="8010658"/>
              <a:ext cx="224040" cy="24861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0556726" y="8325101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4">
                  <a:moveTo>
                    <a:pt x="292595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556726" y="7944820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4">
                  <a:moveTo>
                    <a:pt x="292595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E2066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017126" y="6299212"/>
              <a:ext cx="1667510" cy="1667510"/>
            </a:xfrm>
            <a:custGeom>
              <a:avLst/>
              <a:gdLst/>
              <a:ahLst/>
              <a:cxnLst/>
              <a:rect l="l" t="t" r="r" b="b"/>
              <a:pathLst>
                <a:path w="1667510" h="1667509">
                  <a:moveTo>
                    <a:pt x="1667446" y="0"/>
                  </a:moveTo>
                  <a:lnTo>
                    <a:pt x="0" y="0"/>
                  </a:lnTo>
                  <a:lnTo>
                    <a:pt x="0" y="1667433"/>
                  </a:lnTo>
                  <a:lnTo>
                    <a:pt x="1667446" y="1667433"/>
                  </a:lnTo>
                  <a:lnTo>
                    <a:pt x="1667446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360595" y="6588890"/>
              <a:ext cx="981075" cy="1088390"/>
            </a:xfrm>
            <a:custGeom>
              <a:avLst/>
              <a:gdLst/>
              <a:ahLst/>
              <a:cxnLst/>
              <a:rect l="l" t="t" r="r" b="b"/>
              <a:pathLst>
                <a:path w="981075" h="1088390">
                  <a:moveTo>
                    <a:pt x="53784" y="610120"/>
                  </a:moveTo>
                  <a:lnTo>
                    <a:pt x="56783" y="635309"/>
                  </a:lnTo>
                  <a:lnTo>
                    <a:pt x="62868" y="684490"/>
                  </a:lnTo>
                  <a:lnTo>
                    <a:pt x="70753" y="747620"/>
                  </a:lnTo>
                  <a:lnTo>
                    <a:pt x="86806" y="875728"/>
                  </a:lnTo>
                  <a:lnTo>
                    <a:pt x="92363" y="920288"/>
                  </a:lnTo>
                  <a:lnTo>
                    <a:pt x="94602" y="938796"/>
                  </a:lnTo>
                  <a:lnTo>
                    <a:pt x="487108" y="1088059"/>
                  </a:lnTo>
                  <a:lnTo>
                    <a:pt x="493356" y="1088059"/>
                  </a:lnTo>
                  <a:lnTo>
                    <a:pt x="885913" y="938796"/>
                  </a:lnTo>
                  <a:lnTo>
                    <a:pt x="888148" y="920288"/>
                  </a:lnTo>
                  <a:lnTo>
                    <a:pt x="893702" y="875728"/>
                  </a:lnTo>
                  <a:lnTo>
                    <a:pt x="387197" y="875728"/>
                  </a:lnTo>
                  <a:lnTo>
                    <a:pt x="221538" y="874674"/>
                  </a:lnTo>
                  <a:lnTo>
                    <a:pt x="194247" y="868146"/>
                  </a:lnTo>
                  <a:lnTo>
                    <a:pt x="170772" y="851977"/>
                  </a:lnTo>
                  <a:lnTo>
                    <a:pt x="155700" y="831035"/>
                  </a:lnTo>
                  <a:lnTo>
                    <a:pt x="153619" y="810183"/>
                  </a:lnTo>
                  <a:lnTo>
                    <a:pt x="164465" y="784596"/>
                  </a:lnTo>
                  <a:lnTo>
                    <a:pt x="181938" y="763065"/>
                  </a:lnTo>
                  <a:lnTo>
                    <a:pt x="203523" y="744998"/>
                  </a:lnTo>
                  <a:lnTo>
                    <a:pt x="226707" y="729805"/>
                  </a:lnTo>
                  <a:lnTo>
                    <a:pt x="204553" y="716175"/>
                  </a:lnTo>
                  <a:lnTo>
                    <a:pt x="157867" y="683483"/>
                  </a:lnTo>
                  <a:lnTo>
                    <a:pt x="102370" y="644032"/>
                  </a:lnTo>
                  <a:lnTo>
                    <a:pt x="53784" y="610120"/>
                  </a:lnTo>
                  <a:close/>
                </a:path>
                <a:path w="981075" h="1088390">
                  <a:moveTo>
                    <a:pt x="593191" y="507542"/>
                  </a:moveTo>
                  <a:lnTo>
                    <a:pt x="387311" y="507542"/>
                  </a:lnTo>
                  <a:lnTo>
                    <a:pt x="387197" y="875728"/>
                  </a:lnTo>
                  <a:lnTo>
                    <a:pt x="593293" y="875728"/>
                  </a:lnTo>
                  <a:lnTo>
                    <a:pt x="593191" y="507542"/>
                  </a:lnTo>
                  <a:close/>
                </a:path>
                <a:path w="981075" h="1088390">
                  <a:moveTo>
                    <a:pt x="926757" y="610120"/>
                  </a:moveTo>
                  <a:lnTo>
                    <a:pt x="878150" y="644032"/>
                  </a:lnTo>
                  <a:lnTo>
                    <a:pt x="822637" y="683483"/>
                  </a:lnTo>
                  <a:lnTo>
                    <a:pt x="775947" y="716175"/>
                  </a:lnTo>
                  <a:lnTo>
                    <a:pt x="753808" y="729805"/>
                  </a:lnTo>
                  <a:lnTo>
                    <a:pt x="776996" y="744998"/>
                  </a:lnTo>
                  <a:lnTo>
                    <a:pt x="798577" y="763065"/>
                  </a:lnTo>
                  <a:lnTo>
                    <a:pt x="816046" y="784596"/>
                  </a:lnTo>
                  <a:lnTo>
                    <a:pt x="826896" y="810183"/>
                  </a:lnTo>
                  <a:lnTo>
                    <a:pt x="824801" y="831035"/>
                  </a:lnTo>
                  <a:lnTo>
                    <a:pt x="809732" y="851977"/>
                  </a:lnTo>
                  <a:lnTo>
                    <a:pt x="786263" y="868146"/>
                  </a:lnTo>
                  <a:lnTo>
                    <a:pt x="758964" y="874674"/>
                  </a:lnTo>
                  <a:lnTo>
                    <a:pt x="593293" y="875728"/>
                  </a:lnTo>
                  <a:lnTo>
                    <a:pt x="893702" y="875728"/>
                  </a:lnTo>
                  <a:lnTo>
                    <a:pt x="909758" y="747620"/>
                  </a:lnTo>
                  <a:lnTo>
                    <a:pt x="917773" y="683483"/>
                  </a:lnTo>
                  <a:lnTo>
                    <a:pt x="923743" y="635309"/>
                  </a:lnTo>
                  <a:lnTo>
                    <a:pt x="926757" y="610120"/>
                  </a:lnTo>
                  <a:close/>
                </a:path>
                <a:path w="981075" h="1088390">
                  <a:moveTo>
                    <a:pt x="942593" y="401116"/>
                  </a:moveTo>
                  <a:lnTo>
                    <a:pt x="37934" y="401116"/>
                  </a:lnTo>
                  <a:lnTo>
                    <a:pt x="47205" y="507695"/>
                  </a:lnTo>
                  <a:lnTo>
                    <a:pt x="933323" y="507542"/>
                  </a:lnTo>
                  <a:lnTo>
                    <a:pt x="942593" y="401116"/>
                  </a:lnTo>
                  <a:close/>
                </a:path>
                <a:path w="981075" h="1088390">
                  <a:moveTo>
                    <a:pt x="933323" y="507542"/>
                  </a:moveTo>
                  <a:lnTo>
                    <a:pt x="593191" y="507542"/>
                  </a:lnTo>
                  <a:lnTo>
                    <a:pt x="933310" y="507695"/>
                  </a:lnTo>
                  <a:lnTo>
                    <a:pt x="933323" y="507542"/>
                  </a:lnTo>
                  <a:close/>
                </a:path>
                <a:path w="981075" h="1088390">
                  <a:moveTo>
                    <a:pt x="0" y="23685"/>
                  </a:moveTo>
                  <a:lnTo>
                    <a:pt x="30886" y="343471"/>
                  </a:lnTo>
                  <a:lnTo>
                    <a:pt x="949591" y="343471"/>
                  </a:lnTo>
                  <a:lnTo>
                    <a:pt x="953044" y="307784"/>
                  </a:lnTo>
                  <a:lnTo>
                    <a:pt x="228498" y="307784"/>
                  </a:lnTo>
                  <a:lnTo>
                    <a:pt x="122135" y="234683"/>
                  </a:lnTo>
                  <a:lnTo>
                    <a:pt x="186296" y="163322"/>
                  </a:lnTo>
                  <a:lnTo>
                    <a:pt x="186296" y="158191"/>
                  </a:lnTo>
                  <a:lnTo>
                    <a:pt x="147752" y="130393"/>
                  </a:lnTo>
                  <a:lnTo>
                    <a:pt x="74173" y="76100"/>
                  </a:lnTo>
                  <a:lnTo>
                    <a:pt x="37556" y="49647"/>
                  </a:lnTo>
                  <a:lnTo>
                    <a:pt x="0" y="23685"/>
                  </a:lnTo>
                  <a:close/>
                </a:path>
                <a:path w="981075" h="1088390">
                  <a:moveTo>
                    <a:pt x="492010" y="0"/>
                  </a:moveTo>
                  <a:lnTo>
                    <a:pt x="488518" y="0"/>
                  </a:lnTo>
                  <a:lnTo>
                    <a:pt x="406877" y="77914"/>
                  </a:lnTo>
                  <a:lnTo>
                    <a:pt x="365886" y="117571"/>
                  </a:lnTo>
                  <a:lnTo>
                    <a:pt x="326542" y="157124"/>
                  </a:lnTo>
                  <a:lnTo>
                    <a:pt x="385902" y="233654"/>
                  </a:lnTo>
                  <a:lnTo>
                    <a:pt x="385902" y="237451"/>
                  </a:lnTo>
                  <a:lnTo>
                    <a:pt x="228498" y="307784"/>
                  </a:lnTo>
                  <a:lnTo>
                    <a:pt x="751992" y="307784"/>
                  </a:lnTo>
                  <a:lnTo>
                    <a:pt x="594613" y="237451"/>
                  </a:lnTo>
                  <a:lnTo>
                    <a:pt x="594613" y="233654"/>
                  </a:lnTo>
                  <a:lnTo>
                    <a:pt x="653973" y="157124"/>
                  </a:lnTo>
                  <a:lnTo>
                    <a:pt x="614627" y="117571"/>
                  </a:lnTo>
                  <a:lnTo>
                    <a:pt x="573644" y="77914"/>
                  </a:lnTo>
                  <a:lnTo>
                    <a:pt x="492010" y="0"/>
                  </a:lnTo>
                  <a:close/>
                </a:path>
                <a:path w="981075" h="1088390">
                  <a:moveTo>
                    <a:pt x="980528" y="23685"/>
                  </a:moveTo>
                  <a:lnTo>
                    <a:pt x="942966" y="49647"/>
                  </a:lnTo>
                  <a:lnTo>
                    <a:pt x="906336" y="76100"/>
                  </a:lnTo>
                  <a:lnTo>
                    <a:pt x="832724" y="130393"/>
                  </a:lnTo>
                  <a:lnTo>
                    <a:pt x="794169" y="158191"/>
                  </a:lnTo>
                  <a:lnTo>
                    <a:pt x="794169" y="163322"/>
                  </a:lnTo>
                  <a:lnTo>
                    <a:pt x="858354" y="234683"/>
                  </a:lnTo>
                  <a:lnTo>
                    <a:pt x="751992" y="307784"/>
                  </a:lnTo>
                  <a:lnTo>
                    <a:pt x="953044" y="307784"/>
                  </a:lnTo>
                  <a:lnTo>
                    <a:pt x="980528" y="236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889676" y="6815937"/>
              <a:ext cx="1019175" cy="1130935"/>
            </a:xfrm>
            <a:custGeom>
              <a:avLst/>
              <a:gdLst/>
              <a:ahLst/>
              <a:cxnLst/>
              <a:rect l="l" t="t" r="r" b="b"/>
              <a:pathLst>
                <a:path w="1019175" h="1130934">
                  <a:moveTo>
                    <a:pt x="979690" y="416890"/>
                  </a:moveTo>
                  <a:lnTo>
                    <a:pt x="39433" y="416890"/>
                  </a:lnTo>
                  <a:lnTo>
                    <a:pt x="49072" y="527659"/>
                  </a:lnTo>
                  <a:lnTo>
                    <a:pt x="402564" y="527507"/>
                  </a:lnTo>
                  <a:lnTo>
                    <a:pt x="402437" y="910183"/>
                  </a:lnTo>
                  <a:lnTo>
                    <a:pt x="230263" y="909078"/>
                  </a:lnTo>
                  <a:lnTo>
                    <a:pt x="177495" y="885494"/>
                  </a:lnTo>
                  <a:lnTo>
                    <a:pt x="159664" y="842048"/>
                  </a:lnTo>
                  <a:lnTo>
                    <a:pt x="170942" y="815467"/>
                  </a:lnTo>
                  <a:lnTo>
                    <a:pt x="189103" y="793089"/>
                  </a:lnTo>
                  <a:lnTo>
                    <a:pt x="211531" y="774306"/>
                  </a:lnTo>
                  <a:lnTo>
                    <a:pt x="235635" y="758520"/>
                  </a:lnTo>
                  <a:lnTo>
                    <a:pt x="212610" y="744347"/>
                  </a:lnTo>
                  <a:lnTo>
                    <a:pt x="164084" y="710361"/>
                  </a:lnTo>
                  <a:lnTo>
                    <a:pt x="106400" y="669353"/>
                  </a:lnTo>
                  <a:lnTo>
                    <a:pt x="55905" y="634111"/>
                  </a:lnTo>
                  <a:lnTo>
                    <a:pt x="59016" y="660298"/>
                  </a:lnTo>
                  <a:lnTo>
                    <a:pt x="98336" y="975728"/>
                  </a:lnTo>
                  <a:lnTo>
                    <a:pt x="506285" y="1130858"/>
                  </a:lnTo>
                  <a:lnTo>
                    <a:pt x="512775" y="1130858"/>
                  </a:lnTo>
                  <a:lnTo>
                    <a:pt x="920788" y="975728"/>
                  </a:lnTo>
                  <a:lnTo>
                    <a:pt x="963218" y="634111"/>
                  </a:lnTo>
                  <a:lnTo>
                    <a:pt x="912698" y="669353"/>
                  </a:lnTo>
                  <a:lnTo>
                    <a:pt x="855014" y="710361"/>
                  </a:lnTo>
                  <a:lnTo>
                    <a:pt x="806488" y="744347"/>
                  </a:lnTo>
                  <a:lnTo>
                    <a:pt x="783475" y="758520"/>
                  </a:lnTo>
                  <a:lnTo>
                    <a:pt x="807580" y="774306"/>
                  </a:lnTo>
                  <a:lnTo>
                    <a:pt x="830008" y="793089"/>
                  </a:lnTo>
                  <a:lnTo>
                    <a:pt x="859434" y="842048"/>
                  </a:lnTo>
                  <a:lnTo>
                    <a:pt x="841590" y="885494"/>
                  </a:lnTo>
                  <a:lnTo>
                    <a:pt x="788835" y="909078"/>
                  </a:lnTo>
                  <a:lnTo>
                    <a:pt x="616635" y="910183"/>
                  </a:lnTo>
                  <a:lnTo>
                    <a:pt x="616534" y="527507"/>
                  </a:lnTo>
                  <a:lnTo>
                    <a:pt x="970038" y="527659"/>
                  </a:lnTo>
                  <a:lnTo>
                    <a:pt x="979690" y="416890"/>
                  </a:lnTo>
                  <a:close/>
                </a:path>
                <a:path w="1019175" h="1130934">
                  <a:moveTo>
                    <a:pt x="1019111" y="24612"/>
                  </a:moveTo>
                  <a:lnTo>
                    <a:pt x="980059" y="51600"/>
                  </a:lnTo>
                  <a:lnTo>
                    <a:pt x="941997" y="79095"/>
                  </a:lnTo>
                  <a:lnTo>
                    <a:pt x="865492" y="135521"/>
                  </a:lnTo>
                  <a:lnTo>
                    <a:pt x="825423" y="164414"/>
                  </a:lnTo>
                  <a:lnTo>
                    <a:pt x="825423" y="169748"/>
                  </a:lnTo>
                  <a:lnTo>
                    <a:pt x="892136" y="243903"/>
                  </a:lnTo>
                  <a:lnTo>
                    <a:pt x="781583" y="319887"/>
                  </a:lnTo>
                  <a:lnTo>
                    <a:pt x="618020" y="246786"/>
                  </a:lnTo>
                  <a:lnTo>
                    <a:pt x="618020" y="242849"/>
                  </a:lnTo>
                  <a:lnTo>
                    <a:pt x="679716" y="163309"/>
                  </a:lnTo>
                  <a:lnTo>
                    <a:pt x="647166" y="130441"/>
                  </a:lnTo>
                  <a:lnTo>
                    <a:pt x="613371" y="97447"/>
                  </a:lnTo>
                  <a:lnTo>
                    <a:pt x="511378" y="0"/>
                  </a:lnTo>
                  <a:lnTo>
                    <a:pt x="507746" y="0"/>
                  </a:lnTo>
                  <a:lnTo>
                    <a:pt x="405726" y="97447"/>
                  </a:lnTo>
                  <a:lnTo>
                    <a:pt x="371932" y="130441"/>
                  </a:lnTo>
                  <a:lnTo>
                    <a:pt x="339407" y="163309"/>
                  </a:lnTo>
                  <a:lnTo>
                    <a:pt x="401091" y="242849"/>
                  </a:lnTo>
                  <a:lnTo>
                    <a:pt x="401091" y="246786"/>
                  </a:lnTo>
                  <a:lnTo>
                    <a:pt x="237502" y="319887"/>
                  </a:lnTo>
                  <a:lnTo>
                    <a:pt x="126949" y="243903"/>
                  </a:lnTo>
                  <a:lnTo>
                    <a:pt x="193636" y="169748"/>
                  </a:lnTo>
                  <a:lnTo>
                    <a:pt x="193636" y="164414"/>
                  </a:lnTo>
                  <a:lnTo>
                    <a:pt x="153568" y="135521"/>
                  </a:lnTo>
                  <a:lnTo>
                    <a:pt x="77089" y="79095"/>
                  </a:lnTo>
                  <a:lnTo>
                    <a:pt x="39027" y="51600"/>
                  </a:lnTo>
                  <a:lnTo>
                    <a:pt x="0" y="24612"/>
                  </a:lnTo>
                  <a:lnTo>
                    <a:pt x="32105" y="356984"/>
                  </a:lnTo>
                  <a:lnTo>
                    <a:pt x="986967" y="356984"/>
                  </a:lnTo>
                  <a:lnTo>
                    <a:pt x="1019111" y="24612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3496121" y="8054768"/>
            <a:ext cx="7137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24314</a:t>
            </a:r>
            <a:endParaRPr sz="800">
              <a:latin typeface="Arial"/>
              <a:cs typeface="Arial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48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6014785" y="8054768"/>
            <a:ext cx="7397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42859</a:t>
            </a:r>
            <a:endParaRPr sz="8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004977" y="8372268"/>
            <a:ext cx="1697355" cy="787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000" b="1" spc="55" dirty="0">
                <a:solidFill>
                  <a:srgbClr val="4D4D4F"/>
                </a:solidFill>
                <a:latin typeface="Darwin"/>
                <a:cs typeface="Darwin"/>
              </a:rPr>
              <a:t>INSIDE</a:t>
            </a:r>
            <a:r>
              <a:rPr sz="1000" b="1" spc="229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4D4D4F"/>
                </a:solidFill>
                <a:latin typeface="Darwin"/>
                <a:cs typeface="Darwin"/>
              </a:rPr>
              <a:t>THE</a:t>
            </a:r>
            <a:r>
              <a:rPr sz="1000" b="1" spc="229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spc="-25" dirty="0">
                <a:solidFill>
                  <a:srgbClr val="4D4D4F"/>
                </a:solidFill>
                <a:latin typeface="Darwin"/>
                <a:cs typeface="Darwin"/>
              </a:rPr>
              <a:t>BOX</a:t>
            </a:r>
            <a:endParaRPr sz="1000">
              <a:latin typeface="Darwin"/>
              <a:cs typeface="Darwin"/>
            </a:endParaRPr>
          </a:p>
          <a:p>
            <a:pPr marL="12700" marR="5080" algn="ctr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Crown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Anchor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inside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navy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square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typically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used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onboard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collateral.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138704" y="8372268"/>
            <a:ext cx="2526665" cy="787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000" b="1" spc="55" dirty="0">
                <a:solidFill>
                  <a:srgbClr val="4D4D4F"/>
                </a:solidFill>
                <a:latin typeface="Darwin"/>
                <a:cs typeface="Darwin"/>
              </a:rPr>
              <a:t>WITHOUT</a:t>
            </a:r>
            <a:r>
              <a:rPr sz="1000" b="1" spc="229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4D4D4F"/>
                </a:solidFill>
                <a:latin typeface="Darwin"/>
                <a:cs typeface="Darwin"/>
              </a:rPr>
              <a:t>THE</a:t>
            </a:r>
            <a:r>
              <a:rPr sz="1000" b="1" spc="23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spc="-25" dirty="0">
                <a:solidFill>
                  <a:srgbClr val="4D4D4F"/>
                </a:solidFill>
                <a:latin typeface="Darwin"/>
                <a:cs typeface="Darwin"/>
              </a:rPr>
              <a:t>BOX</a:t>
            </a:r>
            <a:endParaRPr sz="1000">
              <a:latin typeface="Darwin"/>
              <a:cs typeface="Darwin"/>
            </a:endParaRPr>
          </a:p>
          <a:p>
            <a:pPr marL="12700" marR="5080" algn="ctr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Crown</a:t>
            </a:r>
            <a:r>
              <a:rPr sz="10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000" spc="1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Anchor</a:t>
            </a:r>
            <a:r>
              <a:rPr sz="10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0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000" spc="1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used</a:t>
            </a:r>
            <a:r>
              <a:rPr sz="10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outside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box.</a:t>
            </a:r>
            <a:r>
              <a:rPr sz="1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Typically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this</a:t>
            </a:r>
            <a:r>
              <a:rPr sz="10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version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endParaRPr sz="1000">
              <a:latin typeface="Darwin-Light"/>
              <a:cs typeface="Darwin-Light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reserved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apparel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merchandise.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018613" y="2353581"/>
            <a:ext cx="112395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061456"/>
                </a:solidFill>
                <a:latin typeface="Darwin"/>
                <a:cs typeface="Darwin"/>
              </a:rPr>
              <a:t>SIZES</a:t>
            </a:r>
            <a:endParaRPr sz="1500">
              <a:latin typeface="Darwin"/>
              <a:cs typeface="Darwi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04128" y="6238581"/>
            <a:ext cx="1165225" cy="4953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500" b="1" spc="95" dirty="0">
                <a:solidFill>
                  <a:srgbClr val="061456"/>
                </a:solidFill>
                <a:latin typeface="Darwin"/>
                <a:cs typeface="Darwin"/>
              </a:rPr>
              <a:t>VERSIONING</a:t>
            </a:r>
            <a:endParaRPr sz="1500">
              <a:latin typeface="Darwin"/>
              <a:cs typeface="Darwi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71588" y="2000248"/>
            <a:ext cx="13500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for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All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Logos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42860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54457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3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9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CORPORATE</a:t>
            </a:r>
            <a:r>
              <a:rPr sz="1000" spc="3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GUIDELINES</a:t>
            </a:r>
            <a:r>
              <a:rPr sz="1000" spc="3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9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CR</a:t>
            </a:r>
            <a:r>
              <a:rPr sz="1000" b="1" spc="-3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O</a:t>
            </a:r>
            <a:r>
              <a:rPr sz="1000" b="1" spc="-3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WN</a:t>
            </a:r>
            <a:r>
              <a:rPr sz="1000" b="1" spc="459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AND</a:t>
            </a:r>
            <a:r>
              <a:rPr sz="1000" b="1" spc="46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5" dirty="0">
                <a:solidFill>
                  <a:srgbClr val="061456"/>
                </a:solidFill>
                <a:latin typeface="Darwin-Black"/>
                <a:cs typeface="Darwin-Black"/>
              </a:rPr>
              <a:t>ANCHOR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01087" y="939800"/>
            <a:ext cx="6055995" cy="616585"/>
          </a:xfrm>
          <a:prstGeom prst="rect">
            <a:avLst/>
          </a:prstGeom>
          <a:solidFill>
            <a:srgbClr val="F9C20A"/>
          </a:solidFill>
        </p:spPr>
        <p:txBody>
          <a:bodyPr vert="horz" wrap="square" lIns="0" tIns="6222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9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ALWAYS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0" dirty="0">
                <a:solidFill>
                  <a:srgbClr val="FFFFFF"/>
                </a:solidFill>
                <a:latin typeface="Darwin"/>
                <a:cs typeface="Darwin"/>
              </a:rPr>
              <a:t>AS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5" dirty="0">
                <a:solidFill>
                  <a:srgbClr val="FFFFFF"/>
                </a:solidFill>
                <a:latin typeface="Darwin"/>
                <a:cs typeface="Darwin"/>
              </a:rPr>
              <a:t>PROVIDED.</a:t>
            </a:r>
            <a:endParaRPr sz="15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500" b="1" spc="-1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FFFFFF"/>
                </a:solidFill>
                <a:latin typeface="Darwin"/>
                <a:cs typeface="Darwin"/>
              </a:rPr>
              <a:t>LTER,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DISTORT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Darwin"/>
                <a:cs typeface="Darwin"/>
              </a:rPr>
              <a:t>ANGLE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IN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ANY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Darwin"/>
                <a:cs typeface="Darwin"/>
              </a:rPr>
              <a:t>WAY.</a:t>
            </a:r>
            <a:endParaRPr sz="1500">
              <a:latin typeface="Darwin"/>
              <a:cs typeface="Darwi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4600" y="3182873"/>
            <a:ext cx="6458585" cy="114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0495">
              <a:lnSpc>
                <a:spcPct val="122300"/>
              </a:lnSpc>
              <a:spcBef>
                <a:spcPts val="100"/>
              </a:spcBef>
            </a:pP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5" dirty="0">
                <a:solidFill>
                  <a:srgbClr val="4D4D4F"/>
                </a:solidFill>
                <a:latin typeface="Darwin-Light"/>
                <a:cs typeface="Darwin-Light"/>
              </a:rPr>
              <a:t>Crown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Anchor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most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iconic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singular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0" dirty="0">
                <a:solidFill>
                  <a:srgbClr val="4D4D4F"/>
                </a:solidFill>
                <a:latin typeface="Darwin-Light"/>
                <a:cs typeface="Darwin-Light"/>
              </a:rPr>
              <a:t>representation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company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brand.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nearly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50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years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equity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behind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it,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endParaRPr sz="1500">
              <a:latin typeface="Darwin-Light"/>
              <a:cs typeface="Darwin-Light"/>
            </a:endParaRPr>
          </a:p>
          <a:p>
            <a:pPr marL="12700" marR="5080">
              <a:lnSpc>
                <a:spcPct val="122300"/>
              </a:lnSpc>
            </a:pPr>
            <a:r>
              <a:rPr sz="1500" spc="55" dirty="0">
                <a:solidFill>
                  <a:srgbClr val="4D4D4F"/>
                </a:solidFill>
                <a:latin typeface="Darwin-Light"/>
                <a:cs typeface="Darwin-Light"/>
              </a:rPr>
              <a:t>Crown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Anchor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0" dirty="0">
                <a:solidFill>
                  <a:srgbClr val="4D4D4F"/>
                </a:solidFill>
                <a:latin typeface="Darwin-Light"/>
                <a:cs typeface="Darwin-Light"/>
              </a:rPr>
              <a:t>treated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due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0" dirty="0">
                <a:solidFill>
                  <a:srgbClr val="4D4D4F"/>
                </a:solidFill>
                <a:latin typeface="Darwin-Light"/>
                <a:cs typeface="Darwin-Light"/>
              </a:rPr>
              <a:t>respect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left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80" dirty="0">
                <a:solidFill>
                  <a:srgbClr val="4D4D4F"/>
                </a:solidFill>
                <a:latin typeface="Darwin-Light"/>
                <a:cs typeface="Darwin-Light"/>
              </a:rPr>
              <a:t>stand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its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own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without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alteration.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Basically,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0" dirty="0">
                <a:solidFill>
                  <a:srgbClr val="4D4D4F"/>
                </a:solidFill>
                <a:latin typeface="Darwin-Light"/>
                <a:cs typeface="Darwin-Light"/>
              </a:rPr>
              <a:t>don’t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mess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it.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Ever.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8318" y="1670810"/>
            <a:ext cx="5755640" cy="1310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34185" algn="l"/>
                <a:tab pos="2814320" algn="l"/>
                <a:tab pos="4748530" algn="l"/>
              </a:tabLst>
            </a:pP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C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9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25" dirty="0">
                <a:solidFill>
                  <a:srgbClr val="061456"/>
                </a:solidFill>
                <a:latin typeface="Arial"/>
                <a:cs typeface="Arial"/>
              </a:rPr>
              <a:t>W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10" dirty="0">
                <a:solidFill>
                  <a:srgbClr val="061456"/>
                </a:solidFill>
                <a:latin typeface="Arial"/>
                <a:cs typeface="Arial"/>
              </a:rPr>
              <a:t>N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A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360" dirty="0">
                <a:solidFill>
                  <a:srgbClr val="061456"/>
                </a:solidFill>
                <a:latin typeface="Arial"/>
                <a:cs typeface="Arial"/>
              </a:rPr>
              <a:t>N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525" dirty="0">
                <a:solidFill>
                  <a:srgbClr val="061456"/>
                </a:solidFill>
                <a:latin typeface="Arial"/>
                <a:cs typeface="Arial"/>
              </a:rPr>
              <a:t>D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A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360" dirty="0">
                <a:solidFill>
                  <a:srgbClr val="061456"/>
                </a:solidFill>
                <a:latin typeface="Arial"/>
                <a:cs typeface="Arial"/>
              </a:rPr>
              <a:t>N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C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H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525" dirty="0">
                <a:solidFill>
                  <a:srgbClr val="061456"/>
                </a:solidFill>
                <a:latin typeface="Arial"/>
                <a:cs typeface="Arial"/>
              </a:rPr>
              <a:t>R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050" dirty="0">
                <a:solidFill>
                  <a:srgbClr val="061456"/>
                </a:solidFill>
                <a:latin typeface="Arial"/>
                <a:cs typeface="Arial"/>
              </a:rPr>
              <a:t>L</a:t>
            </a:r>
            <a:r>
              <a:rPr sz="4000" spc="-39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G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73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15"/>
              </a:spcBef>
            </a:pPr>
            <a:r>
              <a:rPr sz="2000" b="1" spc="70" dirty="0">
                <a:solidFill>
                  <a:srgbClr val="4D4D4F"/>
                </a:solidFill>
                <a:latin typeface="Darwin"/>
                <a:cs typeface="Darwin"/>
              </a:rPr>
              <a:t>Download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55" dirty="0">
                <a:solidFill>
                  <a:srgbClr val="4D4D4F"/>
                </a:solidFill>
                <a:latin typeface="Darwin"/>
                <a:cs typeface="Darwin"/>
              </a:rPr>
              <a:t>all</a:t>
            </a:r>
            <a:r>
              <a:rPr sz="2000" b="1" spc="24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65" dirty="0">
                <a:solidFill>
                  <a:srgbClr val="4D4D4F"/>
                </a:solidFill>
                <a:latin typeface="Darwin"/>
                <a:cs typeface="Darwin"/>
              </a:rPr>
              <a:t>logos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4D4D4F"/>
                </a:solidFill>
                <a:latin typeface="Darwin"/>
                <a:cs typeface="Darwin"/>
              </a:rPr>
              <a:t>at</a:t>
            </a:r>
            <a:r>
              <a:rPr sz="2000" b="1" spc="23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u="sng" spc="65" dirty="0">
                <a:solidFill>
                  <a:srgbClr val="5172B8"/>
                </a:solidFill>
                <a:uFill>
                  <a:solidFill>
                    <a:srgbClr val="5172B8"/>
                  </a:solidFill>
                </a:uFill>
                <a:latin typeface="Darwin"/>
                <a:cs typeface="Darwin"/>
                <a:hlinkClick r:id="rId2"/>
              </a:rPr>
              <a:t>RCCLLibrary.com</a:t>
            </a:r>
            <a:endParaRPr sz="2000">
              <a:latin typeface="Darwin"/>
              <a:cs typeface="Darwi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74451" y="1894609"/>
            <a:ext cx="2904490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DESIGN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75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5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remove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rearrange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parts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15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skew,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crop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otherwise</a:t>
            </a:r>
            <a:endParaRPr sz="12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compromise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integrity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mark.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74451" y="4618760"/>
            <a:ext cx="2286635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505"/>
              </a:spcBef>
            </a:pPr>
            <a:r>
              <a:rPr sz="1500" b="1" spc="90" dirty="0">
                <a:solidFill>
                  <a:srgbClr val="061456"/>
                </a:solidFill>
                <a:latin typeface="Darwin"/>
                <a:cs typeface="Darwin"/>
              </a:rPr>
              <a:t>BORROWING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70" dirty="0">
                <a:solidFill>
                  <a:srgbClr val="061456"/>
                </a:solidFill>
                <a:latin typeface="Darwin"/>
                <a:cs typeface="Darwin"/>
              </a:rPr>
              <a:t>THE</a:t>
            </a:r>
            <a:r>
              <a:rPr sz="15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endParaRPr sz="1500">
              <a:latin typeface="Darwin"/>
              <a:cs typeface="Darwin"/>
            </a:endParaRPr>
          </a:p>
          <a:p>
            <a:pPr marL="12700" marR="5080" algn="just">
              <a:lnSpc>
                <a:spcPts val="1880"/>
              </a:lnSpc>
              <a:spcBef>
                <a:spcPts val="5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5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create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logos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lockups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feature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parts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Crown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Anchor.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44950" y="7190763"/>
            <a:ext cx="2275205" cy="53848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55" dirty="0">
                <a:solidFill>
                  <a:srgbClr val="061456"/>
                </a:solidFill>
                <a:latin typeface="Darwin"/>
                <a:cs typeface="Darwin"/>
              </a:rPr>
              <a:t>ROTATION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4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rotate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angle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44950" y="8567908"/>
            <a:ext cx="3039110" cy="53848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OUTLINE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2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add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stroke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outline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74451" y="3234459"/>
            <a:ext cx="3375660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ADDITIONS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5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4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add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elements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Crown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Anchor,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like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seasonal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items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other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embellishments,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however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cute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your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hat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might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look.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44950" y="4969044"/>
            <a:ext cx="2541905" cy="187325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endParaRPr sz="1500">
              <a:latin typeface="Darwin"/>
              <a:cs typeface="Darwin"/>
            </a:endParaRPr>
          </a:p>
          <a:p>
            <a:pPr marL="12700" marR="5080" algn="just">
              <a:lnSpc>
                <a:spcPts val="1880"/>
              </a:lnSpc>
              <a:spcBef>
                <a:spcPts val="75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Crown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Anchor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0" dirty="0">
                <a:solidFill>
                  <a:srgbClr val="4D4D4F"/>
                </a:solidFill>
                <a:latin typeface="Darwin-Light"/>
                <a:cs typeface="Darwin-Light"/>
              </a:rPr>
              <a:t>only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appear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white,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navy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blue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black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(in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printing).</a:t>
            </a:r>
            <a:endParaRPr sz="1250">
              <a:latin typeface="Darwin-Light"/>
              <a:cs typeface="Darwin-Light"/>
            </a:endParaRPr>
          </a:p>
          <a:p>
            <a:pPr marL="12700" algn="just">
              <a:lnSpc>
                <a:spcPct val="100000"/>
              </a:lnSpc>
              <a:spcBef>
                <a:spcPts val="254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65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change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color.</a:t>
            </a:r>
            <a:endParaRPr sz="1250">
              <a:latin typeface="Darwin-Light"/>
              <a:cs typeface="Darwin-Light"/>
            </a:endParaRPr>
          </a:p>
          <a:p>
            <a:pPr marL="12700" marR="389890">
              <a:lnSpc>
                <a:spcPct val="113700"/>
              </a:lnSpc>
              <a:spcBef>
                <a:spcPts val="370"/>
              </a:spcBef>
            </a:pP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In</a:t>
            </a:r>
            <a:r>
              <a:rPr sz="1100" i="1" spc="26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select</a:t>
            </a:r>
            <a:r>
              <a:rPr sz="1100" i="1" spc="26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applications,</a:t>
            </a:r>
            <a:r>
              <a:rPr sz="1100" i="1" spc="26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such</a:t>
            </a:r>
            <a:r>
              <a:rPr sz="1100" i="1" spc="26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as</a:t>
            </a:r>
            <a:r>
              <a:rPr sz="1100" i="1" spc="26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spc="-25" dirty="0">
                <a:solidFill>
                  <a:srgbClr val="4D4D4F"/>
                </a:solidFill>
                <a:latin typeface="Darwin-LightItalic"/>
                <a:cs typeface="Darwin-LightItalic"/>
              </a:rPr>
              <a:t>on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premium</a:t>
            </a:r>
            <a:r>
              <a:rPr sz="1100" i="1" spc="22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items,</a:t>
            </a:r>
            <a:r>
              <a:rPr sz="1100" i="1" spc="22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it</a:t>
            </a:r>
            <a:r>
              <a:rPr sz="1100" i="1" spc="22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may</a:t>
            </a:r>
            <a:r>
              <a:rPr sz="1100" i="1" spc="22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appear</a:t>
            </a:r>
            <a:r>
              <a:rPr sz="1100" i="1" spc="22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spc="-25" dirty="0">
                <a:solidFill>
                  <a:srgbClr val="4D4D4F"/>
                </a:solidFill>
                <a:latin typeface="Darwin-LightItalic"/>
                <a:cs typeface="Darwin-LightItalic"/>
              </a:rPr>
              <a:t>in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gold</a:t>
            </a:r>
            <a:r>
              <a:rPr sz="1100" i="1" spc="19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or</a:t>
            </a:r>
            <a:r>
              <a:rPr sz="1100" i="1" spc="19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silver</a:t>
            </a:r>
            <a:r>
              <a:rPr sz="1100" i="1" spc="19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spc="-10" dirty="0">
                <a:solidFill>
                  <a:srgbClr val="4D4D4F"/>
                </a:solidFill>
                <a:latin typeface="Darwin-LightItalic"/>
                <a:cs typeface="Darwin-LightItalic"/>
              </a:rPr>
              <a:t>foil.</a:t>
            </a:r>
            <a:endParaRPr sz="1100">
              <a:latin typeface="Darwin-LightItalic"/>
              <a:cs typeface="Darwin-LightIt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74451" y="5992118"/>
            <a:ext cx="2908935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RESPECT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5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29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location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where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might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walked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on,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driven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20" dirty="0">
                <a:solidFill>
                  <a:srgbClr val="4D4D4F"/>
                </a:solidFill>
                <a:latin typeface="Darwin-Light"/>
                <a:cs typeface="Darwin-Light"/>
              </a:rPr>
              <a:t>worn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time.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01087" y="7617320"/>
            <a:ext cx="5725160" cy="1734820"/>
          </a:xfrm>
          <a:prstGeom prst="rect">
            <a:avLst/>
          </a:prstGeom>
          <a:solidFill>
            <a:srgbClr val="409F68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</a:pPr>
            <a:r>
              <a:rPr sz="1500" b="1" spc="80" dirty="0">
                <a:solidFill>
                  <a:srgbClr val="FFFFFF"/>
                </a:solidFill>
                <a:latin typeface="Darwin"/>
                <a:cs typeface="Darwin"/>
              </a:rPr>
              <a:t>APPAREL</a:t>
            </a:r>
            <a:r>
              <a:rPr sz="15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0" dirty="0">
                <a:solidFill>
                  <a:srgbClr val="FFFFFF"/>
                </a:solidFill>
                <a:latin typeface="Darwin"/>
                <a:cs typeface="Darwin"/>
              </a:rPr>
              <a:t>AND</a:t>
            </a:r>
            <a:r>
              <a:rPr sz="15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MERCHANDISE</a:t>
            </a:r>
            <a:endParaRPr sz="1500">
              <a:latin typeface="Darwin"/>
              <a:cs typeface="Darwin"/>
            </a:endParaRPr>
          </a:p>
          <a:p>
            <a:pPr marL="287020" marR="722630">
              <a:lnSpc>
                <a:spcPts val="1880"/>
              </a:lnSpc>
              <a:spcBef>
                <a:spcPts val="75"/>
              </a:spcBef>
            </a:pP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While</a:t>
            </a:r>
            <a:r>
              <a:rPr sz="125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there</a:t>
            </a:r>
            <a:r>
              <a:rPr sz="12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2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some</a:t>
            </a:r>
            <a:r>
              <a:rPr sz="12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flexibility</a:t>
            </a:r>
            <a:r>
              <a:rPr sz="125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2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how</a:t>
            </a:r>
            <a:r>
              <a:rPr sz="12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Crown</a:t>
            </a:r>
            <a:r>
              <a:rPr sz="12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25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Anchor</a:t>
            </a:r>
            <a:r>
              <a:rPr sz="12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can</a:t>
            </a:r>
            <a:r>
              <a:rPr sz="12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spc="-25" dirty="0">
                <a:solidFill>
                  <a:srgbClr val="FFFFFF"/>
                </a:solidFill>
                <a:latin typeface="Darwin-Light"/>
                <a:cs typeface="Darwin-Light"/>
              </a:rPr>
              <a:t>be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used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apparel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merchandise,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any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specific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altered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uses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endParaRPr sz="1250">
              <a:latin typeface="Darwin-Light"/>
              <a:cs typeface="Darwin-Light"/>
            </a:endParaRPr>
          </a:p>
          <a:p>
            <a:pPr marL="287020">
              <a:lnSpc>
                <a:spcPct val="100000"/>
              </a:lnSpc>
              <a:spcBef>
                <a:spcPts val="254"/>
              </a:spcBef>
            </a:pP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contradict</a:t>
            </a:r>
            <a:r>
              <a:rPr sz="125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provided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guidelines</a:t>
            </a:r>
            <a:r>
              <a:rPr sz="125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must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reviewed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by</a:t>
            </a:r>
            <a:r>
              <a:rPr sz="125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brand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Darwin-Light"/>
                <a:cs typeface="Darwin-Light"/>
              </a:rPr>
              <a:t>team.</a:t>
            </a:r>
            <a:endParaRPr sz="1250">
              <a:latin typeface="Darwin-Light"/>
              <a:cs typeface="Darwin-Light"/>
            </a:endParaRPr>
          </a:p>
          <a:p>
            <a:pPr marL="287020">
              <a:lnSpc>
                <a:spcPct val="100000"/>
              </a:lnSpc>
              <a:spcBef>
                <a:spcPts val="1100"/>
              </a:spcBef>
            </a:pPr>
            <a:r>
              <a:rPr sz="1250" b="1" dirty="0">
                <a:solidFill>
                  <a:srgbClr val="F9C20A"/>
                </a:solidFill>
                <a:latin typeface="Darwin"/>
                <a:cs typeface="Darwin"/>
              </a:rPr>
              <a:t>Contact</a:t>
            </a:r>
            <a:r>
              <a:rPr sz="1250" b="1" spc="3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50" b="1" dirty="0">
                <a:solidFill>
                  <a:srgbClr val="F9C20A"/>
                </a:solidFill>
                <a:latin typeface="Darwin"/>
                <a:cs typeface="Darwin"/>
              </a:rPr>
              <a:t>Ana</a:t>
            </a:r>
            <a:r>
              <a:rPr sz="1250" b="1" spc="3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50" b="1" dirty="0">
                <a:solidFill>
                  <a:srgbClr val="F9C20A"/>
                </a:solidFill>
                <a:latin typeface="Darwin"/>
                <a:cs typeface="Darwin"/>
              </a:rPr>
              <a:t>Rebbapragada</a:t>
            </a:r>
            <a:r>
              <a:rPr sz="1250" b="1" spc="3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50" b="1" dirty="0">
                <a:solidFill>
                  <a:srgbClr val="F9C20A"/>
                </a:solidFill>
                <a:latin typeface="Darwin"/>
                <a:cs typeface="Darwin"/>
              </a:rPr>
              <a:t>(ARebbapragada@rccl.com)</a:t>
            </a:r>
            <a:r>
              <a:rPr sz="1250" b="1" spc="3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50" b="1" dirty="0">
                <a:solidFill>
                  <a:srgbClr val="F9C20A"/>
                </a:solidFill>
                <a:latin typeface="Darwin"/>
                <a:cs typeface="Darwin"/>
              </a:rPr>
              <a:t>for</a:t>
            </a:r>
            <a:r>
              <a:rPr sz="1250" b="1" spc="3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50" b="1" spc="-10" dirty="0">
                <a:solidFill>
                  <a:srgbClr val="F9C20A"/>
                </a:solidFill>
                <a:latin typeface="Darwin"/>
                <a:cs typeface="Darwin"/>
              </a:rPr>
              <a:t>approval.</a:t>
            </a:r>
            <a:endParaRPr sz="1250">
              <a:latin typeface="Darwin"/>
              <a:cs typeface="Darwi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03465" y="1931338"/>
            <a:ext cx="13559790" cy="7378065"/>
            <a:chOff x="1303465" y="1931338"/>
            <a:chExt cx="13559790" cy="7378065"/>
          </a:xfrm>
        </p:grpSpPr>
        <p:sp>
          <p:nvSpPr>
            <p:cNvPr id="17" name="object 17"/>
            <p:cNvSpPr/>
            <p:nvPr/>
          </p:nvSpPr>
          <p:spPr>
            <a:xfrm>
              <a:off x="1634324" y="5080000"/>
              <a:ext cx="1050290" cy="1050290"/>
            </a:xfrm>
            <a:custGeom>
              <a:avLst/>
              <a:gdLst/>
              <a:ahLst/>
              <a:cxnLst/>
              <a:rect l="l" t="t" r="r" b="b"/>
              <a:pathLst>
                <a:path w="1050289" h="1050289">
                  <a:moveTo>
                    <a:pt x="1050251" y="0"/>
                  </a:moveTo>
                  <a:lnTo>
                    <a:pt x="0" y="0"/>
                  </a:lnTo>
                  <a:lnTo>
                    <a:pt x="0" y="1050251"/>
                  </a:lnTo>
                  <a:lnTo>
                    <a:pt x="1050251" y="1050251"/>
                  </a:lnTo>
                  <a:lnTo>
                    <a:pt x="1050251" y="0"/>
                  </a:lnTo>
                  <a:close/>
                </a:path>
              </a:pathLst>
            </a:custGeom>
            <a:solidFill>
              <a:srgbClr val="6422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50666" y="5262471"/>
              <a:ext cx="617855" cy="685800"/>
            </a:xfrm>
            <a:custGeom>
              <a:avLst/>
              <a:gdLst/>
              <a:ahLst/>
              <a:cxnLst/>
              <a:rect l="l" t="t" r="r" b="b"/>
              <a:pathLst>
                <a:path w="617855" h="685800">
                  <a:moveTo>
                    <a:pt x="33870" y="384289"/>
                  </a:moveTo>
                  <a:lnTo>
                    <a:pt x="38501" y="422313"/>
                  </a:lnTo>
                  <a:lnTo>
                    <a:pt x="55693" y="559718"/>
                  </a:lnTo>
                  <a:lnTo>
                    <a:pt x="59588" y="591299"/>
                  </a:lnTo>
                  <a:lnTo>
                    <a:pt x="306806" y="685317"/>
                  </a:lnTo>
                  <a:lnTo>
                    <a:pt x="310743" y="685317"/>
                  </a:lnTo>
                  <a:lnTo>
                    <a:pt x="557999" y="591299"/>
                  </a:lnTo>
                  <a:lnTo>
                    <a:pt x="561889" y="559718"/>
                  </a:lnTo>
                  <a:lnTo>
                    <a:pt x="562907" y="551586"/>
                  </a:lnTo>
                  <a:lnTo>
                    <a:pt x="243878" y="551586"/>
                  </a:lnTo>
                  <a:lnTo>
                    <a:pt x="139534" y="550913"/>
                  </a:lnTo>
                  <a:lnTo>
                    <a:pt x="122344" y="546806"/>
                  </a:lnTo>
                  <a:lnTo>
                    <a:pt x="107561" y="536625"/>
                  </a:lnTo>
                  <a:lnTo>
                    <a:pt x="98070" y="523434"/>
                  </a:lnTo>
                  <a:lnTo>
                    <a:pt x="96761" y="510298"/>
                  </a:lnTo>
                  <a:lnTo>
                    <a:pt x="103588" y="494182"/>
                  </a:lnTo>
                  <a:lnTo>
                    <a:pt x="114593" y="480618"/>
                  </a:lnTo>
                  <a:lnTo>
                    <a:pt x="128192" y="469236"/>
                  </a:lnTo>
                  <a:lnTo>
                    <a:pt x="142798" y="459663"/>
                  </a:lnTo>
                  <a:lnTo>
                    <a:pt x="128839" y="451079"/>
                  </a:lnTo>
                  <a:lnTo>
                    <a:pt x="99431" y="430491"/>
                  </a:lnTo>
                  <a:lnTo>
                    <a:pt x="64474" y="405646"/>
                  </a:lnTo>
                  <a:lnTo>
                    <a:pt x="33870" y="384289"/>
                  </a:lnTo>
                  <a:close/>
                </a:path>
                <a:path w="617855" h="685800">
                  <a:moveTo>
                    <a:pt x="373621" y="319671"/>
                  </a:moveTo>
                  <a:lnTo>
                    <a:pt x="243954" y="319671"/>
                  </a:lnTo>
                  <a:lnTo>
                    <a:pt x="243878" y="551586"/>
                  </a:lnTo>
                  <a:lnTo>
                    <a:pt x="373684" y="551586"/>
                  </a:lnTo>
                  <a:lnTo>
                    <a:pt x="373621" y="319671"/>
                  </a:lnTo>
                  <a:close/>
                </a:path>
                <a:path w="617855" h="685800">
                  <a:moveTo>
                    <a:pt x="583730" y="384289"/>
                  </a:moveTo>
                  <a:lnTo>
                    <a:pt x="553115" y="405646"/>
                  </a:lnTo>
                  <a:lnTo>
                    <a:pt x="518148" y="430491"/>
                  </a:lnTo>
                  <a:lnTo>
                    <a:pt x="488737" y="451079"/>
                  </a:lnTo>
                  <a:lnTo>
                    <a:pt x="474789" y="459663"/>
                  </a:lnTo>
                  <a:lnTo>
                    <a:pt x="489394" y="469236"/>
                  </a:lnTo>
                  <a:lnTo>
                    <a:pt x="502989" y="480618"/>
                  </a:lnTo>
                  <a:lnTo>
                    <a:pt x="513994" y="494182"/>
                  </a:lnTo>
                  <a:lnTo>
                    <a:pt x="520827" y="510298"/>
                  </a:lnTo>
                  <a:lnTo>
                    <a:pt x="519506" y="523434"/>
                  </a:lnTo>
                  <a:lnTo>
                    <a:pt x="510016" y="536625"/>
                  </a:lnTo>
                  <a:lnTo>
                    <a:pt x="495234" y="546806"/>
                  </a:lnTo>
                  <a:lnTo>
                    <a:pt x="478040" y="550913"/>
                  </a:lnTo>
                  <a:lnTo>
                    <a:pt x="373684" y="551586"/>
                  </a:lnTo>
                  <a:lnTo>
                    <a:pt x="562907" y="551586"/>
                  </a:lnTo>
                  <a:lnTo>
                    <a:pt x="579090" y="422313"/>
                  </a:lnTo>
                  <a:lnTo>
                    <a:pt x="583730" y="384289"/>
                  </a:lnTo>
                  <a:close/>
                </a:path>
                <a:path w="617855" h="685800">
                  <a:moveTo>
                    <a:pt x="593699" y="252641"/>
                  </a:moveTo>
                  <a:lnTo>
                    <a:pt x="23888" y="252641"/>
                  </a:lnTo>
                  <a:lnTo>
                    <a:pt x="29730" y="319773"/>
                  </a:lnTo>
                  <a:lnTo>
                    <a:pt x="587853" y="319671"/>
                  </a:lnTo>
                  <a:lnTo>
                    <a:pt x="593699" y="252641"/>
                  </a:lnTo>
                  <a:close/>
                </a:path>
                <a:path w="617855" h="685800">
                  <a:moveTo>
                    <a:pt x="587853" y="319671"/>
                  </a:moveTo>
                  <a:lnTo>
                    <a:pt x="373621" y="319671"/>
                  </a:lnTo>
                  <a:lnTo>
                    <a:pt x="587844" y="319773"/>
                  </a:lnTo>
                  <a:close/>
                </a:path>
                <a:path w="617855" h="685800">
                  <a:moveTo>
                    <a:pt x="0" y="14909"/>
                  </a:moveTo>
                  <a:lnTo>
                    <a:pt x="19443" y="216331"/>
                  </a:lnTo>
                  <a:lnTo>
                    <a:pt x="598106" y="216331"/>
                  </a:lnTo>
                  <a:lnTo>
                    <a:pt x="600280" y="193852"/>
                  </a:lnTo>
                  <a:lnTo>
                    <a:pt x="143929" y="193852"/>
                  </a:lnTo>
                  <a:lnTo>
                    <a:pt x="76923" y="147815"/>
                  </a:lnTo>
                  <a:lnTo>
                    <a:pt x="117335" y="102869"/>
                  </a:lnTo>
                  <a:lnTo>
                    <a:pt x="117335" y="99631"/>
                  </a:lnTo>
                  <a:lnTo>
                    <a:pt x="87150" y="77787"/>
                  </a:lnTo>
                  <a:lnTo>
                    <a:pt x="29456" y="35403"/>
                  </a:lnTo>
                  <a:lnTo>
                    <a:pt x="0" y="14909"/>
                  </a:lnTo>
                  <a:close/>
                </a:path>
                <a:path w="617855" h="685800">
                  <a:moveTo>
                    <a:pt x="309892" y="0"/>
                  </a:moveTo>
                  <a:lnTo>
                    <a:pt x="307695" y="0"/>
                  </a:lnTo>
                  <a:lnTo>
                    <a:pt x="256276" y="49064"/>
                  </a:lnTo>
                  <a:lnTo>
                    <a:pt x="230457" y="74043"/>
                  </a:lnTo>
                  <a:lnTo>
                    <a:pt x="205676" y="98958"/>
                  </a:lnTo>
                  <a:lnTo>
                    <a:pt x="243065" y="147167"/>
                  </a:lnTo>
                  <a:lnTo>
                    <a:pt x="243065" y="149555"/>
                  </a:lnTo>
                  <a:lnTo>
                    <a:pt x="143929" y="193852"/>
                  </a:lnTo>
                  <a:lnTo>
                    <a:pt x="473646" y="193852"/>
                  </a:lnTo>
                  <a:lnTo>
                    <a:pt x="374523" y="149555"/>
                  </a:lnTo>
                  <a:lnTo>
                    <a:pt x="374523" y="147167"/>
                  </a:lnTo>
                  <a:lnTo>
                    <a:pt x="411911" y="98958"/>
                  </a:lnTo>
                  <a:lnTo>
                    <a:pt x="387127" y="74043"/>
                  </a:lnTo>
                  <a:lnTo>
                    <a:pt x="361311" y="49064"/>
                  </a:lnTo>
                  <a:lnTo>
                    <a:pt x="309892" y="0"/>
                  </a:lnTo>
                  <a:close/>
                </a:path>
                <a:path w="617855" h="685800">
                  <a:moveTo>
                    <a:pt x="617588" y="14909"/>
                  </a:moveTo>
                  <a:lnTo>
                    <a:pt x="588127" y="35403"/>
                  </a:lnTo>
                  <a:lnTo>
                    <a:pt x="530411" y="77787"/>
                  </a:lnTo>
                  <a:lnTo>
                    <a:pt x="500214" y="99631"/>
                  </a:lnTo>
                  <a:lnTo>
                    <a:pt x="500214" y="102869"/>
                  </a:lnTo>
                  <a:lnTo>
                    <a:pt x="540639" y="147815"/>
                  </a:lnTo>
                  <a:lnTo>
                    <a:pt x="473646" y="193852"/>
                  </a:lnTo>
                  <a:lnTo>
                    <a:pt x="600280" y="193852"/>
                  </a:lnTo>
                  <a:lnTo>
                    <a:pt x="617588" y="14909"/>
                  </a:lnTo>
                  <a:close/>
                </a:path>
              </a:pathLst>
            </a:custGeom>
            <a:solidFill>
              <a:srgbClr val="CB1C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961703" y="5220347"/>
              <a:ext cx="654685" cy="725805"/>
            </a:xfrm>
            <a:custGeom>
              <a:avLst/>
              <a:gdLst/>
              <a:ahLst/>
              <a:cxnLst/>
              <a:rect l="l" t="t" r="r" b="b"/>
              <a:pathLst>
                <a:path w="654685" h="725804">
                  <a:moveTo>
                    <a:pt x="628777" y="267563"/>
                  </a:moveTo>
                  <a:lnTo>
                    <a:pt x="25298" y="267563"/>
                  </a:lnTo>
                  <a:lnTo>
                    <a:pt x="31483" y="338658"/>
                  </a:lnTo>
                  <a:lnTo>
                    <a:pt x="258368" y="338556"/>
                  </a:lnTo>
                  <a:lnTo>
                    <a:pt x="258279" y="584161"/>
                  </a:lnTo>
                  <a:lnTo>
                    <a:pt x="147777" y="583450"/>
                  </a:lnTo>
                  <a:lnTo>
                    <a:pt x="103860" y="554342"/>
                  </a:lnTo>
                  <a:lnTo>
                    <a:pt x="102476" y="540435"/>
                  </a:lnTo>
                  <a:lnTo>
                    <a:pt x="109715" y="523367"/>
                  </a:lnTo>
                  <a:lnTo>
                    <a:pt x="121361" y="509016"/>
                  </a:lnTo>
                  <a:lnTo>
                    <a:pt x="135763" y="496963"/>
                  </a:lnTo>
                  <a:lnTo>
                    <a:pt x="151231" y="486829"/>
                  </a:lnTo>
                  <a:lnTo>
                    <a:pt x="136448" y="477735"/>
                  </a:lnTo>
                  <a:lnTo>
                    <a:pt x="105308" y="455917"/>
                  </a:lnTo>
                  <a:lnTo>
                    <a:pt x="68287" y="429602"/>
                  </a:lnTo>
                  <a:lnTo>
                    <a:pt x="35877" y="406984"/>
                  </a:lnTo>
                  <a:lnTo>
                    <a:pt x="63106" y="626237"/>
                  </a:lnTo>
                  <a:lnTo>
                    <a:pt x="324942" y="725805"/>
                  </a:lnTo>
                  <a:lnTo>
                    <a:pt x="329095" y="725805"/>
                  </a:lnTo>
                  <a:lnTo>
                    <a:pt x="590969" y="626237"/>
                  </a:lnTo>
                  <a:lnTo>
                    <a:pt x="618210" y="406984"/>
                  </a:lnTo>
                  <a:lnTo>
                    <a:pt x="585787" y="429602"/>
                  </a:lnTo>
                  <a:lnTo>
                    <a:pt x="548754" y="455917"/>
                  </a:lnTo>
                  <a:lnTo>
                    <a:pt x="517613" y="477735"/>
                  </a:lnTo>
                  <a:lnTo>
                    <a:pt x="502843" y="486829"/>
                  </a:lnTo>
                  <a:lnTo>
                    <a:pt x="518312" y="496963"/>
                  </a:lnTo>
                  <a:lnTo>
                    <a:pt x="532714" y="509016"/>
                  </a:lnTo>
                  <a:lnTo>
                    <a:pt x="550202" y="554342"/>
                  </a:lnTo>
                  <a:lnTo>
                    <a:pt x="506272" y="583450"/>
                  </a:lnTo>
                  <a:lnTo>
                    <a:pt x="395757" y="584161"/>
                  </a:lnTo>
                  <a:lnTo>
                    <a:pt x="395693" y="338556"/>
                  </a:lnTo>
                  <a:lnTo>
                    <a:pt x="622579" y="338658"/>
                  </a:lnTo>
                  <a:lnTo>
                    <a:pt x="628777" y="267563"/>
                  </a:lnTo>
                  <a:close/>
                </a:path>
                <a:path w="654685" h="725804">
                  <a:moveTo>
                    <a:pt x="654075" y="15798"/>
                  </a:moveTo>
                  <a:lnTo>
                    <a:pt x="622871" y="37490"/>
                  </a:lnTo>
                  <a:lnTo>
                    <a:pt x="561746" y="82384"/>
                  </a:lnTo>
                  <a:lnTo>
                    <a:pt x="529767" y="105524"/>
                  </a:lnTo>
                  <a:lnTo>
                    <a:pt x="529767" y="108953"/>
                  </a:lnTo>
                  <a:lnTo>
                    <a:pt x="572579" y="156540"/>
                  </a:lnTo>
                  <a:lnTo>
                    <a:pt x="501637" y="205308"/>
                  </a:lnTo>
                  <a:lnTo>
                    <a:pt x="396646" y="158394"/>
                  </a:lnTo>
                  <a:lnTo>
                    <a:pt x="396646" y="155867"/>
                  </a:lnTo>
                  <a:lnTo>
                    <a:pt x="436245" y="104813"/>
                  </a:lnTo>
                  <a:lnTo>
                    <a:pt x="409994" y="78422"/>
                  </a:lnTo>
                  <a:lnTo>
                    <a:pt x="382663" y="51968"/>
                  </a:lnTo>
                  <a:lnTo>
                    <a:pt x="328206" y="0"/>
                  </a:lnTo>
                  <a:lnTo>
                    <a:pt x="325869" y="0"/>
                  </a:lnTo>
                  <a:lnTo>
                    <a:pt x="271411" y="51968"/>
                  </a:lnTo>
                  <a:lnTo>
                    <a:pt x="244068" y="78422"/>
                  </a:lnTo>
                  <a:lnTo>
                    <a:pt x="217830" y="104813"/>
                  </a:lnTo>
                  <a:lnTo>
                    <a:pt x="257429" y="155867"/>
                  </a:lnTo>
                  <a:lnTo>
                    <a:pt x="257429" y="158394"/>
                  </a:lnTo>
                  <a:lnTo>
                    <a:pt x="152425" y="205308"/>
                  </a:lnTo>
                  <a:lnTo>
                    <a:pt x="81470" y="156540"/>
                  </a:lnTo>
                  <a:lnTo>
                    <a:pt x="124269" y="108953"/>
                  </a:lnTo>
                  <a:lnTo>
                    <a:pt x="124269" y="105524"/>
                  </a:lnTo>
                  <a:lnTo>
                    <a:pt x="92303" y="82384"/>
                  </a:lnTo>
                  <a:lnTo>
                    <a:pt x="31191" y="37490"/>
                  </a:lnTo>
                  <a:lnTo>
                    <a:pt x="0" y="15798"/>
                  </a:lnTo>
                  <a:lnTo>
                    <a:pt x="20599" y="229120"/>
                  </a:lnTo>
                  <a:lnTo>
                    <a:pt x="633450" y="229120"/>
                  </a:lnTo>
                  <a:lnTo>
                    <a:pt x="654075" y="15798"/>
                  </a:lnTo>
                  <a:close/>
                </a:path>
              </a:pathLst>
            </a:custGeom>
            <a:solidFill>
              <a:srgbClr val="71C8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03246" y="6103061"/>
              <a:ext cx="1050290" cy="1050290"/>
            </a:xfrm>
            <a:custGeom>
              <a:avLst/>
              <a:gdLst/>
              <a:ahLst/>
              <a:cxnLst/>
              <a:rect l="l" t="t" r="r" b="b"/>
              <a:pathLst>
                <a:path w="1050290" h="1050290">
                  <a:moveTo>
                    <a:pt x="1050251" y="0"/>
                  </a:moveTo>
                  <a:lnTo>
                    <a:pt x="0" y="0"/>
                  </a:lnTo>
                  <a:lnTo>
                    <a:pt x="0" y="1050251"/>
                  </a:lnTo>
                  <a:lnTo>
                    <a:pt x="1050251" y="1050251"/>
                  </a:lnTo>
                  <a:lnTo>
                    <a:pt x="1050251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19585" y="6285539"/>
              <a:ext cx="617855" cy="685800"/>
            </a:xfrm>
            <a:custGeom>
              <a:avLst/>
              <a:gdLst/>
              <a:ahLst/>
              <a:cxnLst/>
              <a:rect l="l" t="t" r="r" b="b"/>
              <a:pathLst>
                <a:path w="617854" h="685800">
                  <a:moveTo>
                    <a:pt x="33870" y="384289"/>
                  </a:moveTo>
                  <a:lnTo>
                    <a:pt x="38501" y="422313"/>
                  </a:lnTo>
                  <a:lnTo>
                    <a:pt x="55693" y="559718"/>
                  </a:lnTo>
                  <a:lnTo>
                    <a:pt x="59588" y="591299"/>
                  </a:lnTo>
                  <a:lnTo>
                    <a:pt x="306806" y="685317"/>
                  </a:lnTo>
                  <a:lnTo>
                    <a:pt x="310743" y="685317"/>
                  </a:lnTo>
                  <a:lnTo>
                    <a:pt x="557999" y="591299"/>
                  </a:lnTo>
                  <a:lnTo>
                    <a:pt x="562907" y="551586"/>
                  </a:lnTo>
                  <a:lnTo>
                    <a:pt x="243878" y="551586"/>
                  </a:lnTo>
                  <a:lnTo>
                    <a:pt x="139534" y="550913"/>
                  </a:lnTo>
                  <a:lnTo>
                    <a:pt x="122344" y="546806"/>
                  </a:lnTo>
                  <a:lnTo>
                    <a:pt x="107561" y="536625"/>
                  </a:lnTo>
                  <a:lnTo>
                    <a:pt x="98070" y="523434"/>
                  </a:lnTo>
                  <a:lnTo>
                    <a:pt x="96761" y="510298"/>
                  </a:lnTo>
                  <a:lnTo>
                    <a:pt x="103588" y="494184"/>
                  </a:lnTo>
                  <a:lnTo>
                    <a:pt x="114593" y="480623"/>
                  </a:lnTo>
                  <a:lnTo>
                    <a:pt x="128192" y="469241"/>
                  </a:lnTo>
                  <a:lnTo>
                    <a:pt x="142798" y="459663"/>
                  </a:lnTo>
                  <a:lnTo>
                    <a:pt x="128839" y="451079"/>
                  </a:lnTo>
                  <a:lnTo>
                    <a:pt x="99431" y="430491"/>
                  </a:lnTo>
                  <a:lnTo>
                    <a:pt x="64474" y="405646"/>
                  </a:lnTo>
                  <a:lnTo>
                    <a:pt x="33870" y="384289"/>
                  </a:lnTo>
                  <a:close/>
                </a:path>
                <a:path w="617854" h="685800">
                  <a:moveTo>
                    <a:pt x="373621" y="319671"/>
                  </a:moveTo>
                  <a:lnTo>
                    <a:pt x="243954" y="319671"/>
                  </a:lnTo>
                  <a:lnTo>
                    <a:pt x="243878" y="551586"/>
                  </a:lnTo>
                  <a:lnTo>
                    <a:pt x="373684" y="551586"/>
                  </a:lnTo>
                  <a:lnTo>
                    <a:pt x="373621" y="319671"/>
                  </a:lnTo>
                  <a:close/>
                </a:path>
                <a:path w="617854" h="685800">
                  <a:moveTo>
                    <a:pt x="583717" y="384289"/>
                  </a:moveTo>
                  <a:lnTo>
                    <a:pt x="553110" y="405646"/>
                  </a:lnTo>
                  <a:lnTo>
                    <a:pt x="518147" y="430491"/>
                  </a:lnTo>
                  <a:lnTo>
                    <a:pt x="488737" y="451079"/>
                  </a:lnTo>
                  <a:lnTo>
                    <a:pt x="474789" y="459663"/>
                  </a:lnTo>
                  <a:lnTo>
                    <a:pt x="489394" y="469241"/>
                  </a:lnTo>
                  <a:lnTo>
                    <a:pt x="502989" y="480623"/>
                  </a:lnTo>
                  <a:lnTo>
                    <a:pt x="513994" y="494184"/>
                  </a:lnTo>
                  <a:lnTo>
                    <a:pt x="520827" y="510298"/>
                  </a:lnTo>
                  <a:lnTo>
                    <a:pt x="519506" y="523434"/>
                  </a:lnTo>
                  <a:lnTo>
                    <a:pt x="510016" y="536625"/>
                  </a:lnTo>
                  <a:lnTo>
                    <a:pt x="495234" y="546806"/>
                  </a:lnTo>
                  <a:lnTo>
                    <a:pt x="478040" y="550913"/>
                  </a:lnTo>
                  <a:lnTo>
                    <a:pt x="373684" y="551586"/>
                  </a:lnTo>
                  <a:lnTo>
                    <a:pt x="562907" y="551586"/>
                  </a:lnTo>
                  <a:lnTo>
                    <a:pt x="579084" y="422313"/>
                  </a:lnTo>
                  <a:lnTo>
                    <a:pt x="583717" y="384289"/>
                  </a:lnTo>
                  <a:close/>
                </a:path>
                <a:path w="617854" h="685800">
                  <a:moveTo>
                    <a:pt x="593699" y="252641"/>
                  </a:moveTo>
                  <a:lnTo>
                    <a:pt x="23888" y="252641"/>
                  </a:lnTo>
                  <a:lnTo>
                    <a:pt x="29730" y="319773"/>
                  </a:lnTo>
                  <a:lnTo>
                    <a:pt x="587853" y="319671"/>
                  </a:lnTo>
                  <a:lnTo>
                    <a:pt x="593699" y="252641"/>
                  </a:lnTo>
                  <a:close/>
                </a:path>
                <a:path w="617854" h="685800">
                  <a:moveTo>
                    <a:pt x="587853" y="319671"/>
                  </a:moveTo>
                  <a:lnTo>
                    <a:pt x="373621" y="319671"/>
                  </a:lnTo>
                  <a:lnTo>
                    <a:pt x="587844" y="319773"/>
                  </a:lnTo>
                  <a:close/>
                </a:path>
                <a:path w="617854" h="685800">
                  <a:moveTo>
                    <a:pt x="0" y="14909"/>
                  </a:moveTo>
                  <a:lnTo>
                    <a:pt x="19443" y="216331"/>
                  </a:lnTo>
                  <a:lnTo>
                    <a:pt x="598106" y="216331"/>
                  </a:lnTo>
                  <a:lnTo>
                    <a:pt x="600280" y="193852"/>
                  </a:lnTo>
                  <a:lnTo>
                    <a:pt x="143916" y="193852"/>
                  </a:lnTo>
                  <a:lnTo>
                    <a:pt x="76923" y="147815"/>
                  </a:lnTo>
                  <a:lnTo>
                    <a:pt x="117335" y="102869"/>
                  </a:lnTo>
                  <a:lnTo>
                    <a:pt x="117335" y="99631"/>
                  </a:lnTo>
                  <a:lnTo>
                    <a:pt x="87150" y="77787"/>
                  </a:lnTo>
                  <a:lnTo>
                    <a:pt x="29456" y="35403"/>
                  </a:lnTo>
                  <a:lnTo>
                    <a:pt x="0" y="14909"/>
                  </a:lnTo>
                  <a:close/>
                </a:path>
                <a:path w="617854" h="685800">
                  <a:moveTo>
                    <a:pt x="309892" y="0"/>
                  </a:moveTo>
                  <a:lnTo>
                    <a:pt x="307695" y="0"/>
                  </a:lnTo>
                  <a:lnTo>
                    <a:pt x="256276" y="49074"/>
                  </a:lnTo>
                  <a:lnTo>
                    <a:pt x="230457" y="74050"/>
                  </a:lnTo>
                  <a:lnTo>
                    <a:pt x="205676" y="98958"/>
                  </a:lnTo>
                  <a:lnTo>
                    <a:pt x="243065" y="147167"/>
                  </a:lnTo>
                  <a:lnTo>
                    <a:pt x="243065" y="149555"/>
                  </a:lnTo>
                  <a:lnTo>
                    <a:pt x="143916" y="193852"/>
                  </a:lnTo>
                  <a:lnTo>
                    <a:pt x="473646" y="193852"/>
                  </a:lnTo>
                  <a:lnTo>
                    <a:pt x="374523" y="149555"/>
                  </a:lnTo>
                  <a:lnTo>
                    <a:pt x="374523" y="147167"/>
                  </a:lnTo>
                  <a:lnTo>
                    <a:pt x="411911" y="98958"/>
                  </a:lnTo>
                  <a:lnTo>
                    <a:pt x="387127" y="74050"/>
                  </a:lnTo>
                  <a:lnTo>
                    <a:pt x="361311" y="49074"/>
                  </a:lnTo>
                  <a:lnTo>
                    <a:pt x="309892" y="0"/>
                  </a:lnTo>
                  <a:close/>
                </a:path>
                <a:path w="617854" h="685800">
                  <a:moveTo>
                    <a:pt x="617588" y="14909"/>
                  </a:moveTo>
                  <a:lnTo>
                    <a:pt x="588127" y="35403"/>
                  </a:lnTo>
                  <a:lnTo>
                    <a:pt x="530411" y="77787"/>
                  </a:lnTo>
                  <a:lnTo>
                    <a:pt x="500214" y="99631"/>
                  </a:lnTo>
                  <a:lnTo>
                    <a:pt x="500214" y="102869"/>
                  </a:lnTo>
                  <a:lnTo>
                    <a:pt x="540639" y="147815"/>
                  </a:lnTo>
                  <a:lnTo>
                    <a:pt x="473646" y="193852"/>
                  </a:lnTo>
                  <a:lnTo>
                    <a:pt x="600280" y="193852"/>
                  </a:lnTo>
                  <a:lnTo>
                    <a:pt x="617588" y="14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03464" y="2005570"/>
              <a:ext cx="9745980" cy="6394450"/>
            </a:xfrm>
            <a:custGeom>
              <a:avLst/>
              <a:gdLst/>
              <a:ahLst/>
              <a:cxnLst/>
              <a:rect l="l" t="t" r="r" b="b"/>
              <a:pathLst>
                <a:path w="9745980" h="6394450">
                  <a:moveTo>
                    <a:pt x="1457985" y="5806935"/>
                  </a:moveTo>
                  <a:lnTo>
                    <a:pt x="870699" y="4936248"/>
                  </a:lnTo>
                  <a:lnTo>
                    <a:pt x="0" y="5523535"/>
                  </a:lnTo>
                  <a:lnTo>
                    <a:pt x="587286" y="6394221"/>
                  </a:lnTo>
                  <a:lnTo>
                    <a:pt x="1457985" y="5806935"/>
                  </a:lnTo>
                  <a:close/>
                </a:path>
                <a:path w="9745980" h="6394450">
                  <a:moveTo>
                    <a:pt x="8705151" y="275818"/>
                  </a:moveTo>
                  <a:lnTo>
                    <a:pt x="8666582" y="302641"/>
                  </a:lnTo>
                  <a:lnTo>
                    <a:pt x="8628964" y="330085"/>
                  </a:lnTo>
                  <a:lnTo>
                    <a:pt x="8591029" y="358127"/>
                  </a:lnTo>
                  <a:lnTo>
                    <a:pt x="8551494" y="386715"/>
                  </a:lnTo>
                  <a:lnTo>
                    <a:pt x="8551494" y="390956"/>
                  </a:lnTo>
                  <a:lnTo>
                    <a:pt x="8604415" y="449783"/>
                  </a:lnTo>
                  <a:lnTo>
                    <a:pt x="8516722" y="510070"/>
                  </a:lnTo>
                  <a:lnTo>
                    <a:pt x="8386953" y="452069"/>
                  </a:lnTo>
                  <a:lnTo>
                    <a:pt x="8386953" y="448957"/>
                  </a:lnTo>
                  <a:lnTo>
                    <a:pt x="8435899" y="385838"/>
                  </a:lnTo>
                  <a:lnTo>
                    <a:pt x="8403450" y="353225"/>
                  </a:lnTo>
                  <a:lnTo>
                    <a:pt x="8369655" y="320535"/>
                  </a:lnTo>
                  <a:lnTo>
                    <a:pt x="8302345" y="256286"/>
                  </a:lnTo>
                  <a:lnTo>
                    <a:pt x="8299463" y="256286"/>
                  </a:lnTo>
                  <a:lnTo>
                    <a:pt x="8232153" y="320535"/>
                  </a:lnTo>
                  <a:lnTo>
                    <a:pt x="8198345" y="353225"/>
                  </a:lnTo>
                  <a:lnTo>
                    <a:pt x="8165909" y="385838"/>
                  </a:lnTo>
                  <a:lnTo>
                    <a:pt x="8214855" y="448957"/>
                  </a:lnTo>
                  <a:lnTo>
                    <a:pt x="8214855" y="452069"/>
                  </a:lnTo>
                  <a:lnTo>
                    <a:pt x="8085061" y="510070"/>
                  </a:lnTo>
                  <a:lnTo>
                    <a:pt x="7997355" y="449783"/>
                  </a:lnTo>
                  <a:lnTo>
                    <a:pt x="8050263" y="390956"/>
                  </a:lnTo>
                  <a:lnTo>
                    <a:pt x="8050263" y="386715"/>
                  </a:lnTo>
                  <a:lnTo>
                    <a:pt x="8010741" y="358127"/>
                  </a:lnTo>
                  <a:lnTo>
                    <a:pt x="7972819" y="330085"/>
                  </a:lnTo>
                  <a:lnTo>
                    <a:pt x="7935214" y="302641"/>
                  </a:lnTo>
                  <a:lnTo>
                    <a:pt x="7896644" y="275818"/>
                  </a:lnTo>
                  <a:lnTo>
                    <a:pt x="7922120" y="539496"/>
                  </a:lnTo>
                  <a:lnTo>
                    <a:pt x="8679663" y="539496"/>
                  </a:lnTo>
                  <a:lnTo>
                    <a:pt x="8705151" y="275818"/>
                  </a:lnTo>
                  <a:close/>
                </a:path>
                <a:path w="9745980" h="6394450">
                  <a:moveTo>
                    <a:pt x="9643237" y="321665"/>
                  </a:moveTo>
                  <a:lnTo>
                    <a:pt x="9039758" y="321665"/>
                  </a:lnTo>
                  <a:lnTo>
                    <a:pt x="9045943" y="392760"/>
                  </a:lnTo>
                  <a:lnTo>
                    <a:pt x="9272829" y="392658"/>
                  </a:lnTo>
                  <a:lnTo>
                    <a:pt x="9272740" y="638263"/>
                  </a:lnTo>
                  <a:lnTo>
                    <a:pt x="9162237" y="637552"/>
                  </a:lnTo>
                  <a:lnTo>
                    <a:pt x="9118321" y="608444"/>
                  </a:lnTo>
                  <a:lnTo>
                    <a:pt x="9116936" y="594537"/>
                  </a:lnTo>
                  <a:lnTo>
                    <a:pt x="9124175" y="577469"/>
                  </a:lnTo>
                  <a:lnTo>
                    <a:pt x="9135821" y="563118"/>
                  </a:lnTo>
                  <a:lnTo>
                    <a:pt x="9150223" y="551065"/>
                  </a:lnTo>
                  <a:lnTo>
                    <a:pt x="9165692" y="540931"/>
                  </a:lnTo>
                  <a:lnTo>
                    <a:pt x="9150909" y="531837"/>
                  </a:lnTo>
                  <a:lnTo>
                    <a:pt x="9119768" y="510019"/>
                  </a:lnTo>
                  <a:lnTo>
                    <a:pt x="9082748" y="483704"/>
                  </a:lnTo>
                  <a:lnTo>
                    <a:pt x="9050337" y="461086"/>
                  </a:lnTo>
                  <a:lnTo>
                    <a:pt x="9077566" y="680339"/>
                  </a:lnTo>
                  <a:lnTo>
                    <a:pt x="9339402" y="779907"/>
                  </a:lnTo>
                  <a:lnTo>
                    <a:pt x="9343555" y="779907"/>
                  </a:lnTo>
                  <a:lnTo>
                    <a:pt x="9605429" y="680339"/>
                  </a:lnTo>
                  <a:lnTo>
                    <a:pt x="9632671" y="461086"/>
                  </a:lnTo>
                  <a:lnTo>
                    <a:pt x="9600247" y="483704"/>
                  </a:lnTo>
                  <a:lnTo>
                    <a:pt x="9563214" y="510019"/>
                  </a:lnTo>
                  <a:lnTo>
                    <a:pt x="9532061" y="531837"/>
                  </a:lnTo>
                  <a:lnTo>
                    <a:pt x="9517304" y="540931"/>
                  </a:lnTo>
                  <a:lnTo>
                    <a:pt x="9532772" y="551065"/>
                  </a:lnTo>
                  <a:lnTo>
                    <a:pt x="9547161" y="563118"/>
                  </a:lnTo>
                  <a:lnTo>
                    <a:pt x="9564662" y="608444"/>
                  </a:lnTo>
                  <a:lnTo>
                    <a:pt x="9520733" y="637552"/>
                  </a:lnTo>
                  <a:lnTo>
                    <a:pt x="9410217" y="638263"/>
                  </a:lnTo>
                  <a:lnTo>
                    <a:pt x="9410154" y="392658"/>
                  </a:lnTo>
                  <a:lnTo>
                    <a:pt x="9637039" y="392760"/>
                  </a:lnTo>
                  <a:lnTo>
                    <a:pt x="9643237" y="321665"/>
                  </a:lnTo>
                  <a:close/>
                </a:path>
                <a:path w="9745980" h="6394450">
                  <a:moveTo>
                    <a:pt x="9655937" y="4505414"/>
                  </a:moveTo>
                  <a:lnTo>
                    <a:pt x="9052458" y="4505414"/>
                  </a:lnTo>
                  <a:lnTo>
                    <a:pt x="9058643" y="4576508"/>
                  </a:lnTo>
                  <a:lnTo>
                    <a:pt x="9285529" y="4576407"/>
                  </a:lnTo>
                  <a:lnTo>
                    <a:pt x="9285440" y="4822012"/>
                  </a:lnTo>
                  <a:lnTo>
                    <a:pt x="9174937" y="4821301"/>
                  </a:lnTo>
                  <a:lnTo>
                    <a:pt x="9131021" y="4792192"/>
                  </a:lnTo>
                  <a:lnTo>
                    <a:pt x="9129636" y="4778286"/>
                  </a:lnTo>
                  <a:lnTo>
                    <a:pt x="9136875" y="4761217"/>
                  </a:lnTo>
                  <a:lnTo>
                    <a:pt x="9148521" y="4746866"/>
                  </a:lnTo>
                  <a:lnTo>
                    <a:pt x="9162923" y="4734814"/>
                  </a:lnTo>
                  <a:lnTo>
                    <a:pt x="9178392" y="4724679"/>
                  </a:lnTo>
                  <a:lnTo>
                    <a:pt x="9163609" y="4715586"/>
                  </a:lnTo>
                  <a:lnTo>
                    <a:pt x="9132468" y="4693767"/>
                  </a:lnTo>
                  <a:lnTo>
                    <a:pt x="9095448" y="4667453"/>
                  </a:lnTo>
                  <a:lnTo>
                    <a:pt x="9063037" y="4644834"/>
                  </a:lnTo>
                  <a:lnTo>
                    <a:pt x="9090266" y="4864087"/>
                  </a:lnTo>
                  <a:lnTo>
                    <a:pt x="9352102" y="4963655"/>
                  </a:lnTo>
                  <a:lnTo>
                    <a:pt x="9356255" y="4963655"/>
                  </a:lnTo>
                  <a:lnTo>
                    <a:pt x="9618129" y="4864087"/>
                  </a:lnTo>
                  <a:lnTo>
                    <a:pt x="9645371" y="4644834"/>
                  </a:lnTo>
                  <a:lnTo>
                    <a:pt x="9612947" y="4667453"/>
                  </a:lnTo>
                  <a:lnTo>
                    <a:pt x="9575914" y="4693767"/>
                  </a:lnTo>
                  <a:lnTo>
                    <a:pt x="9544761" y="4715586"/>
                  </a:lnTo>
                  <a:lnTo>
                    <a:pt x="9530004" y="4724679"/>
                  </a:lnTo>
                  <a:lnTo>
                    <a:pt x="9545472" y="4734814"/>
                  </a:lnTo>
                  <a:lnTo>
                    <a:pt x="9559874" y="4746866"/>
                  </a:lnTo>
                  <a:lnTo>
                    <a:pt x="9577362" y="4792192"/>
                  </a:lnTo>
                  <a:lnTo>
                    <a:pt x="9533433" y="4821301"/>
                  </a:lnTo>
                  <a:lnTo>
                    <a:pt x="9422930" y="4822012"/>
                  </a:lnTo>
                  <a:lnTo>
                    <a:pt x="9422854" y="4576407"/>
                  </a:lnTo>
                  <a:lnTo>
                    <a:pt x="9649739" y="4576508"/>
                  </a:lnTo>
                  <a:lnTo>
                    <a:pt x="9655937" y="4505414"/>
                  </a:lnTo>
                  <a:close/>
                </a:path>
                <a:path w="9745980" h="6394450">
                  <a:moveTo>
                    <a:pt x="9681235" y="4253636"/>
                  </a:moveTo>
                  <a:lnTo>
                    <a:pt x="9650031" y="4275340"/>
                  </a:lnTo>
                  <a:lnTo>
                    <a:pt x="9588906" y="4320222"/>
                  </a:lnTo>
                  <a:lnTo>
                    <a:pt x="9556928" y="4343362"/>
                  </a:lnTo>
                  <a:lnTo>
                    <a:pt x="9556928" y="4346791"/>
                  </a:lnTo>
                  <a:lnTo>
                    <a:pt x="9599739" y="4394378"/>
                  </a:lnTo>
                  <a:lnTo>
                    <a:pt x="9528797" y="4443146"/>
                  </a:lnTo>
                  <a:lnTo>
                    <a:pt x="9423819" y="4396232"/>
                  </a:lnTo>
                  <a:lnTo>
                    <a:pt x="9423819" y="4393704"/>
                  </a:lnTo>
                  <a:lnTo>
                    <a:pt x="9463405" y="4342650"/>
                  </a:lnTo>
                  <a:lnTo>
                    <a:pt x="9437154" y="4316273"/>
                  </a:lnTo>
                  <a:lnTo>
                    <a:pt x="9409811" y="4289818"/>
                  </a:lnTo>
                  <a:lnTo>
                    <a:pt x="9355366" y="4237837"/>
                  </a:lnTo>
                  <a:lnTo>
                    <a:pt x="9353029" y="4237837"/>
                  </a:lnTo>
                  <a:lnTo>
                    <a:pt x="9298572" y="4289818"/>
                  </a:lnTo>
                  <a:lnTo>
                    <a:pt x="9271229" y="4316273"/>
                  </a:lnTo>
                  <a:lnTo>
                    <a:pt x="9244990" y="4342650"/>
                  </a:lnTo>
                  <a:lnTo>
                    <a:pt x="9284589" y="4393704"/>
                  </a:lnTo>
                  <a:lnTo>
                    <a:pt x="9284589" y="4396232"/>
                  </a:lnTo>
                  <a:lnTo>
                    <a:pt x="9179585" y="4443146"/>
                  </a:lnTo>
                  <a:lnTo>
                    <a:pt x="9108630" y="4394378"/>
                  </a:lnTo>
                  <a:lnTo>
                    <a:pt x="9151429" y="4346791"/>
                  </a:lnTo>
                  <a:lnTo>
                    <a:pt x="9151429" y="4343362"/>
                  </a:lnTo>
                  <a:lnTo>
                    <a:pt x="9119464" y="4320222"/>
                  </a:lnTo>
                  <a:lnTo>
                    <a:pt x="9058351" y="4275340"/>
                  </a:lnTo>
                  <a:lnTo>
                    <a:pt x="9027160" y="4253636"/>
                  </a:lnTo>
                  <a:lnTo>
                    <a:pt x="9047759" y="4466958"/>
                  </a:lnTo>
                  <a:lnTo>
                    <a:pt x="9660611" y="4466958"/>
                  </a:lnTo>
                  <a:lnTo>
                    <a:pt x="9681235" y="4253636"/>
                  </a:lnTo>
                  <a:close/>
                </a:path>
                <a:path w="9745980" h="6394450">
                  <a:moveTo>
                    <a:pt x="9745751" y="19532"/>
                  </a:moveTo>
                  <a:lnTo>
                    <a:pt x="9707181" y="46355"/>
                  </a:lnTo>
                  <a:lnTo>
                    <a:pt x="9669564" y="73799"/>
                  </a:lnTo>
                  <a:lnTo>
                    <a:pt x="9631616" y="101841"/>
                  </a:lnTo>
                  <a:lnTo>
                    <a:pt x="9592094" y="130429"/>
                  </a:lnTo>
                  <a:lnTo>
                    <a:pt x="9592094" y="134670"/>
                  </a:lnTo>
                  <a:lnTo>
                    <a:pt x="9645015" y="193497"/>
                  </a:lnTo>
                  <a:lnTo>
                    <a:pt x="9557321" y="253784"/>
                  </a:lnTo>
                  <a:lnTo>
                    <a:pt x="9427553" y="195783"/>
                  </a:lnTo>
                  <a:lnTo>
                    <a:pt x="9427553" y="192671"/>
                  </a:lnTo>
                  <a:lnTo>
                    <a:pt x="9476499" y="129552"/>
                  </a:lnTo>
                  <a:lnTo>
                    <a:pt x="9444050" y="96939"/>
                  </a:lnTo>
                  <a:lnTo>
                    <a:pt x="9410255" y="64249"/>
                  </a:lnTo>
                  <a:lnTo>
                    <a:pt x="9342945" y="0"/>
                  </a:lnTo>
                  <a:lnTo>
                    <a:pt x="9340063" y="0"/>
                  </a:lnTo>
                  <a:lnTo>
                    <a:pt x="9272740" y="64249"/>
                  </a:lnTo>
                  <a:lnTo>
                    <a:pt x="9238945" y="96939"/>
                  </a:lnTo>
                  <a:lnTo>
                    <a:pt x="9206509" y="129552"/>
                  </a:lnTo>
                  <a:lnTo>
                    <a:pt x="9255455" y="192671"/>
                  </a:lnTo>
                  <a:lnTo>
                    <a:pt x="9255455" y="195783"/>
                  </a:lnTo>
                  <a:lnTo>
                    <a:pt x="9125661" y="253784"/>
                  </a:lnTo>
                  <a:lnTo>
                    <a:pt x="9037955" y="193497"/>
                  </a:lnTo>
                  <a:lnTo>
                    <a:pt x="9090863" y="134670"/>
                  </a:lnTo>
                  <a:lnTo>
                    <a:pt x="9090863" y="130429"/>
                  </a:lnTo>
                  <a:lnTo>
                    <a:pt x="9051341" y="101841"/>
                  </a:lnTo>
                  <a:lnTo>
                    <a:pt x="9013406" y="73799"/>
                  </a:lnTo>
                  <a:lnTo>
                    <a:pt x="8975801" y="46355"/>
                  </a:lnTo>
                  <a:lnTo>
                    <a:pt x="8937244" y="19532"/>
                  </a:lnTo>
                  <a:lnTo>
                    <a:pt x="8962720" y="283210"/>
                  </a:lnTo>
                  <a:lnTo>
                    <a:pt x="9720262" y="283210"/>
                  </a:lnTo>
                  <a:lnTo>
                    <a:pt x="9745751" y="19532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93187" y="7226407"/>
              <a:ext cx="785495" cy="789940"/>
            </a:xfrm>
            <a:custGeom>
              <a:avLst/>
              <a:gdLst/>
              <a:ahLst/>
              <a:cxnLst/>
              <a:rect l="l" t="t" r="r" b="b"/>
              <a:pathLst>
                <a:path w="785494" h="789940">
                  <a:moveTo>
                    <a:pt x="234632" y="632637"/>
                  </a:moveTo>
                  <a:lnTo>
                    <a:pt x="371716" y="789889"/>
                  </a:lnTo>
                  <a:lnTo>
                    <a:pt x="629246" y="729576"/>
                  </a:lnTo>
                  <a:lnTo>
                    <a:pt x="632498" y="727379"/>
                  </a:lnTo>
                  <a:lnTo>
                    <a:pt x="639179" y="717902"/>
                  </a:lnTo>
                  <a:lnTo>
                    <a:pt x="398855" y="717902"/>
                  </a:lnTo>
                  <a:lnTo>
                    <a:pt x="380904" y="717729"/>
                  </a:lnTo>
                  <a:lnTo>
                    <a:pt x="365658" y="712100"/>
                  </a:lnTo>
                  <a:lnTo>
                    <a:pt x="357225" y="701941"/>
                  </a:lnTo>
                  <a:lnTo>
                    <a:pt x="353879" y="684761"/>
                  </a:lnTo>
                  <a:lnTo>
                    <a:pt x="355419" y="667364"/>
                  </a:lnTo>
                  <a:lnTo>
                    <a:pt x="360325" y="650326"/>
                  </a:lnTo>
                  <a:lnTo>
                    <a:pt x="366793" y="634911"/>
                  </a:lnTo>
                  <a:lnTo>
                    <a:pt x="350711" y="634911"/>
                  </a:lnTo>
                  <a:lnTo>
                    <a:pt x="234632" y="632637"/>
                  </a:lnTo>
                  <a:close/>
                </a:path>
                <a:path w="785494" h="789940">
                  <a:moveTo>
                    <a:pt x="529106" y="461594"/>
                  </a:moveTo>
                  <a:lnTo>
                    <a:pt x="372668" y="461594"/>
                  </a:lnTo>
                  <a:lnTo>
                    <a:pt x="502285" y="653897"/>
                  </a:lnTo>
                  <a:lnTo>
                    <a:pt x="415404" y="711695"/>
                  </a:lnTo>
                  <a:lnTo>
                    <a:pt x="398855" y="717902"/>
                  </a:lnTo>
                  <a:lnTo>
                    <a:pt x="639179" y="717902"/>
                  </a:lnTo>
                  <a:lnTo>
                    <a:pt x="735472" y="581317"/>
                  </a:lnTo>
                  <a:lnTo>
                    <a:pt x="609904" y="581317"/>
                  </a:lnTo>
                  <a:lnTo>
                    <a:pt x="529106" y="461594"/>
                  </a:lnTo>
                  <a:close/>
                </a:path>
                <a:path w="785494" h="789940">
                  <a:moveTo>
                    <a:pt x="367080" y="634225"/>
                  </a:moveTo>
                  <a:lnTo>
                    <a:pt x="350711" y="634911"/>
                  </a:lnTo>
                  <a:lnTo>
                    <a:pt x="366793" y="634911"/>
                  </a:lnTo>
                  <a:lnTo>
                    <a:pt x="367080" y="634225"/>
                  </a:lnTo>
                  <a:close/>
                </a:path>
                <a:path w="785494" h="789940">
                  <a:moveTo>
                    <a:pt x="625132" y="210451"/>
                  </a:moveTo>
                  <a:lnTo>
                    <a:pt x="152742" y="529081"/>
                  </a:lnTo>
                  <a:lnTo>
                    <a:pt x="195122" y="581469"/>
                  </a:lnTo>
                  <a:lnTo>
                    <a:pt x="372668" y="461594"/>
                  </a:lnTo>
                  <a:lnTo>
                    <a:pt x="529106" y="461594"/>
                  </a:lnTo>
                  <a:lnTo>
                    <a:pt x="480174" y="389089"/>
                  </a:lnTo>
                  <a:lnTo>
                    <a:pt x="657821" y="269379"/>
                  </a:lnTo>
                  <a:lnTo>
                    <a:pt x="625132" y="210451"/>
                  </a:lnTo>
                  <a:close/>
                </a:path>
                <a:path w="785494" h="789940">
                  <a:moveTo>
                    <a:pt x="753016" y="448344"/>
                  </a:moveTo>
                  <a:lnTo>
                    <a:pt x="659784" y="448344"/>
                  </a:lnTo>
                  <a:lnTo>
                    <a:pt x="677416" y="450176"/>
                  </a:lnTo>
                  <a:lnTo>
                    <a:pt x="694121" y="455266"/>
                  </a:lnTo>
                  <a:lnTo>
                    <a:pt x="708799" y="464807"/>
                  </a:lnTo>
                  <a:lnTo>
                    <a:pt x="715051" y="476433"/>
                  </a:lnTo>
                  <a:lnTo>
                    <a:pt x="714557" y="492675"/>
                  </a:lnTo>
                  <a:lnTo>
                    <a:pt x="707994" y="509382"/>
                  </a:lnTo>
                  <a:lnTo>
                    <a:pt x="696036" y="522401"/>
                  </a:lnTo>
                  <a:lnTo>
                    <a:pt x="609904" y="581317"/>
                  </a:lnTo>
                  <a:lnTo>
                    <a:pt x="735472" y="581317"/>
                  </a:lnTo>
                  <a:lnTo>
                    <a:pt x="784923" y="511174"/>
                  </a:lnTo>
                  <a:lnTo>
                    <a:pt x="770483" y="482820"/>
                  </a:lnTo>
                  <a:lnTo>
                    <a:pt x="753016" y="448344"/>
                  </a:lnTo>
                  <a:close/>
                </a:path>
                <a:path w="785494" h="789940">
                  <a:moveTo>
                    <a:pt x="0" y="345363"/>
                  </a:moveTo>
                  <a:lnTo>
                    <a:pt x="128752" y="501459"/>
                  </a:lnTo>
                  <a:lnTo>
                    <a:pt x="259577" y="413219"/>
                  </a:lnTo>
                  <a:lnTo>
                    <a:pt x="219379" y="413219"/>
                  </a:lnTo>
                  <a:lnTo>
                    <a:pt x="138087" y="412521"/>
                  </a:lnTo>
                  <a:lnTo>
                    <a:pt x="146456" y="352653"/>
                  </a:lnTo>
                  <a:lnTo>
                    <a:pt x="144653" y="349973"/>
                  </a:lnTo>
                  <a:lnTo>
                    <a:pt x="107411" y="348746"/>
                  </a:lnTo>
                  <a:lnTo>
                    <a:pt x="35876" y="345876"/>
                  </a:lnTo>
                  <a:lnTo>
                    <a:pt x="0" y="345363"/>
                  </a:lnTo>
                  <a:close/>
                </a:path>
                <a:path w="785494" h="789940">
                  <a:moveTo>
                    <a:pt x="690473" y="325170"/>
                  </a:moveTo>
                  <a:lnTo>
                    <a:pt x="677042" y="359990"/>
                  </a:lnTo>
                  <a:lnTo>
                    <a:pt x="661952" y="400142"/>
                  </a:lnTo>
                  <a:lnTo>
                    <a:pt x="649086" y="433659"/>
                  </a:lnTo>
                  <a:lnTo>
                    <a:pt x="642327" y="448576"/>
                  </a:lnTo>
                  <a:lnTo>
                    <a:pt x="659784" y="448344"/>
                  </a:lnTo>
                  <a:lnTo>
                    <a:pt x="753016" y="448344"/>
                  </a:lnTo>
                  <a:lnTo>
                    <a:pt x="707899" y="359289"/>
                  </a:lnTo>
                  <a:lnTo>
                    <a:pt x="690473" y="325170"/>
                  </a:lnTo>
                  <a:close/>
                </a:path>
                <a:path w="785494" h="789940">
                  <a:moveTo>
                    <a:pt x="248577" y="159702"/>
                  </a:moveTo>
                  <a:lnTo>
                    <a:pt x="246748" y="160934"/>
                  </a:lnTo>
                  <a:lnTo>
                    <a:pt x="239279" y="195275"/>
                  </a:lnTo>
                  <a:lnTo>
                    <a:pt x="231559" y="230365"/>
                  </a:lnTo>
                  <a:lnTo>
                    <a:pt x="224124" y="265511"/>
                  </a:lnTo>
                  <a:lnTo>
                    <a:pt x="217512" y="300024"/>
                  </a:lnTo>
                  <a:lnTo>
                    <a:pt x="275463" y="319074"/>
                  </a:lnTo>
                  <a:lnTo>
                    <a:pt x="276796" y="321055"/>
                  </a:lnTo>
                  <a:lnTo>
                    <a:pt x="219379" y="413219"/>
                  </a:lnTo>
                  <a:lnTo>
                    <a:pt x="259577" y="413219"/>
                  </a:lnTo>
                  <a:lnTo>
                    <a:pt x="505204" y="247548"/>
                  </a:lnTo>
                  <a:lnTo>
                    <a:pt x="385787" y="247548"/>
                  </a:lnTo>
                  <a:lnTo>
                    <a:pt x="384454" y="245567"/>
                  </a:lnTo>
                  <a:lnTo>
                    <a:pt x="388493" y="184696"/>
                  </a:lnTo>
                  <a:lnTo>
                    <a:pt x="353934" y="177888"/>
                  </a:lnTo>
                  <a:lnTo>
                    <a:pt x="248577" y="159702"/>
                  </a:lnTo>
                  <a:close/>
                </a:path>
                <a:path w="785494" h="789940">
                  <a:moveTo>
                    <a:pt x="512000" y="0"/>
                  </a:moveTo>
                  <a:lnTo>
                    <a:pt x="499036" y="33462"/>
                  </a:lnTo>
                  <a:lnTo>
                    <a:pt x="486937" y="66914"/>
                  </a:lnTo>
                  <a:lnTo>
                    <a:pt x="474885" y="100878"/>
                  </a:lnTo>
                  <a:lnTo>
                    <a:pt x="462064" y="135877"/>
                  </a:lnTo>
                  <a:lnTo>
                    <a:pt x="463880" y="138556"/>
                  </a:lnTo>
                  <a:lnTo>
                    <a:pt x="522528" y="153212"/>
                  </a:lnTo>
                  <a:lnTo>
                    <a:pt x="492734" y="228841"/>
                  </a:lnTo>
                  <a:lnTo>
                    <a:pt x="385787" y="247548"/>
                  </a:lnTo>
                  <a:lnTo>
                    <a:pt x="505204" y="247548"/>
                  </a:lnTo>
                  <a:lnTo>
                    <a:pt x="608482" y="177888"/>
                  </a:lnTo>
                  <a:lnTo>
                    <a:pt x="51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45193" y="7207668"/>
              <a:ext cx="773430" cy="1546225"/>
            </a:xfrm>
            <a:custGeom>
              <a:avLst/>
              <a:gdLst/>
              <a:ahLst/>
              <a:cxnLst/>
              <a:rect l="l" t="t" r="r" b="b"/>
              <a:pathLst>
                <a:path w="773429" h="1546225">
                  <a:moveTo>
                    <a:pt x="659409" y="460387"/>
                  </a:moveTo>
                  <a:lnTo>
                    <a:pt x="96012" y="244119"/>
                  </a:lnTo>
                  <a:lnTo>
                    <a:pt x="76314" y="312712"/>
                  </a:lnTo>
                  <a:lnTo>
                    <a:pt x="288163" y="393928"/>
                  </a:lnTo>
                  <a:lnTo>
                    <a:pt x="200063" y="623189"/>
                  </a:lnTo>
                  <a:lnTo>
                    <a:pt x="97155" y="582917"/>
                  </a:lnTo>
                  <a:lnTo>
                    <a:pt x="81724" y="572325"/>
                  </a:lnTo>
                  <a:lnTo>
                    <a:pt x="70967" y="556641"/>
                  </a:lnTo>
                  <a:lnTo>
                    <a:pt x="66586" y="540004"/>
                  </a:lnTo>
                  <a:lnTo>
                    <a:pt x="70269" y="526529"/>
                  </a:lnTo>
                  <a:lnTo>
                    <a:pt x="83146" y="513181"/>
                  </a:lnTo>
                  <a:lnTo>
                    <a:pt x="99174" y="503948"/>
                  </a:lnTo>
                  <a:lnTo>
                    <a:pt x="116928" y="497865"/>
                  </a:lnTo>
                  <a:lnTo>
                    <a:pt x="135001" y="493953"/>
                  </a:lnTo>
                  <a:lnTo>
                    <a:pt x="124460" y="480161"/>
                  </a:lnTo>
                  <a:lnTo>
                    <a:pt x="103200" y="448640"/>
                  </a:lnTo>
                  <a:lnTo>
                    <a:pt x="78079" y="410794"/>
                  </a:lnTo>
                  <a:lnTo>
                    <a:pt x="55918" y="378066"/>
                  </a:lnTo>
                  <a:lnTo>
                    <a:pt x="2768" y="592518"/>
                  </a:lnTo>
                  <a:lnTo>
                    <a:pt x="211531" y="779297"/>
                  </a:lnTo>
                  <a:lnTo>
                    <a:pt x="215417" y="780796"/>
                  </a:lnTo>
                  <a:lnTo>
                    <a:pt x="495579" y="781685"/>
                  </a:lnTo>
                  <a:lnTo>
                    <a:pt x="599579" y="586752"/>
                  </a:lnTo>
                  <a:lnTo>
                    <a:pt x="561200" y="596252"/>
                  </a:lnTo>
                  <a:lnTo>
                    <a:pt x="517207" y="607555"/>
                  </a:lnTo>
                  <a:lnTo>
                    <a:pt x="480314" y="616750"/>
                  </a:lnTo>
                  <a:lnTo>
                    <a:pt x="463270" y="619950"/>
                  </a:lnTo>
                  <a:lnTo>
                    <a:pt x="474078" y="634949"/>
                  </a:lnTo>
                  <a:lnTo>
                    <a:pt x="483196" y="651370"/>
                  </a:lnTo>
                  <a:lnTo>
                    <a:pt x="483273" y="699960"/>
                  </a:lnTo>
                  <a:lnTo>
                    <a:pt x="450405" y="713854"/>
                  </a:lnTo>
                  <a:lnTo>
                    <a:pt x="431838" y="711403"/>
                  </a:lnTo>
                  <a:lnTo>
                    <a:pt x="328409" y="672452"/>
                  </a:lnTo>
                  <a:lnTo>
                    <a:pt x="416369" y="443141"/>
                  </a:lnTo>
                  <a:lnTo>
                    <a:pt x="628142" y="524535"/>
                  </a:lnTo>
                  <a:lnTo>
                    <a:pt x="659409" y="460387"/>
                  </a:lnTo>
                  <a:close/>
                </a:path>
                <a:path w="773429" h="1546225">
                  <a:moveTo>
                    <a:pt x="687082" y="1290904"/>
                  </a:moveTo>
                  <a:lnTo>
                    <a:pt x="662901" y="1307134"/>
                  </a:lnTo>
                  <a:lnTo>
                    <a:pt x="644182" y="1319987"/>
                  </a:lnTo>
                  <a:lnTo>
                    <a:pt x="625944" y="1332966"/>
                  </a:lnTo>
                  <a:lnTo>
                    <a:pt x="577164" y="1368856"/>
                  </a:lnTo>
                  <a:lnTo>
                    <a:pt x="532498" y="1401165"/>
                  </a:lnTo>
                  <a:lnTo>
                    <a:pt x="532498" y="1416989"/>
                  </a:lnTo>
                  <a:lnTo>
                    <a:pt x="568350" y="1456842"/>
                  </a:lnTo>
                  <a:lnTo>
                    <a:pt x="516699" y="1492351"/>
                  </a:lnTo>
                  <a:lnTo>
                    <a:pt x="433311" y="1455089"/>
                  </a:lnTo>
                  <a:lnTo>
                    <a:pt x="470941" y="1406575"/>
                  </a:lnTo>
                  <a:lnTo>
                    <a:pt x="444474" y="1379588"/>
                  </a:lnTo>
                  <a:lnTo>
                    <a:pt x="425653" y="1361109"/>
                  </a:lnTo>
                  <a:lnTo>
                    <a:pt x="350266" y="1288999"/>
                  </a:lnTo>
                  <a:lnTo>
                    <a:pt x="336804" y="1288999"/>
                  </a:lnTo>
                  <a:lnTo>
                    <a:pt x="261340" y="1361211"/>
                  </a:lnTo>
                  <a:lnTo>
                    <a:pt x="242570" y="1379639"/>
                  </a:lnTo>
                  <a:lnTo>
                    <a:pt x="216141" y="1406575"/>
                  </a:lnTo>
                  <a:lnTo>
                    <a:pt x="253758" y="1455077"/>
                  </a:lnTo>
                  <a:lnTo>
                    <a:pt x="170357" y="1492351"/>
                  </a:lnTo>
                  <a:lnTo>
                    <a:pt x="118694" y="1456842"/>
                  </a:lnTo>
                  <a:lnTo>
                    <a:pt x="154533" y="1416989"/>
                  </a:lnTo>
                  <a:lnTo>
                    <a:pt x="154533" y="1401165"/>
                  </a:lnTo>
                  <a:lnTo>
                    <a:pt x="135509" y="1387576"/>
                  </a:lnTo>
                  <a:lnTo>
                    <a:pt x="61112" y="1332953"/>
                  </a:lnTo>
                  <a:lnTo>
                    <a:pt x="42887" y="1319974"/>
                  </a:lnTo>
                  <a:lnTo>
                    <a:pt x="24168" y="1307134"/>
                  </a:lnTo>
                  <a:lnTo>
                    <a:pt x="0" y="1290904"/>
                  </a:lnTo>
                  <a:lnTo>
                    <a:pt x="24599" y="1545640"/>
                  </a:lnTo>
                  <a:lnTo>
                    <a:pt x="662444" y="1545640"/>
                  </a:lnTo>
                  <a:lnTo>
                    <a:pt x="687082" y="1290904"/>
                  </a:lnTo>
                  <a:close/>
                </a:path>
                <a:path w="773429" h="1546225">
                  <a:moveTo>
                    <a:pt x="773252" y="234403"/>
                  </a:moveTo>
                  <a:lnTo>
                    <a:pt x="736346" y="243484"/>
                  </a:lnTo>
                  <a:lnTo>
                    <a:pt x="663194" y="263486"/>
                  </a:lnTo>
                  <a:lnTo>
                    <a:pt x="625043" y="273621"/>
                  </a:lnTo>
                  <a:lnTo>
                    <a:pt x="623824" y="276809"/>
                  </a:lnTo>
                  <a:lnTo>
                    <a:pt x="646734" y="336588"/>
                  </a:lnTo>
                  <a:lnTo>
                    <a:pt x="563016" y="356692"/>
                  </a:lnTo>
                  <a:lnTo>
                    <a:pt x="481825" y="275272"/>
                  </a:lnTo>
                  <a:lnTo>
                    <a:pt x="482727" y="272910"/>
                  </a:lnTo>
                  <a:lnTo>
                    <a:pt x="537997" y="239445"/>
                  </a:lnTo>
                  <a:lnTo>
                    <a:pt x="534504" y="231546"/>
                  </a:lnTo>
                  <a:lnTo>
                    <a:pt x="522947" y="205397"/>
                  </a:lnTo>
                  <a:lnTo>
                    <a:pt x="506907" y="170903"/>
                  </a:lnTo>
                  <a:lnTo>
                    <a:pt x="490575" y="136537"/>
                  </a:lnTo>
                  <a:lnTo>
                    <a:pt x="474687" y="102870"/>
                  </a:lnTo>
                  <a:lnTo>
                    <a:pt x="472503" y="102031"/>
                  </a:lnTo>
                  <a:lnTo>
                    <a:pt x="368046" y="145935"/>
                  </a:lnTo>
                  <a:lnTo>
                    <a:pt x="334086" y="161163"/>
                  </a:lnTo>
                  <a:lnTo>
                    <a:pt x="352755" y="223024"/>
                  </a:lnTo>
                  <a:lnTo>
                    <a:pt x="351840" y="225374"/>
                  </a:lnTo>
                  <a:lnTo>
                    <a:pt x="237007" y="231546"/>
                  </a:lnTo>
                  <a:lnTo>
                    <a:pt x="188239" y="160591"/>
                  </a:lnTo>
                  <a:lnTo>
                    <a:pt x="245262" y="131495"/>
                  </a:lnTo>
                  <a:lnTo>
                    <a:pt x="246481" y="128295"/>
                  </a:lnTo>
                  <a:lnTo>
                    <a:pt x="224929" y="95237"/>
                  </a:lnTo>
                  <a:lnTo>
                    <a:pt x="204406" y="63068"/>
                  </a:lnTo>
                  <a:lnTo>
                    <a:pt x="183959" y="31432"/>
                  </a:lnTo>
                  <a:lnTo>
                    <a:pt x="162610" y="0"/>
                  </a:lnTo>
                  <a:lnTo>
                    <a:pt x="105410" y="206527"/>
                  </a:lnTo>
                  <a:lnTo>
                    <a:pt x="677545" y="426161"/>
                  </a:lnTo>
                  <a:lnTo>
                    <a:pt x="712216" y="356692"/>
                  </a:lnTo>
                  <a:lnTo>
                    <a:pt x="773252" y="234403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928702" y="8470899"/>
              <a:ext cx="720090" cy="296545"/>
            </a:xfrm>
            <a:custGeom>
              <a:avLst/>
              <a:gdLst/>
              <a:ahLst/>
              <a:cxnLst/>
              <a:rect l="l" t="t" r="r" b="b"/>
              <a:pathLst>
                <a:path w="720089" h="296545">
                  <a:moveTo>
                    <a:pt x="0" y="0"/>
                  </a:moveTo>
                  <a:lnTo>
                    <a:pt x="28600" y="296164"/>
                  </a:lnTo>
                  <a:lnTo>
                    <a:pt x="691451" y="296164"/>
                  </a:lnTo>
                  <a:lnTo>
                    <a:pt x="694112" y="268643"/>
                  </a:lnTo>
                  <a:lnTo>
                    <a:pt x="53606" y="268643"/>
                  </a:lnTo>
                  <a:lnTo>
                    <a:pt x="32994" y="55321"/>
                  </a:lnTo>
                  <a:lnTo>
                    <a:pt x="81139" y="55321"/>
                  </a:lnTo>
                  <a:lnTo>
                    <a:pt x="67237" y="45426"/>
                  </a:lnTo>
                  <a:lnTo>
                    <a:pt x="48348" y="32461"/>
                  </a:lnTo>
                  <a:lnTo>
                    <a:pt x="0" y="0"/>
                  </a:lnTo>
                  <a:close/>
                </a:path>
                <a:path w="720089" h="296545">
                  <a:moveTo>
                    <a:pt x="714740" y="55321"/>
                  </a:moveTo>
                  <a:lnTo>
                    <a:pt x="687082" y="55321"/>
                  </a:lnTo>
                  <a:lnTo>
                    <a:pt x="666445" y="268643"/>
                  </a:lnTo>
                  <a:lnTo>
                    <a:pt x="694112" y="268643"/>
                  </a:lnTo>
                  <a:lnTo>
                    <a:pt x="714740" y="55321"/>
                  </a:lnTo>
                  <a:close/>
                </a:path>
                <a:path w="720089" h="296545">
                  <a:moveTo>
                    <a:pt x="81139" y="55321"/>
                  </a:moveTo>
                  <a:lnTo>
                    <a:pt x="32994" y="55321"/>
                  </a:lnTo>
                  <a:lnTo>
                    <a:pt x="64193" y="77016"/>
                  </a:lnTo>
                  <a:lnTo>
                    <a:pt x="88175" y="94517"/>
                  </a:lnTo>
                  <a:lnTo>
                    <a:pt x="104718" y="106686"/>
                  </a:lnTo>
                  <a:lnTo>
                    <a:pt x="125306" y="121908"/>
                  </a:lnTo>
                  <a:lnTo>
                    <a:pt x="157276" y="145046"/>
                  </a:lnTo>
                  <a:lnTo>
                    <a:pt x="157276" y="148463"/>
                  </a:lnTo>
                  <a:lnTo>
                    <a:pt x="114477" y="196062"/>
                  </a:lnTo>
                  <a:lnTo>
                    <a:pt x="185432" y="244830"/>
                  </a:lnTo>
                  <a:lnTo>
                    <a:pt x="255777" y="213398"/>
                  </a:lnTo>
                  <a:lnTo>
                    <a:pt x="188290" y="213398"/>
                  </a:lnTo>
                  <a:lnTo>
                    <a:pt x="155917" y="191147"/>
                  </a:lnTo>
                  <a:lnTo>
                    <a:pt x="184810" y="159029"/>
                  </a:lnTo>
                  <a:lnTo>
                    <a:pt x="184810" y="130810"/>
                  </a:lnTo>
                  <a:lnTo>
                    <a:pt x="176866" y="125183"/>
                  </a:lnTo>
                  <a:lnTo>
                    <a:pt x="160035" y="113166"/>
                  </a:lnTo>
                  <a:lnTo>
                    <a:pt x="147151" y="103792"/>
                  </a:lnTo>
                  <a:lnTo>
                    <a:pt x="134520" y="94496"/>
                  </a:lnTo>
                  <a:lnTo>
                    <a:pt x="103777" y="71760"/>
                  </a:lnTo>
                  <a:lnTo>
                    <a:pt x="85597" y="58494"/>
                  </a:lnTo>
                  <a:lnTo>
                    <a:pt x="81139" y="55321"/>
                  </a:lnTo>
                  <a:close/>
                </a:path>
                <a:path w="720089" h="296545">
                  <a:moveTo>
                    <a:pt x="401006" y="39522"/>
                  </a:moveTo>
                  <a:lnTo>
                    <a:pt x="361213" y="39522"/>
                  </a:lnTo>
                  <a:lnTo>
                    <a:pt x="381050" y="58507"/>
                  </a:lnTo>
                  <a:lnTo>
                    <a:pt x="394957" y="71782"/>
                  </a:lnTo>
                  <a:lnTo>
                    <a:pt x="415661" y="91495"/>
                  </a:lnTo>
                  <a:lnTo>
                    <a:pt x="443002" y="117948"/>
                  </a:lnTo>
                  <a:lnTo>
                    <a:pt x="469252" y="144335"/>
                  </a:lnTo>
                  <a:lnTo>
                    <a:pt x="429653" y="195389"/>
                  </a:lnTo>
                  <a:lnTo>
                    <a:pt x="429653" y="197916"/>
                  </a:lnTo>
                  <a:lnTo>
                    <a:pt x="534631" y="244830"/>
                  </a:lnTo>
                  <a:lnTo>
                    <a:pt x="580364" y="213398"/>
                  </a:lnTo>
                  <a:lnTo>
                    <a:pt x="531774" y="213398"/>
                  </a:lnTo>
                  <a:lnTo>
                    <a:pt x="471449" y="186436"/>
                  </a:lnTo>
                  <a:lnTo>
                    <a:pt x="505637" y="142341"/>
                  </a:lnTo>
                  <a:lnTo>
                    <a:pt x="489026" y="125183"/>
                  </a:lnTo>
                  <a:lnTo>
                    <a:pt x="470709" y="106633"/>
                  </a:lnTo>
                  <a:lnTo>
                    <a:pt x="451780" y="88053"/>
                  </a:lnTo>
                  <a:lnTo>
                    <a:pt x="434841" y="71760"/>
                  </a:lnTo>
                  <a:lnTo>
                    <a:pt x="401006" y="39522"/>
                  </a:lnTo>
                  <a:close/>
                </a:path>
                <a:path w="720089" h="296545">
                  <a:moveTo>
                    <a:pt x="372338" y="11988"/>
                  </a:moveTo>
                  <a:lnTo>
                    <a:pt x="347738" y="11988"/>
                  </a:lnTo>
                  <a:lnTo>
                    <a:pt x="331593" y="27560"/>
                  </a:lnTo>
                  <a:lnTo>
                    <a:pt x="312875" y="45430"/>
                  </a:lnTo>
                  <a:lnTo>
                    <a:pt x="285211" y="71782"/>
                  </a:lnTo>
                  <a:lnTo>
                    <a:pt x="249313" y="106686"/>
                  </a:lnTo>
                  <a:lnTo>
                    <a:pt x="214452" y="142341"/>
                  </a:lnTo>
                  <a:lnTo>
                    <a:pt x="248640" y="186436"/>
                  </a:lnTo>
                  <a:lnTo>
                    <a:pt x="188290" y="213398"/>
                  </a:lnTo>
                  <a:lnTo>
                    <a:pt x="255777" y="213398"/>
                  </a:lnTo>
                  <a:lnTo>
                    <a:pt x="290423" y="197916"/>
                  </a:lnTo>
                  <a:lnTo>
                    <a:pt x="290423" y="195389"/>
                  </a:lnTo>
                  <a:lnTo>
                    <a:pt x="250837" y="144335"/>
                  </a:lnTo>
                  <a:lnTo>
                    <a:pt x="277077" y="117948"/>
                  </a:lnTo>
                  <a:lnTo>
                    <a:pt x="304418" y="91495"/>
                  </a:lnTo>
                  <a:lnTo>
                    <a:pt x="325150" y="71760"/>
                  </a:lnTo>
                  <a:lnTo>
                    <a:pt x="358876" y="39522"/>
                  </a:lnTo>
                  <a:lnTo>
                    <a:pt x="401006" y="39522"/>
                  </a:lnTo>
                  <a:lnTo>
                    <a:pt x="388436" y="27514"/>
                  </a:lnTo>
                  <a:lnTo>
                    <a:pt x="372338" y="11988"/>
                  </a:lnTo>
                  <a:close/>
                </a:path>
                <a:path w="720089" h="296545">
                  <a:moveTo>
                    <a:pt x="720089" y="0"/>
                  </a:moveTo>
                  <a:lnTo>
                    <a:pt x="671728" y="32461"/>
                  </a:lnTo>
                  <a:lnTo>
                    <a:pt x="634458" y="58507"/>
                  </a:lnTo>
                  <a:lnTo>
                    <a:pt x="585507" y="94517"/>
                  </a:lnTo>
                  <a:lnTo>
                    <a:pt x="572881" y="103805"/>
                  </a:lnTo>
                  <a:lnTo>
                    <a:pt x="560002" y="113170"/>
                  </a:lnTo>
                  <a:lnTo>
                    <a:pt x="543159" y="125196"/>
                  </a:lnTo>
                  <a:lnTo>
                    <a:pt x="535241" y="130810"/>
                  </a:lnTo>
                  <a:lnTo>
                    <a:pt x="535241" y="159029"/>
                  </a:lnTo>
                  <a:lnTo>
                    <a:pt x="564133" y="191147"/>
                  </a:lnTo>
                  <a:lnTo>
                    <a:pt x="531774" y="213398"/>
                  </a:lnTo>
                  <a:lnTo>
                    <a:pt x="580364" y="213398"/>
                  </a:lnTo>
                  <a:lnTo>
                    <a:pt x="605586" y="196062"/>
                  </a:lnTo>
                  <a:lnTo>
                    <a:pt x="562775" y="148463"/>
                  </a:lnTo>
                  <a:lnTo>
                    <a:pt x="562775" y="145046"/>
                  </a:lnTo>
                  <a:lnTo>
                    <a:pt x="594749" y="121908"/>
                  </a:lnTo>
                  <a:lnTo>
                    <a:pt x="619259" y="103792"/>
                  </a:lnTo>
                  <a:lnTo>
                    <a:pt x="631920" y="94496"/>
                  </a:lnTo>
                  <a:lnTo>
                    <a:pt x="655879" y="77016"/>
                  </a:lnTo>
                  <a:lnTo>
                    <a:pt x="687082" y="55321"/>
                  </a:lnTo>
                  <a:lnTo>
                    <a:pt x="714740" y="55321"/>
                  </a:lnTo>
                  <a:lnTo>
                    <a:pt x="720089" y="0"/>
                  </a:lnTo>
                  <a:close/>
                </a:path>
              </a:pathLst>
            </a:custGeom>
            <a:solidFill>
              <a:srgbClr val="99CA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71999" y="8764220"/>
              <a:ext cx="633730" cy="485775"/>
            </a:xfrm>
            <a:custGeom>
              <a:avLst/>
              <a:gdLst/>
              <a:ahLst/>
              <a:cxnLst/>
              <a:rect l="l" t="t" r="r" b="b"/>
              <a:pathLst>
                <a:path w="633729" h="485775">
                  <a:moveTo>
                    <a:pt x="633501" y="0"/>
                  </a:moveTo>
                  <a:lnTo>
                    <a:pt x="0" y="0"/>
                  </a:lnTo>
                  <a:lnTo>
                    <a:pt x="8572" y="98640"/>
                  </a:lnTo>
                  <a:lnTo>
                    <a:pt x="234302" y="98539"/>
                  </a:lnTo>
                  <a:lnTo>
                    <a:pt x="234226" y="316522"/>
                  </a:lnTo>
                  <a:lnTo>
                    <a:pt x="137528" y="315887"/>
                  </a:lnTo>
                  <a:lnTo>
                    <a:pt x="104978" y="291846"/>
                  </a:lnTo>
                  <a:lnTo>
                    <a:pt x="105562" y="289864"/>
                  </a:lnTo>
                  <a:lnTo>
                    <a:pt x="134819" y="253403"/>
                  </a:lnTo>
                  <a:lnTo>
                    <a:pt x="190461" y="219265"/>
                  </a:lnTo>
                  <a:lnTo>
                    <a:pt x="144081" y="219265"/>
                  </a:lnTo>
                  <a:lnTo>
                    <a:pt x="134727" y="213131"/>
                  </a:lnTo>
                  <a:lnTo>
                    <a:pt x="120597" y="203341"/>
                  </a:lnTo>
                  <a:lnTo>
                    <a:pt x="44835" y="149720"/>
                  </a:lnTo>
                  <a:lnTo>
                    <a:pt x="8801" y="125196"/>
                  </a:lnTo>
                  <a:lnTo>
                    <a:pt x="11887" y="154622"/>
                  </a:lnTo>
                  <a:lnTo>
                    <a:pt x="39077" y="373405"/>
                  </a:lnTo>
                  <a:lnTo>
                    <a:pt x="39700" y="382181"/>
                  </a:lnTo>
                  <a:lnTo>
                    <a:pt x="312115" y="485775"/>
                  </a:lnTo>
                  <a:lnTo>
                    <a:pt x="321335" y="485775"/>
                  </a:lnTo>
                  <a:lnTo>
                    <a:pt x="585571" y="385305"/>
                  </a:lnTo>
                  <a:lnTo>
                    <a:pt x="593547" y="382130"/>
                  </a:lnTo>
                  <a:lnTo>
                    <a:pt x="594385" y="373646"/>
                  </a:lnTo>
                  <a:lnTo>
                    <a:pt x="621601" y="154635"/>
                  </a:lnTo>
                  <a:lnTo>
                    <a:pt x="624725" y="125171"/>
                  </a:lnTo>
                  <a:lnTo>
                    <a:pt x="588628" y="149743"/>
                  </a:lnTo>
                  <a:lnTo>
                    <a:pt x="498729" y="213144"/>
                  </a:lnTo>
                  <a:lnTo>
                    <a:pt x="489407" y="219265"/>
                  </a:lnTo>
                  <a:lnTo>
                    <a:pt x="443026" y="219265"/>
                  </a:lnTo>
                  <a:lnTo>
                    <a:pt x="485444" y="244817"/>
                  </a:lnTo>
                  <a:lnTo>
                    <a:pt x="498667" y="253410"/>
                  </a:lnTo>
                  <a:lnTo>
                    <a:pt x="528497" y="291833"/>
                  </a:lnTo>
                  <a:lnTo>
                    <a:pt x="495896" y="315887"/>
                  </a:lnTo>
                  <a:lnTo>
                    <a:pt x="399237" y="316522"/>
                  </a:lnTo>
                  <a:lnTo>
                    <a:pt x="399173" y="98539"/>
                  </a:lnTo>
                  <a:lnTo>
                    <a:pt x="624903" y="98640"/>
                  </a:lnTo>
                  <a:lnTo>
                    <a:pt x="633501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56972" y="8750462"/>
              <a:ext cx="663575" cy="513715"/>
            </a:xfrm>
            <a:custGeom>
              <a:avLst/>
              <a:gdLst/>
              <a:ahLst/>
              <a:cxnLst/>
              <a:rect l="l" t="t" r="r" b="b"/>
              <a:pathLst>
                <a:path w="663575" h="513715">
                  <a:moveTo>
                    <a:pt x="663549" y="0"/>
                  </a:moveTo>
                  <a:lnTo>
                    <a:pt x="0" y="0"/>
                  </a:lnTo>
                  <a:lnTo>
                    <a:pt x="2616" y="29908"/>
                  </a:lnTo>
                  <a:lnTo>
                    <a:pt x="9817" y="112814"/>
                  </a:lnTo>
                  <a:lnTo>
                    <a:pt x="7256" y="112814"/>
                  </a:lnTo>
                  <a:lnTo>
                    <a:pt x="13237" y="169849"/>
                  </a:lnTo>
                  <a:lnTo>
                    <a:pt x="15227" y="186614"/>
                  </a:lnTo>
                  <a:lnTo>
                    <a:pt x="20731" y="231000"/>
                  </a:lnTo>
                  <a:lnTo>
                    <a:pt x="39257" y="379113"/>
                  </a:lnTo>
                  <a:lnTo>
                    <a:pt x="40411" y="388581"/>
                  </a:lnTo>
                  <a:lnTo>
                    <a:pt x="41605" y="405688"/>
                  </a:lnTo>
                  <a:lnTo>
                    <a:pt x="324612" y="513295"/>
                  </a:lnTo>
                  <a:lnTo>
                    <a:pt x="338886" y="513295"/>
                  </a:lnTo>
                  <a:lnTo>
                    <a:pt x="411305" y="485762"/>
                  </a:lnTo>
                  <a:lnTo>
                    <a:pt x="329666" y="485762"/>
                  </a:lnTo>
                  <a:lnTo>
                    <a:pt x="67843" y="386207"/>
                  </a:lnTo>
                  <a:lnTo>
                    <a:pt x="63717" y="352746"/>
                  </a:lnTo>
                  <a:lnTo>
                    <a:pt x="45512" y="207216"/>
                  </a:lnTo>
                  <a:lnTo>
                    <a:pt x="40614" y="166941"/>
                  </a:lnTo>
                  <a:lnTo>
                    <a:pt x="88694" y="166941"/>
                  </a:lnTo>
                  <a:lnTo>
                    <a:pt x="80932" y="161443"/>
                  </a:lnTo>
                  <a:lnTo>
                    <a:pt x="67672" y="152147"/>
                  </a:lnTo>
                  <a:lnTo>
                    <a:pt x="56057" y="144157"/>
                  </a:lnTo>
                  <a:lnTo>
                    <a:pt x="29502" y="126161"/>
                  </a:lnTo>
                  <a:lnTo>
                    <a:pt x="263095" y="126060"/>
                  </a:lnTo>
                  <a:lnTo>
                    <a:pt x="263100" y="112814"/>
                  </a:lnTo>
                  <a:lnTo>
                    <a:pt x="9817" y="112814"/>
                  </a:lnTo>
                  <a:lnTo>
                    <a:pt x="7061" y="110947"/>
                  </a:lnTo>
                  <a:lnTo>
                    <a:pt x="263101" y="110947"/>
                  </a:lnTo>
                  <a:lnTo>
                    <a:pt x="263105" y="98628"/>
                  </a:lnTo>
                  <a:lnTo>
                    <a:pt x="36220" y="98628"/>
                  </a:lnTo>
                  <a:lnTo>
                    <a:pt x="30035" y="27520"/>
                  </a:lnTo>
                  <a:lnTo>
                    <a:pt x="661149" y="27520"/>
                  </a:lnTo>
                  <a:lnTo>
                    <a:pt x="663549" y="0"/>
                  </a:lnTo>
                  <a:close/>
                </a:path>
                <a:path w="663575" h="513715">
                  <a:moveTo>
                    <a:pt x="650636" y="166941"/>
                  </a:moveTo>
                  <a:lnTo>
                    <a:pt x="622947" y="166941"/>
                  </a:lnTo>
                  <a:lnTo>
                    <a:pt x="618033" y="207216"/>
                  </a:lnTo>
                  <a:lnTo>
                    <a:pt x="599819" y="352746"/>
                  </a:lnTo>
                  <a:lnTo>
                    <a:pt x="595706" y="386207"/>
                  </a:lnTo>
                  <a:lnTo>
                    <a:pt x="333832" y="485762"/>
                  </a:lnTo>
                  <a:lnTo>
                    <a:pt x="411305" y="485762"/>
                  </a:lnTo>
                  <a:lnTo>
                    <a:pt x="622046" y="405638"/>
                  </a:lnTo>
                  <a:lnTo>
                    <a:pt x="623138" y="388493"/>
                  </a:lnTo>
                  <a:lnTo>
                    <a:pt x="624382" y="378267"/>
                  </a:lnTo>
                  <a:lnTo>
                    <a:pt x="648456" y="185543"/>
                  </a:lnTo>
                  <a:lnTo>
                    <a:pt x="650332" y="169811"/>
                  </a:lnTo>
                  <a:lnTo>
                    <a:pt x="650636" y="166941"/>
                  </a:lnTo>
                  <a:close/>
                </a:path>
                <a:path w="663575" h="513715">
                  <a:moveTo>
                    <a:pt x="88694" y="166941"/>
                  </a:moveTo>
                  <a:lnTo>
                    <a:pt x="40614" y="166941"/>
                  </a:lnTo>
                  <a:lnTo>
                    <a:pt x="73020" y="189564"/>
                  </a:lnTo>
                  <a:lnTo>
                    <a:pt x="110040" y="215884"/>
                  </a:lnTo>
                  <a:lnTo>
                    <a:pt x="141186" y="237693"/>
                  </a:lnTo>
                  <a:lnTo>
                    <a:pt x="155968" y="246786"/>
                  </a:lnTo>
                  <a:lnTo>
                    <a:pt x="140495" y="256921"/>
                  </a:lnTo>
                  <a:lnTo>
                    <a:pt x="126093" y="268976"/>
                  </a:lnTo>
                  <a:lnTo>
                    <a:pt x="114436" y="283340"/>
                  </a:lnTo>
                  <a:lnTo>
                    <a:pt x="107200" y="300405"/>
                  </a:lnTo>
                  <a:lnTo>
                    <a:pt x="108590" y="314311"/>
                  </a:lnTo>
                  <a:lnTo>
                    <a:pt x="118646" y="328280"/>
                  </a:lnTo>
                  <a:lnTo>
                    <a:pt x="134307" y="339065"/>
                  </a:lnTo>
                  <a:lnTo>
                    <a:pt x="152514" y="343420"/>
                  </a:lnTo>
                  <a:lnTo>
                    <a:pt x="263017" y="344131"/>
                  </a:lnTo>
                  <a:lnTo>
                    <a:pt x="263027" y="316420"/>
                  </a:lnTo>
                  <a:lnTo>
                    <a:pt x="235496" y="316420"/>
                  </a:lnTo>
                  <a:lnTo>
                    <a:pt x="145808" y="315874"/>
                  </a:lnTo>
                  <a:lnTo>
                    <a:pt x="137312" y="309079"/>
                  </a:lnTo>
                  <a:lnTo>
                    <a:pt x="134576" y="304749"/>
                  </a:lnTo>
                  <a:lnTo>
                    <a:pt x="140111" y="294578"/>
                  </a:lnTo>
                  <a:lnTo>
                    <a:pt x="148790" y="285440"/>
                  </a:lnTo>
                  <a:lnTo>
                    <a:pt x="159263" y="277361"/>
                  </a:lnTo>
                  <a:lnTo>
                    <a:pt x="170180" y="270370"/>
                  </a:lnTo>
                  <a:lnTo>
                    <a:pt x="235521" y="231000"/>
                  </a:lnTo>
                  <a:lnTo>
                    <a:pt x="263057" y="231000"/>
                  </a:lnTo>
                  <a:lnTo>
                    <a:pt x="263062" y="219265"/>
                  </a:lnTo>
                  <a:lnTo>
                    <a:pt x="163106" y="219265"/>
                  </a:lnTo>
                  <a:lnTo>
                    <a:pt x="152971" y="212399"/>
                  </a:lnTo>
                  <a:lnTo>
                    <a:pt x="139490" y="202984"/>
                  </a:lnTo>
                  <a:lnTo>
                    <a:pt x="124504" y="192387"/>
                  </a:lnTo>
                  <a:lnTo>
                    <a:pt x="88694" y="166941"/>
                  </a:lnTo>
                  <a:close/>
                </a:path>
                <a:path w="663575" h="513715">
                  <a:moveTo>
                    <a:pt x="400431" y="98526"/>
                  </a:moveTo>
                  <a:lnTo>
                    <a:pt x="400494" y="344131"/>
                  </a:lnTo>
                  <a:lnTo>
                    <a:pt x="511009" y="343420"/>
                  </a:lnTo>
                  <a:lnTo>
                    <a:pt x="529220" y="339065"/>
                  </a:lnTo>
                  <a:lnTo>
                    <a:pt x="544877" y="328280"/>
                  </a:lnTo>
                  <a:lnTo>
                    <a:pt x="553412" y="316420"/>
                  </a:lnTo>
                  <a:lnTo>
                    <a:pt x="428028" y="316420"/>
                  </a:lnTo>
                  <a:lnTo>
                    <a:pt x="427990" y="230987"/>
                  </a:lnTo>
                  <a:lnTo>
                    <a:pt x="531922" y="230987"/>
                  </a:lnTo>
                  <a:lnTo>
                    <a:pt x="548662" y="219265"/>
                  </a:lnTo>
                  <a:lnTo>
                    <a:pt x="427990" y="219265"/>
                  </a:lnTo>
                  <a:lnTo>
                    <a:pt x="427964" y="126060"/>
                  </a:lnTo>
                  <a:lnTo>
                    <a:pt x="654961" y="126060"/>
                  </a:lnTo>
                  <a:lnTo>
                    <a:pt x="656360" y="112839"/>
                  </a:lnTo>
                  <a:lnTo>
                    <a:pt x="653707" y="112839"/>
                  </a:lnTo>
                  <a:lnTo>
                    <a:pt x="654946" y="98628"/>
                  </a:lnTo>
                  <a:lnTo>
                    <a:pt x="400431" y="98526"/>
                  </a:lnTo>
                  <a:close/>
                </a:path>
                <a:path w="663575" h="513715">
                  <a:moveTo>
                    <a:pt x="263057" y="231000"/>
                  </a:moveTo>
                  <a:lnTo>
                    <a:pt x="235521" y="231000"/>
                  </a:lnTo>
                  <a:lnTo>
                    <a:pt x="235496" y="316420"/>
                  </a:lnTo>
                  <a:lnTo>
                    <a:pt x="263027" y="316420"/>
                  </a:lnTo>
                  <a:lnTo>
                    <a:pt x="263057" y="231000"/>
                  </a:lnTo>
                  <a:close/>
                </a:path>
                <a:path w="663575" h="513715">
                  <a:moveTo>
                    <a:pt x="531922" y="230987"/>
                  </a:moveTo>
                  <a:lnTo>
                    <a:pt x="427990" y="230987"/>
                  </a:lnTo>
                  <a:lnTo>
                    <a:pt x="493369" y="270370"/>
                  </a:lnTo>
                  <a:lnTo>
                    <a:pt x="504277" y="277362"/>
                  </a:lnTo>
                  <a:lnTo>
                    <a:pt x="514746" y="285442"/>
                  </a:lnTo>
                  <a:lnTo>
                    <a:pt x="523428" y="294584"/>
                  </a:lnTo>
                  <a:lnTo>
                    <a:pt x="528967" y="304749"/>
                  </a:lnTo>
                  <a:lnTo>
                    <a:pt x="526224" y="309079"/>
                  </a:lnTo>
                  <a:lnTo>
                    <a:pt x="517740" y="315874"/>
                  </a:lnTo>
                  <a:lnTo>
                    <a:pt x="428028" y="316420"/>
                  </a:lnTo>
                  <a:lnTo>
                    <a:pt x="553412" y="316420"/>
                  </a:lnTo>
                  <a:lnTo>
                    <a:pt x="554929" y="314311"/>
                  </a:lnTo>
                  <a:lnTo>
                    <a:pt x="556323" y="300405"/>
                  </a:lnTo>
                  <a:lnTo>
                    <a:pt x="549089" y="283340"/>
                  </a:lnTo>
                  <a:lnTo>
                    <a:pt x="537438" y="268976"/>
                  </a:lnTo>
                  <a:lnTo>
                    <a:pt x="523044" y="256921"/>
                  </a:lnTo>
                  <a:lnTo>
                    <a:pt x="507580" y="246786"/>
                  </a:lnTo>
                  <a:lnTo>
                    <a:pt x="522345" y="237693"/>
                  </a:lnTo>
                  <a:lnTo>
                    <a:pt x="531922" y="230987"/>
                  </a:lnTo>
                  <a:close/>
                </a:path>
                <a:path w="663575" h="513715">
                  <a:moveTo>
                    <a:pt x="263095" y="126060"/>
                  </a:moveTo>
                  <a:lnTo>
                    <a:pt x="235559" y="126060"/>
                  </a:lnTo>
                  <a:lnTo>
                    <a:pt x="235534" y="219265"/>
                  </a:lnTo>
                  <a:lnTo>
                    <a:pt x="263062" y="219265"/>
                  </a:lnTo>
                  <a:lnTo>
                    <a:pt x="263095" y="126060"/>
                  </a:lnTo>
                  <a:close/>
                </a:path>
                <a:path w="663575" h="513715">
                  <a:moveTo>
                    <a:pt x="654961" y="126060"/>
                  </a:moveTo>
                  <a:lnTo>
                    <a:pt x="427964" y="126060"/>
                  </a:lnTo>
                  <a:lnTo>
                    <a:pt x="634047" y="126161"/>
                  </a:lnTo>
                  <a:lnTo>
                    <a:pt x="595846" y="152171"/>
                  </a:lnTo>
                  <a:lnTo>
                    <a:pt x="582537" y="161496"/>
                  </a:lnTo>
                  <a:lnTo>
                    <a:pt x="568212" y="171636"/>
                  </a:lnTo>
                  <a:lnTo>
                    <a:pt x="538905" y="192474"/>
                  </a:lnTo>
                  <a:lnTo>
                    <a:pt x="523971" y="203036"/>
                  </a:lnTo>
                  <a:lnTo>
                    <a:pt x="510536" y="212419"/>
                  </a:lnTo>
                  <a:lnTo>
                    <a:pt x="500430" y="219265"/>
                  </a:lnTo>
                  <a:lnTo>
                    <a:pt x="548662" y="219265"/>
                  </a:lnTo>
                  <a:lnTo>
                    <a:pt x="553491" y="215884"/>
                  </a:lnTo>
                  <a:lnTo>
                    <a:pt x="590523" y="189564"/>
                  </a:lnTo>
                  <a:lnTo>
                    <a:pt x="622947" y="166941"/>
                  </a:lnTo>
                  <a:lnTo>
                    <a:pt x="650636" y="166941"/>
                  </a:lnTo>
                  <a:lnTo>
                    <a:pt x="654961" y="126060"/>
                  </a:lnTo>
                  <a:close/>
                </a:path>
                <a:path w="663575" h="513715">
                  <a:moveTo>
                    <a:pt x="656564" y="110909"/>
                  </a:moveTo>
                  <a:lnTo>
                    <a:pt x="653707" y="112839"/>
                  </a:lnTo>
                  <a:lnTo>
                    <a:pt x="656360" y="112839"/>
                  </a:lnTo>
                  <a:lnTo>
                    <a:pt x="656564" y="110909"/>
                  </a:lnTo>
                  <a:close/>
                </a:path>
                <a:path w="663575" h="513715">
                  <a:moveTo>
                    <a:pt x="263105" y="98526"/>
                  </a:moveTo>
                  <a:lnTo>
                    <a:pt x="36220" y="98628"/>
                  </a:lnTo>
                  <a:lnTo>
                    <a:pt x="263105" y="98628"/>
                  </a:lnTo>
                  <a:close/>
                </a:path>
                <a:path w="663575" h="513715">
                  <a:moveTo>
                    <a:pt x="661149" y="27520"/>
                  </a:moveTo>
                  <a:lnTo>
                    <a:pt x="633514" y="27520"/>
                  </a:lnTo>
                  <a:lnTo>
                    <a:pt x="627316" y="98628"/>
                  </a:lnTo>
                  <a:lnTo>
                    <a:pt x="654946" y="98628"/>
                  </a:lnTo>
                  <a:lnTo>
                    <a:pt x="661149" y="27520"/>
                  </a:lnTo>
                  <a:close/>
                </a:path>
              </a:pathLst>
            </a:custGeom>
            <a:solidFill>
              <a:srgbClr val="99CA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320274" y="3450221"/>
              <a:ext cx="652145" cy="723265"/>
            </a:xfrm>
            <a:custGeom>
              <a:avLst/>
              <a:gdLst/>
              <a:ahLst/>
              <a:cxnLst/>
              <a:rect l="l" t="t" r="r" b="b"/>
              <a:pathLst>
                <a:path w="652145" h="723264">
                  <a:moveTo>
                    <a:pt x="626516" y="266598"/>
                  </a:moveTo>
                  <a:lnTo>
                    <a:pt x="25209" y="266598"/>
                  </a:lnTo>
                  <a:lnTo>
                    <a:pt x="31369" y="337439"/>
                  </a:lnTo>
                  <a:lnTo>
                    <a:pt x="257441" y="337337"/>
                  </a:lnTo>
                  <a:lnTo>
                    <a:pt x="257352" y="582066"/>
                  </a:lnTo>
                  <a:lnTo>
                    <a:pt x="147243" y="581355"/>
                  </a:lnTo>
                  <a:lnTo>
                    <a:pt x="103479" y="552361"/>
                  </a:lnTo>
                  <a:lnTo>
                    <a:pt x="102095" y="538492"/>
                  </a:lnTo>
                  <a:lnTo>
                    <a:pt x="109308" y="521500"/>
                  </a:lnTo>
                  <a:lnTo>
                    <a:pt x="120929" y="507187"/>
                  </a:lnTo>
                  <a:lnTo>
                    <a:pt x="135267" y="495173"/>
                  </a:lnTo>
                  <a:lnTo>
                    <a:pt x="150685" y="485076"/>
                  </a:lnTo>
                  <a:lnTo>
                    <a:pt x="135953" y="476021"/>
                  </a:lnTo>
                  <a:lnTo>
                    <a:pt x="104927" y="454279"/>
                  </a:lnTo>
                  <a:lnTo>
                    <a:pt x="68033" y="428053"/>
                  </a:lnTo>
                  <a:lnTo>
                    <a:pt x="35737" y="405511"/>
                  </a:lnTo>
                  <a:lnTo>
                    <a:pt x="62877" y="623989"/>
                  </a:lnTo>
                  <a:lnTo>
                    <a:pt x="323761" y="723188"/>
                  </a:lnTo>
                  <a:lnTo>
                    <a:pt x="327914" y="723188"/>
                  </a:lnTo>
                  <a:lnTo>
                    <a:pt x="588848" y="623989"/>
                  </a:lnTo>
                  <a:lnTo>
                    <a:pt x="615988" y="405511"/>
                  </a:lnTo>
                  <a:lnTo>
                    <a:pt x="583679" y="428053"/>
                  </a:lnTo>
                  <a:lnTo>
                    <a:pt x="546785" y="454279"/>
                  </a:lnTo>
                  <a:lnTo>
                    <a:pt x="515759" y="476021"/>
                  </a:lnTo>
                  <a:lnTo>
                    <a:pt x="501040" y="485076"/>
                  </a:lnTo>
                  <a:lnTo>
                    <a:pt x="516445" y="495173"/>
                  </a:lnTo>
                  <a:lnTo>
                    <a:pt x="530796" y="507187"/>
                  </a:lnTo>
                  <a:lnTo>
                    <a:pt x="548220" y="552361"/>
                  </a:lnTo>
                  <a:lnTo>
                    <a:pt x="504456" y="581355"/>
                  </a:lnTo>
                  <a:lnTo>
                    <a:pt x="394335" y="582066"/>
                  </a:lnTo>
                  <a:lnTo>
                    <a:pt x="394271" y="337337"/>
                  </a:lnTo>
                  <a:lnTo>
                    <a:pt x="620344" y="337439"/>
                  </a:lnTo>
                  <a:lnTo>
                    <a:pt x="626516" y="266598"/>
                  </a:lnTo>
                  <a:close/>
                </a:path>
                <a:path w="652145" h="723264">
                  <a:moveTo>
                    <a:pt x="651725" y="15748"/>
                  </a:moveTo>
                  <a:lnTo>
                    <a:pt x="620636" y="37363"/>
                  </a:lnTo>
                  <a:lnTo>
                    <a:pt x="559727" y="82080"/>
                  </a:lnTo>
                  <a:lnTo>
                    <a:pt x="527862" y="105143"/>
                  </a:lnTo>
                  <a:lnTo>
                    <a:pt x="527862" y="108559"/>
                  </a:lnTo>
                  <a:lnTo>
                    <a:pt x="570522" y="155981"/>
                  </a:lnTo>
                  <a:lnTo>
                    <a:pt x="499833" y="204571"/>
                  </a:lnTo>
                  <a:lnTo>
                    <a:pt x="395224" y="157822"/>
                  </a:lnTo>
                  <a:lnTo>
                    <a:pt x="395224" y="155308"/>
                  </a:lnTo>
                  <a:lnTo>
                    <a:pt x="434682" y="104432"/>
                  </a:lnTo>
                  <a:lnTo>
                    <a:pt x="408520" y="78143"/>
                  </a:lnTo>
                  <a:lnTo>
                    <a:pt x="381279" y="51777"/>
                  </a:lnTo>
                  <a:lnTo>
                    <a:pt x="327025" y="0"/>
                  </a:lnTo>
                  <a:lnTo>
                    <a:pt x="324700" y="0"/>
                  </a:lnTo>
                  <a:lnTo>
                    <a:pt x="270433" y="51777"/>
                  </a:lnTo>
                  <a:lnTo>
                    <a:pt x="243192" y="78143"/>
                  </a:lnTo>
                  <a:lnTo>
                    <a:pt x="217043" y="104432"/>
                  </a:lnTo>
                  <a:lnTo>
                    <a:pt x="256501" y="155308"/>
                  </a:lnTo>
                  <a:lnTo>
                    <a:pt x="256501" y="157822"/>
                  </a:lnTo>
                  <a:lnTo>
                    <a:pt x="151879" y="204571"/>
                  </a:lnTo>
                  <a:lnTo>
                    <a:pt x="81178" y="155981"/>
                  </a:lnTo>
                  <a:lnTo>
                    <a:pt x="123825" y="108559"/>
                  </a:lnTo>
                  <a:lnTo>
                    <a:pt x="123825" y="105143"/>
                  </a:lnTo>
                  <a:lnTo>
                    <a:pt x="91960" y="82080"/>
                  </a:lnTo>
                  <a:lnTo>
                    <a:pt x="31076" y="37363"/>
                  </a:lnTo>
                  <a:lnTo>
                    <a:pt x="0" y="15748"/>
                  </a:lnTo>
                  <a:lnTo>
                    <a:pt x="20523" y="228295"/>
                  </a:lnTo>
                  <a:lnTo>
                    <a:pt x="631164" y="228295"/>
                  </a:lnTo>
                  <a:lnTo>
                    <a:pt x="651725" y="15748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209156" y="3257259"/>
              <a:ext cx="531495" cy="331470"/>
            </a:xfrm>
            <a:custGeom>
              <a:avLst/>
              <a:gdLst/>
              <a:ahLst/>
              <a:cxnLst/>
              <a:rect l="l" t="t" r="r" b="b"/>
              <a:pathLst>
                <a:path w="531495" h="331470">
                  <a:moveTo>
                    <a:pt x="528859" y="146685"/>
                  </a:moveTo>
                  <a:lnTo>
                    <a:pt x="142770" y="146685"/>
                  </a:lnTo>
                  <a:lnTo>
                    <a:pt x="98091" y="168803"/>
                  </a:lnTo>
                  <a:lnTo>
                    <a:pt x="88057" y="177684"/>
                  </a:lnTo>
                  <a:lnTo>
                    <a:pt x="74905" y="189547"/>
                  </a:lnTo>
                  <a:lnTo>
                    <a:pt x="67493" y="220087"/>
                  </a:lnTo>
                  <a:lnTo>
                    <a:pt x="68475" y="272415"/>
                  </a:lnTo>
                  <a:lnTo>
                    <a:pt x="68996" y="283249"/>
                  </a:lnTo>
                  <a:lnTo>
                    <a:pt x="74071" y="305514"/>
                  </a:lnTo>
                  <a:lnTo>
                    <a:pt x="86826" y="325993"/>
                  </a:lnTo>
                  <a:lnTo>
                    <a:pt x="110385" y="331470"/>
                  </a:lnTo>
                  <a:lnTo>
                    <a:pt x="228004" y="263857"/>
                  </a:lnTo>
                  <a:lnTo>
                    <a:pt x="308386" y="233481"/>
                  </a:lnTo>
                  <a:lnTo>
                    <a:pt x="512543" y="233288"/>
                  </a:lnTo>
                  <a:lnTo>
                    <a:pt x="524008" y="195009"/>
                  </a:lnTo>
                  <a:lnTo>
                    <a:pt x="530914" y="159424"/>
                  </a:lnTo>
                  <a:lnTo>
                    <a:pt x="528859" y="146685"/>
                  </a:lnTo>
                  <a:close/>
                </a:path>
                <a:path w="531495" h="331470">
                  <a:moveTo>
                    <a:pt x="278025" y="0"/>
                  </a:moveTo>
                  <a:lnTo>
                    <a:pt x="237860" y="4053"/>
                  </a:lnTo>
                  <a:lnTo>
                    <a:pt x="191249" y="19400"/>
                  </a:lnTo>
                  <a:lnTo>
                    <a:pt x="142717" y="45674"/>
                  </a:lnTo>
                  <a:lnTo>
                    <a:pt x="96791" y="82509"/>
                  </a:lnTo>
                  <a:lnTo>
                    <a:pt x="57998" y="129540"/>
                  </a:lnTo>
                  <a:lnTo>
                    <a:pt x="21282" y="185618"/>
                  </a:lnTo>
                  <a:lnTo>
                    <a:pt x="3586" y="224551"/>
                  </a:lnTo>
                  <a:lnTo>
                    <a:pt x="0" y="264556"/>
                  </a:lnTo>
                  <a:lnTo>
                    <a:pt x="5610" y="323850"/>
                  </a:lnTo>
                  <a:lnTo>
                    <a:pt x="43651" y="239643"/>
                  </a:lnTo>
                  <a:lnTo>
                    <a:pt x="70618" y="193119"/>
                  </a:lnTo>
                  <a:lnTo>
                    <a:pt x="88057" y="177684"/>
                  </a:lnTo>
                  <a:lnTo>
                    <a:pt x="97675" y="169009"/>
                  </a:lnTo>
                  <a:lnTo>
                    <a:pt x="98091" y="168803"/>
                  </a:lnTo>
                  <a:lnTo>
                    <a:pt x="99372" y="167669"/>
                  </a:lnTo>
                  <a:lnTo>
                    <a:pt x="142770" y="146685"/>
                  </a:lnTo>
                  <a:lnTo>
                    <a:pt x="528859" y="146685"/>
                  </a:lnTo>
                  <a:lnTo>
                    <a:pt x="527104" y="135805"/>
                  </a:lnTo>
                  <a:lnTo>
                    <a:pt x="484253" y="83179"/>
                  </a:lnTo>
                  <a:lnTo>
                    <a:pt x="435965" y="54315"/>
                  </a:lnTo>
                  <a:lnTo>
                    <a:pt x="378670" y="28056"/>
                  </a:lnTo>
                  <a:lnTo>
                    <a:pt x="322610" y="8564"/>
                  </a:lnTo>
                  <a:lnTo>
                    <a:pt x="278025" y="0"/>
                  </a:lnTo>
                  <a:close/>
                </a:path>
                <a:path w="531495" h="331470">
                  <a:moveTo>
                    <a:pt x="512543" y="233288"/>
                  </a:moveTo>
                  <a:lnTo>
                    <a:pt x="388590" y="233288"/>
                  </a:lnTo>
                  <a:lnTo>
                    <a:pt x="505673" y="256222"/>
                  </a:lnTo>
                  <a:lnTo>
                    <a:pt x="512543" y="233288"/>
                  </a:lnTo>
                  <a:close/>
                </a:path>
                <a:path w="531495" h="331470">
                  <a:moveTo>
                    <a:pt x="98091" y="168803"/>
                  </a:moveTo>
                  <a:lnTo>
                    <a:pt x="97675" y="169009"/>
                  </a:lnTo>
                  <a:lnTo>
                    <a:pt x="88057" y="177684"/>
                  </a:lnTo>
                  <a:lnTo>
                    <a:pt x="98091" y="168803"/>
                  </a:lnTo>
                  <a:close/>
                </a:path>
              </a:pathLst>
            </a:custGeom>
            <a:solidFill>
              <a:srgbClr val="E12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61790" y="3536454"/>
              <a:ext cx="123037" cy="12719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290969" y="3311552"/>
              <a:ext cx="440690" cy="279400"/>
            </a:xfrm>
            <a:custGeom>
              <a:avLst/>
              <a:gdLst/>
              <a:ahLst/>
              <a:cxnLst/>
              <a:rect l="l" t="t" r="r" b="b"/>
              <a:pathLst>
                <a:path w="440690" h="279400">
                  <a:moveTo>
                    <a:pt x="352424" y="0"/>
                  </a:moveTo>
                  <a:lnTo>
                    <a:pt x="361071" y="12828"/>
                  </a:lnTo>
                  <a:lnTo>
                    <a:pt x="368022" y="26908"/>
                  </a:lnTo>
                  <a:lnTo>
                    <a:pt x="372650" y="42058"/>
                  </a:lnTo>
                  <a:lnTo>
                    <a:pt x="374332" y="58102"/>
                  </a:lnTo>
                  <a:lnTo>
                    <a:pt x="373662" y="68966"/>
                  </a:lnTo>
                  <a:lnTo>
                    <a:pt x="371832" y="80009"/>
                  </a:lnTo>
                  <a:lnTo>
                    <a:pt x="369048" y="91246"/>
                  </a:lnTo>
                  <a:lnTo>
                    <a:pt x="365759" y="101917"/>
                  </a:lnTo>
                  <a:lnTo>
                    <a:pt x="362902" y="109537"/>
                  </a:lnTo>
                  <a:lnTo>
                    <a:pt x="360997" y="117157"/>
                  </a:lnTo>
                  <a:lnTo>
                    <a:pt x="327659" y="140969"/>
                  </a:lnTo>
                  <a:lnTo>
                    <a:pt x="282877" y="158710"/>
                  </a:lnTo>
                  <a:lnTo>
                    <a:pt x="237291" y="175021"/>
                  </a:lnTo>
                  <a:lnTo>
                    <a:pt x="191169" y="190261"/>
                  </a:lnTo>
                  <a:lnTo>
                    <a:pt x="111025" y="215145"/>
                  </a:lnTo>
                  <a:lnTo>
                    <a:pt x="78343" y="227647"/>
                  </a:lnTo>
                  <a:lnTo>
                    <a:pt x="48875" y="244435"/>
                  </a:lnTo>
                  <a:lnTo>
                    <a:pt x="24764" y="267652"/>
                  </a:lnTo>
                  <a:lnTo>
                    <a:pt x="21907" y="270509"/>
                  </a:lnTo>
                  <a:lnTo>
                    <a:pt x="19049" y="275272"/>
                  </a:lnTo>
                  <a:lnTo>
                    <a:pt x="17144" y="278129"/>
                  </a:lnTo>
                  <a:lnTo>
                    <a:pt x="20954" y="279082"/>
                  </a:lnTo>
                  <a:lnTo>
                    <a:pt x="25717" y="279082"/>
                  </a:lnTo>
                  <a:lnTo>
                    <a:pt x="29527" y="278129"/>
                  </a:lnTo>
                  <a:lnTo>
                    <a:pt x="147146" y="210517"/>
                  </a:lnTo>
                  <a:lnTo>
                    <a:pt x="227528" y="180141"/>
                  </a:lnTo>
                  <a:lnTo>
                    <a:pt x="430013" y="179948"/>
                  </a:lnTo>
                  <a:lnTo>
                    <a:pt x="436959" y="144899"/>
                  </a:lnTo>
                  <a:lnTo>
                    <a:pt x="440292" y="97512"/>
                  </a:lnTo>
                  <a:lnTo>
                    <a:pt x="440323" y="96544"/>
                  </a:lnTo>
                  <a:lnTo>
                    <a:pt x="430529" y="56197"/>
                  </a:lnTo>
                  <a:lnTo>
                    <a:pt x="418995" y="43264"/>
                  </a:lnTo>
                  <a:lnTo>
                    <a:pt x="401121" y="29170"/>
                  </a:lnTo>
                  <a:lnTo>
                    <a:pt x="378425" y="14540"/>
                  </a:lnTo>
                  <a:lnTo>
                    <a:pt x="352424" y="0"/>
                  </a:lnTo>
                  <a:close/>
                </a:path>
                <a:path w="440690" h="279400">
                  <a:moveTo>
                    <a:pt x="430013" y="179948"/>
                  </a:moveTo>
                  <a:lnTo>
                    <a:pt x="307731" y="179948"/>
                  </a:lnTo>
                  <a:lnTo>
                    <a:pt x="424814" y="202882"/>
                  </a:lnTo>
                  <a:lnTo>
                    <a:pt x="428922" y="185454"/>
                  </a:lnTo>
                  <a:lnTo>
                    <a:pt x="430013" y="179948"/>
                  </a:lnTo>
                  <a:close/>
                </a:path>
                <a:path w="440690" h="279400">
                  <a:moveTo>
                    <a:pt x="2180" y="139465"/>
                  </a:moveTo>
                  <a:lnTo>
                    <a:pt x="0" y="141922"/>
                  </a:lnTo>
                  <a:lnTo>
                    <a:pt x="1904" y="140017"/>
                  </a:lnTo>
                  <a:lnTo>
                    <a:pt x="2180" y="139465"/>
                  </a:lnTo>
                  <a:close/>
                </a:path>
                <a:path w="440690" h="279400">
                  <a:moveTo>
                    <a:pt x="65811" y="82659"/>
                  </a:moveTo>
                  <a:lnTo>
                    <a:pt x="38814" y="91678"/>
                  </a:lnTo>
                  <a:lnTo>
                    <a:pt x="17174" y="111055"/>
                  </a:lnTo>
                  <a:lnTo>
                    <a:pt x="2857" y="138112"/>
                  </a:lnTo>
                  <a:lnTo>
                    <a:pt x="2180" y="139465"/>
                  </a:lnTo>
                  <a:lnTo>
                    <a:pt x="13528" y="126682"/>
                  </a:lnTo>
                  <a:lnTo>
                    <a:pt x="28217" y="112871"/>
                  </a:lnTo>
                  <a:lnTo>
                    <a:pt x="43800" y="101203"/>
                  </a:lnTo>
                  <a:lnTo>
                    <a:pt x="60007" y="92392"/>
                  </a:lnTo>
                  <a:lnTo>
                    <a:pt x="78942" y="92392"/>
                  </a:lnTo>
                  <a:lnTo>
                    <a:pt x="81528" y="91246"/>
                  </a:lnTo>
                  <a:lnTo>
                    <a:pt x="96202" y="86677"/>
                  </a:lnTo>
                  <a:lnTo>
                    <a:pt x="65811" y="82659"/>
                  </a:lnTo>
                  <a:close/>
                </a:path>
                <a:path w="440690" h="279400">
                  <a:moveTo>
                    <a:pt x="78942" y="92392"/>
                  </a:moveTo>
                  <a:lnTo>
                    <a:pt x="60007" y="92392"/>
                  </a:lnTo>
                  <a:lnTo>
                    <a:pt x="53072" y="96544"/>
                  </a:lnTo>
                  <a:lnTo>
                    <a:pt x="40957" y="104894"/>
                  </a:lnTo>
                  <a:lnTo>
                    <a:pt x="25985" y="117708"/>
                  </a:lnTo>
                  <a:lnTo>
                    <a:pt x="10477" y="135254"/>
                  </a:lnTo>
                  <a:lnTo>
                    <a:pt x="17234" y="129153"/>
                  </a:lnTo>
                  <a:lnTo>
                    <a:pt x="24526" y="123586"/>
                  </a:lnTo>
                  <a:lnTo>
                    <a:pt x="32176" y="118377"/>
                  </a:lnTo>
                  <a:lnTo>
                    <a:pt x="40004" y="113347"/>
                  </a:lnTo>
                  <a:lnTo>
                    <a:pt x="53607" y="105028"/>
                  </a:lnTo>
                  <a:lnTo>
                    <a:pt x="67389" y="97512"/>
                  </a:lnTo>
                  <a:lnTo>
                    <a:pt x="78942" y="92392"/>
                  </a:lnTo>
                  <a:close/>
                </a:path>
              </a:pathLst>
            </a:custGeom>
            <a:solidFill>
              <a:srgbClr val="B723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267155" y="3442280"/>
              <a:ext cx="517525" cy="208915"/>
            </a:xfrm>
            <a:custGeom>
              <a:avLst/>
              <a:gdLst/>
              <a:ahLst/>
              <a:cxnLst/>
              <a:rect l="l" t="t" r="r" b="b"/>
              <a:pathLst>
                <a:path w="517525" h="208914">
                  <a:moveTo>
                    <a:pt x="250507" y="1785"/>
                  </a:moveTo>
                  <a:lnTo>
                    <a:pt x="211663" y="9778"/>
                  </a:lnTo>
                  <a:lnTo>
                    <a:pt x="150495" y="29289"/>
                  </a:lnTo>
                  <a:lnTo>
                    <a:pt x="84653" y="52536"/>
                  </a:lnTo>
                  <a:lnTo>
                    <a:pt x="40243" y="73104"/>
                  </a:lnTo>
                  <a:lnTo>
                    <a:pt x="0" y="119776"/>
                  </a:lnTo>
                  <a:lnTo>
                    <a:pt x="833" y="149423"/>
                  </a:lnTo>
                  <a:lnTo>
                    <a:pt x="15954" y="177641"/>
                  </a:lnTo>
                  <a:lnTo>
                    <a:pt x="38576" y="199072"/>
                  </a:lnTo>
                  <a:lnTo>
                    <a:pt x="61912" y="208359"/>
                  </a:lnTo>
                  <a:lnTo>
                    <a:pt x="73640" y="207362"/>
                  </a:lnTo>
                  <a:lnTo>
                    <a:pt x="85724" y="203954"/>
                  </a:lnTo>
                  <a:lnTo>
                    <a:pt x="97809" y="199652"/>
                  </a:lnTo>
                  <a:lnTo>
                    <a:pt x="109537" y="195976"/>
                  </a:lnTo>
                  <a:lnTo>
                    <a:pt x="135076" y="186928"/>
                  </a:lnTo>
                  <a:lnTo>
                    <a:pt x="160258" y="177165"/>
                  </a:lnTo>
                  <a:lnTo>
                    <a:pt x="209550" y="156924"/>
                  </a:lnTo>
                  <a:lnTo>
                    <a:pt x="226337" y="149825"/>
                  </a:lnTo>
                  <a:lnTo>
                    <a:pt x="243840" y="142994"/>
                  </a:lnTo>
                  <a:lnTo>
                    <a:pt x="262056" y="136698"/>
                  </a:lnTo>
                  <a:lnTo>
                    <a:pt x="280987" y="131206"/>
                  </a:lnTo>
                  <a:lnTo>
                    <a:pt x="286702" y="130254"/>
                  </a:lnTo>
                  <a:lnTo>
                    <a:pt x="296227" y="128349"/>
                  </a:lnTo>
                  <a:lnTo>
                    <a:pt x="351948" y="120253"/>
                  </a:lnTo>
                  <a:lnTo>
                    <a:pt x="407670" y="115014"/>
                  </a:lnTo>
                  <a:lnTo>
                    <a:pt x="446112" y="112469"/>
                  </a:lnTo>
                  <a:lnTo>
                    <a:pt x="459105" y="112156"/>
                  </a:lnTo>
                  <a:lnTo>
                    <a:pt x="514482" y="112156"/>
                  </a:lnTo>
                  <a:lnTo>
                    <a:pt x="515302" y="111204"/>
                  </a:lnTo>
                  <a:lnTo>
                    <a:pt x="504452" y="59769"/>
                  </a:lnTo>
                  <a:lnTo>
                    <a:pt x="466129" y="21669"/>
                  </a:lnTo>
                  <a:lnTo>
                    <a:pt x="448751" y="15001"/>
                  </a:lnTo>
                  <a:lnTo>
                    <a:pt x="327660" y="15001"/>
                  </a:lnTo>
                  <a:lnTo>
                    <a:pt x="321945" y="14049"/>
                  </a:lnTo>
                  <a:lnTo>
                    <a:pt x="321177" y="13378"/>
                  </a:lnTo>
                  <a:lnTo>
                    <a:pt x="283636" y="3973"/>
                  </a:lnTo>
                  <a:lnTo>
                    <a:pt x="250507" y="1785"/>
                  </a:lnTo>
                  <a:close/>
                </a:path>
                <a:path w="517525" h="208914">
                  <a:moveTo>
                    <a:pt x="514482" y="112156"/>
                  </a:moveTo>
                  <a:lnTo>
                    <a:pt x="459105" y="112156"/>
                  </a:lnTo>
                  <a:lnTo>
                    <a:pt x="465683" y="112201"/>
                  </a:lnTo>
                  <a:lnTo>
                    <a:pt x="472440" y="112514"/>
                  </a:lnTo>
                  <a:lnTo>
                    <a:pt x="479196" y="113362"/>
                  </a:lnTo>
                  <a:lnTo>
                    <a:pt x="485775" y="115014"/>
                  </a:lnTo>
                  <a:lnTo>
                    <a:pt x="494273" y="116830"/>
                  </a:lnTo>
                  <a:lnTo>
                    <a:pt x="502324" y="118824"/>
                  </a:lnTo>
                  <a:lnTo>
                    <a:pt x="509483" y="117961"/>
                  </a:lnTo>
                  <a:lnTo>
                    <a:pt x="514482" y="112156"/>
                  </a:lnTo>
                  <a:close/>
                </a:path>
                <a:path w="517525" h="208914">
                  <a:moveTo>
                    <a:pt x="321177" y="13378"/>
                  </a:moveTo>
                  <a:lnTo>
                    <a:pt x="321945" y="14049"/>
                  </a:lnTo>
                  <a:lnTo>
                    <a:pt x="327660" y="15001"/>
                  </a:lnTo>
                  <a:lnTo>
                    <a:pt x="321177" y="13378"/>
                  </a:lnTo>
                  <a:close/>
                </a:path>
                <a:path w="517525" h="208914">
                  <a:moveTo>
                    <a:pt x="306705" y="714"/>
                  </a:moveTo>
                  <a:lnTo>
                    <a:pt x="321177" y="13378"/>
                  </a:lnTo>
                  <a:lnTo>
                    <a:pt x="327660" y="15001"/>
                  </a:lnTo>
                  <a:lnTo>
                    <a:pt x="448751" y="15001"/>
                  </a:lnTo>
                  <a:lnTo>
                    <a:pt x="447898" y="14674"/>
                  </a:lnTo>
                  <a:lnTo>
                    <a:pt x="429577" y="9286"/>
                  </a:lnTo>
                  <a:lnTo>
                    <a:pt x="390065" y="1518"/>
                  </a:lnTo>
                  <a:lnTo>
                    <a:pt x="331797" y="1518"/>
                  </a:lnTo>
                  <a:lnTo>
                    <a:pt x="306705" y="714"/>
                  </a:lnTo>
                  <a:close/>
                </a:path>
                <a:path w="517525" h="208914">
                  <a:moveTo>
                    <a:pt x="356711" y="0"/>
                  </a:moveTo>
                  <a:lnTo>
                    <a:pt x="331797" y="1518"/>
                  </a:lnTo>
                  <a:lnTo>
                    <a:pt x="390065" y="1518"/>
                  </a:lnTo>
                  <a:lnTo>
                    <a:pt x="387340" y="982"/>
                  </a:lnTo>
                  <a:lnTo>
                    <a:pt x="356711" y="0"/>
                  </a:lnTo>
                  <a:close/>
                </a:path>
              </a:pathLst>
            </a:custGeom>
            <a:solidFill>
              <a:srgbClr val="F4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410983" y="3461095"/>
              <a:ext cx="372745" cy="163830"/>
            </a:xfrm>
            <a:custGeom>
              <a:avLst/>
              <a:gdLst/>
              <a:ahLst/>
              <a:cxnLst/>
              <a:rect l="l" t="t" r="r" b="b"/>
              <a:pathLst>
                <a:path w="372745" h="163829">
                  <a:moveTo>
                    <a:pt x="315277" y="0"/>
                  </a:moveTo>
                  <a:lnTo>
                    <a:pt x="318135" y="1905"/>
                  </a:lnTo>
                  <a:lnTo>
                    <a:pt x="319087" y="3810"/>
                  </a:lnTo>
                  <a:lnTo>
                    <a:pt x="321945" y="7620"/>
                  </a:lnTo>
                  <a:lnTo>
                    <a:pt x="325591" y="14347"/>
                  </a:lnTo>
                  <a:lnTo>
                    <a:pt x="326826" y="21431"/>
                  </a:lnTo>
                  <a:lnTo>
                    <a:pt x="326097" y="28515"/>
                  </a:lnTo>
                  <a:lnTo>
                    <a:pt x="323850" y="35242"/>
                  </a:lnTo>
                  <a:lnTo>
                    <a:pt x="320605" y="42252"/>
                  </a:lnTo>
                  <a:lnTo>
                    <a:pt x="317896" y="49172"/>
                  </a:lnTo>
                  <a:lnTo>
                    <a:pt x="317688" y="56271"/>
                  </a:lnTo>
                  <a:lnTo>
                    <a:pt x="321945" y="63817"/>
                  </a:lnTo>
                  <a:lnTo>
                    <a:pt x="294635" y="70812"/>
                  </a:lnTo>
                  <a:lnTo>
                    <a:pt x="267057" y="75485"/>
                  </a:lnTo>
                  <a:lnTo>
                    <a:pt x="182924" y="86603"/>
                  </a:lnTo>
                  <a:lnTo>
                    <a:pt x="154662" y="91320"/>
                  </a:lnTo>
                  <a:lnTo>
                    <a:pt x="126935" y="98003"/>
                  </a:lnTo>
                  <a:lnTo>
                    <a:pt x="100012" y="107632"/>
                  </a:lnTo>
                  <a:lnTo>
                    <a:pt x="74607" y="120565"/>
                  </a:lnTo>
                  <a:lnTo>
                    <a:pt x="24869" y="150361"/>
                  </a:lnTo>
                  <a:lnTo>
                    <a:pt x="0" y="163830"/>
                  </a:lnTo>
                  <a:lnTo>
                    <a:pt x="16430" y="157802"/>
                  </a:lnTo>
                  <a:lnTo>
                    <a:pt x="65722" y="138112"/>
                  </a:lnTo>
                  <a:lnTo>
                    <a:pt x="88091" y="129614"/>
                  </a:lnTo>
                  <a:lnTo>
                    <a:pt x="139258" y="112261"/>
                  </a:lnTo>
                  <a:lnTo>
                    <a:pt x="179308" y="104090"/>
                  </a:lnTo>
                  <a:lnTo>
                    <a:pt x="235029" y="97601"/>
                  </a:lnTo>
                  <a:lnTo>
                    <a:pt x="301332" y="92705"/>
                  </a:lnTo>
                  <a:lnTo>
                    <a:pt x="314325" y="92392"/>
                  </a:lnTo>
                  <a:lnTo>
                    <a:pt x="320903" y="92437"/>
                  </a:lnTo>
                  <a:lnTo>
                    <a:pt x="327660" y="92749"/>
                  </a:lnTo>
                  <a:lnTo>
                    <a:pt x="334416" y="93598"/>
                  </a:lnTo>
                  <a:lnTo>
                    <a:pt x="340995" y="95250"/>
                  </a:lnTo>
                  <a:lnTo>
                    <a:pt x="349493" y="97065"/>
                  </a:lnTo>
                  <a:lnTo>
                    <a:pt x="357544" y="99060"/>
                  </a:lnTo>
                  <a:lnTo>
                    <a:pt x="364703" y="98196"/>
                  </a:lnTo>
                  <a:lnTo>
                    <a:pt x="370522" y="91440"/>
                  </a:lnTo>
                  <a:lnTo>
                    <a:pt x="372501" y="76080"/>
                  </a:lnTo>
                  <a:lnTo>
                    <a:pt x="367784" y="57864"/>
                  </a:lnTo>
                  <a:lnTo>
                    <a:pt x="343807" y="17145"/>
                  </a:lnTo>
                  <a:lnTo>
                    <a:pt x="325621" y="4286"/>
                  </a:lnTo>
                  <a:lnTo>
                    <a:pt x="315277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1815" y="3537295"/>
              <a:ext cx="78670" cy="12382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65621" y="3509672"/>
              <a:ext cx="91067" cy="13995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235168" y="3314199"/>
              <a:ext cx="882650" cy="1005840"/>
            </a:xfrm>
            <a:custGeom>
              <a:avLst/>
              <a:gdLst/>
              <a:ahLst/>
              <a:cxnLst/>
              <a:rect l="l" t="t" r="r" b="b"/>
              <a:pathLst>
                <a:path w="882650" h="1005839">
                  <a:moveTo>
                    <a:pt x="0" y="1005586"/>
                  </a:moveTo>
                  <a:lnTo>
                    <a:pt x="882357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835644" y="6834342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158026" y="0"/>
                  </a:move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10743" y="73406"/>
                  </a:ln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835644" y="6834342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310743" y="73406"/>
                  </a:move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06521" y="111488"/>
                  </a:lnTo>
                  <a:lnTo>
                    <a:pt x="310743" y="73406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61219" y="6860778"/>
              <a:ext cx="148145" cy="12210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191446" y="6430496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59">
                  <a:moveTo>
                    <a:pt x="258735" y="0"/>
                  </a:move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  <a:lnTo>
                    <a:pt x="132793" y="188686"/>
                  </a:lnTo>
                  <a:lnTo>
                    <a:pt x="183644" y="184730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191446" y="6430496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59">
                  <a:moveTo>
                    <a:pt x="107899" y="187636"/>
                  </a:moveTo>
                  <a:lnTo>
                    <a:pt x="158416" y="187993"/>
                  </a:lnTo>
                  <a:lnTo>
                    <a:pt x="207352" y="178073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0161" y="6561451"/>
              <a:ext cx="162645" cy="14407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716504" y="6636371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158026" y="0"/>
                  </a:move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10743" y="73405"/>
                  </a:ln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716504" y="6636371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310743" y="73405"/>
                  </a:move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06521" y="111488"/>
                  </a:lnTo>
                  <a:lnTo>
                    <a:pt x="310743" y="73405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42079" y="6662807"/>
              <a:ext cx="148145" cy="12210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0072308" y="6232524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60">
                  <a:moveTo>
                    <a:pt x="258735" y="0"/>
                  </a:move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  <a:lnTo>
                    <a:pt x="132793" y="188686"/>
                  </a:lnTo>
                  <a:lnTo>
                    <a:pt x="183644" y="184730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072308" y="6232524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60">
                  <a:moveTo>
                    <a:pt x="107899" y="187636"/>
                  </a:moveTo>
                  <a:lnTo>
                    <a:pt x="158416" y="187993"/>
                  </a:lnTo>
                  <a:lnTo>
                    <a:pt x="207352" y="178073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1022" y="6363479"/>
              <a:ext cx="162645" cy="14407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0537935" y="6480841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158026" y="0"/>
                  </a:move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10743" y="73405"/>
                  </a:ln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537935" y="6480841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310743" y="73405"/>
                  </a:move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06521" y="111488"/>
                  </a:lnTo>
                  <a:lnTo>
                    <a:pt x="310743" y="73405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63509" y="6507277"/>
              <a:ext cx="148145" cy="122109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893737" y="6076995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60">
                  <a:moveTo>
                    <a:pt x="258735" y="0"/>
                  </a:move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  <a:lnTo>
                    <a:pt x="132793" y="188686"/>
                  </a:lnTo>
                  <a:lnTo>
                    <a:pt x="183644" y="184730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893737" y="6076995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60">
                  <a:moveTo>
                    <a:pt x="107899" y="187636"/>
                  </a:moveTo>
                  <a:lnTo>
                    <a:pt x="158416" y="187993"/>
                  </a:lnTo>
                  <a:lnTo>
                    <a:pt x="207352" y="178073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52453" y="6207950"/>
              <a:ext cx="162645" cy="14407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50988" y="5085411"/>
              <a:ext cx="188671" cy="21145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60703" y="5085411"/>
              <a:ext cx="217297" cy="21145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08976" y="5085411"/>
              <a:ext cx="217297" cy="21145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0766311" y="5088927"/>
              <a:ext cx="147320" cy="204470"/>
            </a:xfrm>
            <a:custGeom>
              <a:avLst/>
              <a:gdLst/>
              <a:ahLst/>
              <a:cxnLst/>
              <a:rect l="l" t="t" r="r" b="b"/>
              <a:pathLst>
                <a:path w="147320" h="204470">
                  <a:moveTo>
                    <a:pt x="146900" y="163830"/>
                  </a:moveTo>
                  <a:lnTo>
                    <a:pt x="44983" y="163830"/>
                  </a:lnTo>
                  <a:lnTo>
                    <a:pt x="44983" y="0"/>
                  </a:lnTo>
                  <a:lnTo>
                    <a:pt x="0" y="0"/>
                  </a:lnTo>
                  <a:lnTo>
                    <a:pt x="0" y="163830"/>
                  </a:lnTo>
                  <a:lnTo>
                    <a:pt x="0" y="204470"/>
                  </a:lnTo>
                  <a:lnTo>
                    <a:pt x="146900" y="204470"/>
                  </a:lnTo>
                  <a:lnTo>
                    <a:pt x="146900" y="163830"/>
                  </a:lnTo>
                  <a:close/>
                </a:path>
              </a:pathLst>
            </a:custGeom>
            <a:solidFill>
              <a:srgbClr val="222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39515" y="5379589"/>
              <a:ext cx="188671" cy="21145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64131" y="5383095"/>
              <a:ext cx="176695" cy="20444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72098" y="5383095"/>
              <a:ext cx="178155" cy="20765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0498175" y="5383098"/>
              <a:ext cx="45085" cy="204470"/>
            </a:xfrm>
            <a:custGeom>
              <a:avLst/>
              <a:gdLst/>
              <a:ahLst/>
              <a:cxnLst/>
              <a:rect l="l" t="t" r="r" b="b"/>
              <a:pathLst>
                <a:path w="45084" h="204470">
                  <a:moveTo>
                    <a:pt x="44983" y="0"/>
                  </a:moveTo>
                  <a:lnTo>
                    <a:pt x="0" y="0"/>
                  </a:lnTo>
                  <a:lnTo>
                    <a:pt x="0" y="204444"/>
                  </a:lnTo>
                  <a:lnTo>
                    <a:pt x="44983" y="204444"/>
                  </a:lnTo>
                  <a:lnTo>
                    <a:pt x="44983" y="0"/>
                  </a:lnTo>
                  <a:close/>
                </a:path>
              </a:pathLst>
            </a:custGeom>
            <a:solidFill>
              <a:srgbClr val="222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80253" y="5380176"/>
              <a:ext cx="161798" cy="210273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0781208" y="5383097"/>
              <a:ext cx="156210" cy="204470"/>
            </a:xfrm>
            <a:custGeom>
              <a:avLst/>
              <a:gdLst/>
              <a:ahLst/>
              <a:cxnLst/>
              <a:rect l="l" t="t" r="r" b="b"/>
              <a:pathLst>
                <a:path w="156209" h="204470">
                  <a:moveTo>
                    <a:pt x="155663" y="163830"/>
                  </a:moveTo>
                  <a:lnTo>
                    <a:pt x="44678" y="163830"/>
                  </a:lnTo>
                  <a:lnTo>
                    <a:pt x="44678" y="121920"/>
                  </a:lnTo>
                  <a:lnTo>
                    <a:pt x="141071" y="121920"/>
                  </a:lnTo>
                  <a:lnTo>
                    <a:pt x="141071" y="81280"/>
                  </a:lnTo>
                  <a:lnTo>
                    <a:pt x="44678" y="81280"/>
                  </a:lnTo>
                  <a:lnTo>
                    <a:pt x="44678" y="40640"/>
                  </a:lnTo>
                  <a:lnTo>
                    <a:pt x="154203" y="40640"/>
                  </a:lnTo>
                  <a:lnTo>
                    <a:pt x="154203" y="0"/>
                  </a:lnTo>
                  <a:lnTo>
                    <a:pt x="0" y="0"/>
                  </a:lnTo>
                  <a:lnTo>
                    <a:pt x="0" y="40640"/>
                  </a:lnTo>
                  <a:lnTo>
                    <a:pt x="0" y="81280"/>
                  </a:lnTo>
                  <a:lnTo>
                    <a:pt x="0" y="121920"/>
                  </a:lnTo>
                  <a:lnTo>
                    <a:pt x="0" y="163830"/>
                  </a:lnTo>
                  <a:lnTo>
                    <a:pt x="0" y="204470"/>
                  </a:lnTo>
                  <a:lnTo>
                    <a:pt x="155663" y="204470"/>
                  </a:lnTo>
                  <a:lnTo>
                    <a:pt x="155663" y="163830"/>
                  </a:lnTo>
                  <a:close/>
                </a:path>
              </a:pathLst>
            </a:custGeom>
            <a:solidFill>
              <a:srgbClr val="222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962895" y="5380176"/>
              <a:ext cx="161798" cy="21027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0050984" y="4728471"/>
              <a:ext cx="862330" cy="302260"/>
            </a:xfrm>
            <a:custGeom>
              <a:avLst/>
              <a:gdLst/>
              <a:ahLst/>
              <a:cxnLst/>
              <a:rect l="l" t="t" r="r" b="b"/>
              <a:pathLst>
                <a:path w="862329" h="302260">
                  <a:moveTo>
                    <a:pt x="432663" y="0"/>
                  </a:moveTo>
                  <a:lnTo>
                    <a:pt x="429577" y="0"/>
                  </a:lnTo>
                  <a:lnTo>
                    <a:pt x="357797" y="68505"/>
                  </a:lnTo>
                  <a:lnTo>
                    <a:pt x="321753" y="103378"/>
                  </a:lnTo>
                  <a:lnTo>
                    <a:pt x="287159" y="138163"/>
                  </a:lnTo>
                  <a:lnTo>
                    <a:pt x="339356" y="205473"/>
                  </a:lnTo>
                  <a:lnTo>
                    <a:pt x="339356" y="208800"/>
                  </a:lnTo>
                  <a:lnTo>
                    <a:pt x="200952" y="270649"/>
                  </a:lnTo>
                  <a:lnTo>
                    <a:pt x="107403" y="206362"/>
                  </a:lnTo>
                  <a:lnTo>
                    <a:pt x="163829" y="143611"/>
                  </a:lnTo>
                  <a:lnTo>
                    <a:pt x="163829" y="139103"/>
                  </a:lnTo>
                  <a:lnTo>
                    <a:pt x="121686" y="108603"/>
                  </a:lnTo>
                  <a:lnTo>
                    <a:pt x="81238" y="78697"/>
                  </a:lnTo>
                  <a:lnTo>
                    <a:pt x="41128" y="49422"/>
                  </a:lnTo>
                  <a:lnTo>
                    <a:pt x="0" y="20815"/>
                  </a:lnTo>
                  <a:lnTo>
                    <a:pt x="27165" y="302031"/>
                  </a:lnTo>
                  <a:lnTo>
                    <a:pt x="835037" y="302031"/>
                  </a:lnTo>
                  <a:lnTo>
                    <a:pt x="862241" y="20815"/>
                  </a:lnTo>
                  <a:lnTo>
                    <a:pt x="821106" y="49422"/>
                  </a:lnTo>
                  <a:lnTo>
                    <a:pt x="780983" y="78697"/>
                  </a:lnTo>
                  <a:lnTo>
                    <a:pt x="740522" y="108603"/>
                  </a:lnTo>
                  <a:lnTo>
                    <a:pt x="698372" y="139103"/>
                  </a:lnTo>
                  <a:lnTo>
                    <a:pt x="698372" y="143611"/>
                  </a:lnTo>
                  <a:lnTo>
                    <a:pt x="754799" y="206362"/>
                  </a:lnTo>
                  <a:lnTo>
                    <a:pt x="661288" y="270649"/>
                  </a:lnTo>
                  <a:lnTo>
                    <a:pt x="522884" y="208800"/>
                  </a:lnTo>
                  <a:lnTo>
                    <a:pt x="522884" y="205473"/>
                  </a:lnTo>
                  <a:lnTo>
                    <a:pt x="575081" y="138163"/>
                  </a:lnTo>
                  <a:lnTo>
                    <a:pt x="540484" y="103378"/>
                  </a:lnTo>
                  <a:lnTo>
                    <a:pt x="504443" y="68505"/>
                  </a:lnTo>
                  <a:lnTo>
                    <a:pt x="432663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514348" y="4993575"/>
              <a:ext cx="1283970" cy="1228090"/>
            </a:xfrm>
            <a:custGeom>
              <a:avLst/>
              <a:gdLst/>
              <a:ahLst/>
              <a:cxnLst/>
              <a:rect l="l" t="t" r="r" b="b"/>
              <a:pathLst>
                <a:path w="1283970" h="1228089">
                  <a:moveTo>
                    <a:pt x="0" y="1227886"/>
                  </a:moveTo>
                  <a:lnTo>
                    <a:pt x="1283716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423658" y="7003350"/>
              <a:ext cx="1283970" cy="1228090"/>
            </a:xfrm>
            <a:custGeom>
              <a:avLst/>
              <a:gdLst/>
              <a:ahLst/>
              <a:cxnLst/>
              <a:rect l="l" t="t" r="r" b="b"/>
              <a:pathLst>
                <a:path w="1283970" h="1228090">
                  <a:moveTo>
                    <a:pt x="0" y="1227886"/>
                  </a:moveTo>
                  <a:lnTo>
                    <a:pt x="1283716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884514" y="5104651"/>
              <a:ext cx="883285" cy="902969"/>
            </a:xfrm>
            <a:custGeom>
              <a:avLst/>
              <a:gdLst/>
              <a:ahLst/>
              <a:cxnLst/>
              <a:rect l="l" t="t" r="r" b="b"/>
              <a:pathLst>
                <a:path w="883285" h="902970">
                  <a:moveTo>
                    <a:pt x="0" y="902944"/>
                  </a:moveTo>
                  <a:lnTo>
                    <a:pt x="883069" y="0"/>
                  </a:lnTo>
                </a:path>
              </a:pathLst>
            </a:custGeom>
            <a:ln w="25399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288729" y="6122040"/>
              <a:ext cx="883285" cy="902969"/>
            </a:xfrm>
            <a:custGeom>
              <a:avLst/>
              <a:gdLst/>
              <a:ahLst/>
              <a:cxnLst/>
              <a:rect l="l" t="t" r="r" b="b"/>
              <a:pathLst>
                <a:path w="883284" h="902970">
                  <a:moveTo>
                    <a:pt x="0" y="902944"/>
                  </a:moveTo>
                  <a:lnTo>
                    <a:pt x="883069" y="0"/>
                  </a:lnTo>
                </a:path>
              </a:pathLst>
            </a:custGeom>
            <a:ln w="25399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247520" y="1944038"/>
              <a:ext cx="883285" cy="902969"/>
            </a:xfrm>
            <a:custGeom>
              <a:avLst/>
              <a:gdLst/>
              <a:ahLst/>
              <a:cxnLst/>
              <a:rect l="l" t="t" r="r" b="b"/>
              <a:pathLst>
                <a:path w="883284" h="902969">
                  <a:moveTo>
                    <a:pt x="0" y="902944"/>
                  </a:moveTo>
                  <a:lnTo>
                    <a:pt x="883069" y="0"/>
                  </a:lnTo>
                </a:path>
              </a:pathLst>
            </a:custGeom>
            <a:ln w="25399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675074" y="4632970"/>
              <a:ext cx="1510665" cy="1121410"/>
            </a:xfrm>
            <a:custGeom>
              <a:avLst/>
              <a:gdLst/>
              <a:ahLst/>
              <a:cxnLst/>
              <a:rect l="l" t="t" r="r" b="b"/>
              <a:pathLst>
                <a:path w="1510665" h="1121410">
                  <a:moveTo>
                    <a:pt x="0" y="1121321"/>
                  </a:moveTo>
                  <a:lnTo>
                    <a:pt x="1510550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835146" y="6004571"/>
              <a:ext cx="1338580" cy="1291590"/>
            </a:xfrm>
            <a:custGeom>
              <a:avLst/>
              <a:gdLst/>
              <a:ahLst/>
              <a:cxnLst/>
              <a:rect l="l" t="t" r="r" b="b"/>
              <a:pathLst>
                <a:path w="1338579" h="1291590">
                  <a:moveTo>
                    <a:pt x="0" y="1291082"/>
                  </a:moveTo>
                  <a:lnTo>
                    <a:pt x="1338567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112040" y="2151552"/>
              <a:ext cx="977900" cy="541655"/>
            </a:xfrm>
            <a:custGeom>
              <a:avLst/>
              <a:gdLst/>
              <a:ahLst/>
              <a:cxnLst/>
              <a:rect l="l" t="t" r="r" b="b"/>
              <a:pathLst>
                <a:path w="977900" h="541655">
                  <a:moveTo>
                    <a:pt x="0" y="541591"/>
                  </a:moveTo>
                  <a:lnTo>
                    <a:pt x="977468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871814" y="8393752"/>
              <a:ext cx="883285" cy="902969"/>
            </a:xfrm>
            <a:custGeom>
              <a:avLst/>
              <a:gdLst/>
              <a:ahLst/>
              <a:cxnLst/>
              <a:rect l="l" t="t" r="r" b="b"/>
              <a:pathLst>
                <a:path w="883285" h="902970">
                  <a:moveTo>
                    <a:pt x="0" y="902944"/>
                  </a:moveTo>
                  <a:lnTo>
                    <a:pt x="883069" y="0"/>
                  </a:lnTo>
                </a:path>
              </a:pathLst>
            </a:custGeom>
            <a:ln w="25399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871814" y="7207394"/>
              <a:ext cx="883285" cy="902969"/>
            </a:xfrm>
            <a:custGeom>
              <a:avLst/>
              <a:gdLst/>
              <a:ahLst/>
              <a:cxnLst/>
              <a:rect l="l" t="t" r="r" b="b"/>
              <a:pathLst>
                <a:path w="883285" h="902970">
                  <a:moveTo>
                    <a:pt x="0" y="902944"/>
                  </a:moveTo>
                  <a:lnTo>
                    <a:pt x="883069" y="0"/>
                  </a:lnTo>
                </a:path>
              </a:pathLst>
            </a:custGeom>
            <a:ln w="25399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629636" y="8805163"/>
              <a:ext cx="198119" cy="219847"/>
            </a:xfrm>
            <a:prstGeom prst="rect">
              <a:avLst/>
            </a:prstGeom>
          </p:spPr>
        </p:pic>
      </p:grpSp>
      <p:sp>
        <p:nvSpPr>
          <p:cNvPr id="80" name="object 8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49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E4EE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71390" y="7213663"/>
            <a:ext cx="3519170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1915">
              <a:lnSpc>
                <a:spcPct val="122300"/>
              </a:lnSpc>
              <a:spcBef>
                <a:spcPts val="10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More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likely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adventure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5" dirty="0">
                <a:solidFill>
                  <a:srgbClr val="4D4D4F"/>
                </a:solidFill>
                <a:latin typeface="Darwin-Light"/>
                <a:cs typeface="Darwin-Light"/>
              </a:rPr>
              <a:t>new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experiences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traveling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vacation.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8713" y="8001190"/>
            <a:ext cx="3684270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marR="5080" indent="-360045">
              <a:lnSpc>
                <a:spcPct val="122200"/>
              </a:lnSpc>
              <a:spcBef>
                <a:spcPts val="100"/>
              </a:spcBef>
            </a:pP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Ideal</a:t>
            </a:r>
            <a:r>
              <a:rPr sz="1500" spc="1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feelings</a:t>
            </a:r>
            <a:r>
              <a:rPr sz="15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1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vacation</a:t>
            </a:r>
            <a:r>
              <a:rPr sz="1500" spc="1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include</a:t>
            </a:r>
            <a:r>
              <a:rPr sz="1500" spc="1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excited,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relaxed,</a:t>
            </a:r>
            <a:r>
              <a:rPr sz="1500" spc="4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rejuvenated</a:t>
            </a:r>
            <a:r>
              <a:rPr sz="1500" spc="4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4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inspired.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10842" y="6610350"/>
            <a:ext cx="848994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i="1" spc="80" dirty="0">
                <a:solidFill>
                  <a:srgbClr val="061456"/>
                </a:solidFill>
                <a:latin typeface="Darwin-BoldItalic"/>
                <a:cs typeface="Darwin-BoldItalic"/>
              </a:rPr>
              <a:t>Travel</a:t>
            </a:r>
            <a:endParaRPr sz="2200">
              <a:latin typeface="Darwin-BoldItalic"/>
              <a:cs typeface="Darwin-BoldItalic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28422" y="320040"/>
            <a:ext cx="14905355" cy="6784340"/>
            <a:chOff x="328422" y="320040"/>
            <a:chExt cx="14905355" cy="6784340"/>
          </a:xfrm>
        </p:grpSpPr>
        <p:sp>
          <p:nvSpPr>
            <p:cNvPr id="13" name="object 13"/>
            <p:cNvSpPr/>
            <p:nvPr/>
          </p:nvSpPr>
          <p:spPr>
            <a:xfrm>
              <a:off x="1305642" y="7097774"/>
              <a:ext cx="3655695" cy="0"/>
            </a:xfrm>
            <a:custGeom>
              <a:avLst/>
              <a:gdLst/>
              <a:ahLst/>
              <a:cxnLst/>
              <a:rect l="l" t="t" r="r" b="b"/>
              <a:pathLst>
                <a:path w="3655695">
                  <a:moveTo>
                    <a:pt x="0" y="0"/>
                  </a:moveTo>
                  <a:lnTo>
                    <a:pt x="3655212" y="0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61008" y="7091425"/>
              <a:ext cx="3725545" cy="12700"/>
            </a:xfrm>
            <a:custGeom>
              <a:avLst/>
              <a:gdLst/>
              <a:ahLst/>
              <a:cxnLst/>
              <a:rect l="l" t="t" r="r" b="b"/>
              <a:pathLst>
                <a:path w="3725545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66" y="1866"/>
                  </a:lnTo>
                  <a:lnTo>
                    <a:pt x="0" y="6350"/>
                  </a:lnTo>
                  <a:lnTo>
                    <a:pt x="1866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3725545" h="12700">
                  <a:moveTo>
                    <a:pt x="3725316" y="6350"/>
                  </a:moveTo>
                  <a:lnTo>
                    <a:pt x="3723462" y="1866"/>
                  </a:lnTo>
                  <a:lnTo>
                    <a:pt x="3718966" y="0"/>
                  </a:lnTo>
                  <a:lnTo>
                    <a:pt x="3714483" y="1866"/>
                  </a:lnTo>
                  <a:lnTo>
                    <a:pt x="3712616" y="6350"/>
                  </a:lnTo>
                  <a:lnTo>
                    <a:pt x="3714483" y="10845"/>
                  </a:lnTo>
                  <a:lnTo>
                    <a:pt x="3718966" y="12700"/>
                  </a:lnTo>
                  <a:lnTo>
                    <a:pt x="3723462" y="10845"/>
                  </a:lnTo>
                  <a:lnTo>
                    <a:pt x="3725316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59541" y="7097774"/>
              <a:ext cx="3644900" cy="0"/>
            </a:xfrm>
            <a:custGeom>
              <a:avLst/>
              <a:gdLst/>
              <a:ahLst/>
              <a:cxnLst/>
              <a:rect l="l" t="t" r="r" b="b"/>
              <a:pathLst>
                <a:path w="3644900">
                  <a:moveTo>
                    <a:pt x="0" y="0"/>
                  </a:moveTo>
                  <a:lnTo>
                    <a:pt x="3644798" y="0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15025" y="7091425"/>
              <a:ext cx="3714750" cy="12700"/>
            </a:xfrm>
            <a:custGeom>
              <a:avLst/>
              <a:gdLst/>
              <a:ahLst/>
              <a:cxnLst/>
              <a:rect l="l" t="t" r="r" b="b"/>
              <a:pathLst>
                <a:path w="3714750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3714750" h="12700">
                  <a:moveTo>
                    <a:pt x="3714750" y="6350"/>
                  </a:moveTo>
                  <a:lnTo>
                    <a:pt x="3712883" y="1866"/>
                  </a:lnTo>
                  <a:lnTo>
                    <a:pt x="3708400" y="0"/>
                  </a:lnTo>
                  <a:lnTo>
                    <a:pt x="3703904" y="1866"/>
                  </a:lnTo>
                  <a:lnTo>
                    <a:pt x="3702050" y="6350"/>
                  </a:lnTo>
                  <a:lnTo>
                    <a:pt x="3703904" y="10845"/>
                  </a:lnTo>
                  <a:lnTo>
                    <a:pt x="3708400" y="12700"/>
                  </a:lnTo>
                  <a:lnTo>
                    <a:pt x="3712883" y="10845"/>
                  </a:lnTo>
                  <a:lnTo>
                    <a:pt x="3714750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602978" y="7097774"/>
              <a:ext cx="3644900" cy="0"/>
            </a:xfrm>
            <a:custGeom>
              <a:avLst/>
              <a:gdLst/>
              <a:ahLst/>
              <a:cxnLst/>
              <a:rect l="l" t="t" r="r" b="b"/>
              <a:pathLst>
                <a:path w="3644900">
                  <a:moveTo>
                    <a:pt x="0" y="0"/>
                  </a:moveTo>
                  <a:lnTo>
                    <a:pt x="3644798" y="0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58462" y="7091425"/>
              <a:ext cx="3714750" cy="12700"/>
            </a:xfrm>
            <a:custGeom>
              <a:avLst/>
              <a:gdLst/>
              <a:ahLst/>
              <a:cxnLst/>
              <a:rect l="l" t="t" r="r" b="b"/>
              <a:pathLst>
                <a:path w="3714750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3714750" h="12700">
                  <a:moveTo>
                    <a:pt x="3714750" y="6350"/>
                  </a:moveTo>
                  <a:lnTo>
                    <a:pt x="3712883" y="1866"/>
                  </a:lnTo>
                  <a:lnTo>
                    <a:pt x="3708400" y="0"/>
                  </a:lnTo>
                  <a:lnTo>
                    <a:pt x="3703904" y="1866"/>
                  </a:lnTo>
                  <a:lnTo>
                    <a:pt x="3702050" y="6350"/>
                  </a:lnTo>
                  <a:lnTo>
                    <a:pt x="3703904" y="10845"/>
                  </a:lnTo>
                  <a:lnTo>
                    <a:pt x="3708400" y="12700"/>
                  </a:lnTo>
                  <a:lnTo>
                    <a:pt x="3712883" y="10845"/>
                  </a:lnTo>
                  <a:lnTo>
                    <a:pt x="3714750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61129" y="5778628"/>
              <a:ext cx="725128" cy="72517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475398" y="5812066"/>
              <a:ext cx="470534" cy="470534"/>
            </a:xfrm>
            <a:custGeom>
              <a:avLst/>
              <a:gdLst/>
              <a:ahLst/>
              <a:cxnLst/>
              <a:rect l="l" t="t" r="r" b="b"/>
              <a:pathLst>
                <a:path w="470534" h="470535">
                  <a:moveTo>
                    <a:pt x="409435" y="213728"/>
                  </a:moveTo>
                  <a:lnTo>
                    <a:pt x="398170" y="169621"/>
                  </a:lnTo>
                  <a:lnTo>
                    <a:pt x="391147" y="157251"/>
                  </a:lnTo>
                  <a:lnTo>
                    <a:pt x="391147" y="232105"/>
                  </a:lnTo>
                  <a:lnTo>
                    <a:pt x="384683" y="279476"/>
                  </a:lnTo>
                  <a:lnTo>
                    <a:pt x="364007" y="323075"/>
                  </a:lnTo>
                  <a:lnTo>
                    <a:pt x="329603" y="359270"/>
                  </a:lnTo>
                  <a:lnTo>
                    <a:pt x="276174" y="385648"/>
                  </a:lnTo>
                  <a:lnTo>
                    <a:pt x="246862" y="390677"/>
                  </a:lnTo>
                  <a:lnTo>
                    <a:pt x="216750" y="390004"/>
                  </a:lnTo>
                  <a:lnTo>
                    <a:pt x="157581" y="370586"/>
                  </a:lnTo>
                  <a:lnTo>
                    <a:pt x="110845" y="329450"/>
                  </a:lnTo>
                  <a:lnTo>
                    <a:pt x="87376" y="285394"/>
                  </a:lnTo>
                  <a:lnTo>
                    <a:pt x="79108" y="237858"/>
                  </a:lnTo>
                  <a:lnTo>
                    <a:pt x="85572" y="190487"/>
                  </a:lnTo>
                  <a:lnTo>
                    <a:pt x="106248" y="146888"/>
                  </a:lnTo>
                  <a:lnTo>
                    <a:pt x="140665" y="110718"/>
                  </a:lnTo>
                  <a:lnTo>
                    <a:pt x="194081" y="84328"/>
                  </a:lnTo>
                  <a:lnTo>
                    <a:pt x="223380" y="79298"/>
                  </a:lnTo>
                  <a:lnTo>
                    <a:pt x="253492" y="79984"/>
                  </a:lnTo>
                  <a:lnTo>
                    <a:pt x="312661" y="99390"/>
                  </a:lnTo>
                  <a:lnTo>
                    <a:pt x="359397" y="140525"/>
                  </a:lnTo>
                  <a:lnTo>
                    <a:pt x="382879" y="184569"/>
                  </a:lnTo>
                  <a:lnTo>
                    <a:pt x="391147" y="232105"/>
                  </a:lnTo>
                  <a:lnTo>
                    <a:pt x="391147" y="157251"/>
                  </a:lnTo>
                  <a:lnTo>
                    <a:pt x="350774" y="102704"/>
                  </a:lnTo>
                  <a:lnTo>
                    <a:pt x="315379" y="79298"/>
                  </a:lnTo>
                  <a:lnTo>
                    <a:pt x="255803" y="60579"/>
                  </a:lnTo>
                  <a:lnTo>
                    <a:pt x="221919" y="59804"/>
                  </a:lnTo>
                  <a:lnTo>
                    <a:pt x="188950" y="65455"/>
                  </a:lnTo>
                  <a:lnTo>
                    <a:pt x="128841" y="95161"/>
                  </a:lnTo>
                  <a:lnTo>
                    <a:pt x="95516" y="128384"/>
                  </a:lnTo>
                  <a:lnTo>
                    <a:pt x="72847" y="167881"/>
                  </a:lnTo>
                  <a:lnTo>
                    <a:pt x="61175" y="211289"/>
                  </a:lnTo>
                  <a:lnTo>
                    <a:pt x="60807" y="256222"/>
                  </a:lnTo>
                  <a:lnTo>
                    <a:pt x="72085" y="300355"/>
                  </a:lnTo>
                  <a:lnTo>
                    <a:pt x="95300" y="341287"/>
                  </a:lnTo>
                  <a:lnTo>
                    <a:pt x="147878" y="387565"/>
                  </a:lnTo>
                  <a:lnTo>
                    <a:pt x="214452" y="409409"/>
                  </a:lnTo>
                  <a:lnTo>
                    <a:pt x="248335" y="410171"/>
                  </a:lnTo>
                  <a:lnTo>
                    <a:pt x="281317" y="404520"/>
                  </a:lnTo>
                  <a:lnTo>
                    <a:pt x="341439" y="374827"/>
                  </a:lnTo>
                  <a:lnTo>
                    <a:pt x="374751" y="341579"/>
                  </a:lnTo>
                  <a:lnTo>
                    <a:pt x="397408" y="302082"/>
                  </a:lnTo>
                  <a:lnTo>
                    <a:pt x="409079" y="258673"/>
                  </a:lnTo>
                  <a:lnTo>
                    <a:pt x="409435" y="213728"/>
                  </a:lnTo>
                  <a:close/>
                </a:path>
                <a:path w="470534" h="470535">
                  <a:moveTo>
                    <a:pt x="470268" y="221589"/>
                  </a:moveTo>
                  <a:lnTo>
                    <a:pt x="463372" y="176568"/>
                  </a:lnTo>
                  <a:lnTo>
                    <a:pt x="451015" y="142557"/>
                  </a:lnTo>
                  <a:lnTo>
                    <a:pt x="451015" y="240512"/>
                  </a:lnTo>
                  <a:lnTo>
                    <a:pt x="444614" y="287413"/>
                  </a:lnTo>
                  <a:lnTo>
                    <a:pt x="428129" y="332016"/>
                  </a:lnTo>
                  <a:lnTo>
                    <a:pt x="401802" y="372478"/>
                  </a:lnTo>
                  <a:lnTo>
                    <a:pt x="365874" y="406971"/>
                  </a:lnTo>
                  <a:lnTo>
                    <a:pt x="330428" y="428929"/>
                  </a:lnTo>
                  <a:lnTo>
                    <a:pt x="291934" y="443509"/>
                  </a:lnTo>
                  <a:lnTo>
                    <a:pt x="251371" y="450469"/>
                  </a:lnTo>
                  <a:lnTo>
                    <a:pt x="209689" y="449529"/>
                  </a:lnTo>
                  <a:lnTo>
                    <a:pt x="167043" y="440118"/>
                  </a:lnTo>
                  <a:lnTo>
                    <a:pt x="127812" y="422668"/>
                  </a:lnTo>
                  <a:lnTo>
                    <a:pt x="92875" y="397700"/>
                  </a:lnTo>
                  <a:lnTo>
                    <a:pt x="63144" y="365734"/>
                  </a:lnTo>
                  <a:lnTo>
                    <a:pt x="37757" y="322884"/>
                  </a:lnTo>
                  <a:lnTo>
                    <a:pt x="23202" y="276847"/>
                  </a:lnTo>
                  <a:lnTo>
                    <a:pt x="19253" y="229463"/>
                  </a:lnTo>
                  <a:lnTo>
                    <a:pt x="25641" y="182549"/>
                  </a:lnTo>
                  <a:lnTo>
                    <a:pt x="42125" y="137947"/>
                  </a:lnTo>
                  <a:lnTo>
                    <a:pt x="68465" y="97485"/>
                  </a:lnTo>
                  <a:lnTo>
                    <a:pt x="104394" y="62992"/>
                  </a:lnTo>
                  <a:lnTo>
                    <a:pt x="139839" y="41033"/>
                  </a:lnTo>
                  <a:lnTo>
                    <a:pt x="178308" y="26454"/>
                  </a:lnTo>
                  <a:lnTo>
                    <a:pt x="218859" y="19494"/>
                  </a:lnTo>
                  <a:lnTo>
                    <a:pt x="260527" y="20434"/>
                  </a:lnTo>
                  <a:lnTo>
                    <a:pt x="303174" y="29845"/>
                  </a:lnTo>
                  <a:lnTo>
                    <a:pt x="342430" y="47294"/>
                  </a:lnTo>
                  <a:lnTo>
                    <a:pt x="377380" y="72263"/>
                  </a:lnTo>
                  <a:lnTo>
                    <a:pt x="407123" y="104254"/>
                  </a:lnTo>
                  <a:lnTo>
                    <a:pt x="432511" y="147091"/>
                  </a:lnTo>
                  <a:lnTo>
                    <a:pt x="447052" y="193128"/>
                  </a:lnTo>
                  <a:lnTo>
                    <a:pt x="451015" y="240512"/>
                  </a:lnTo>
                  <a:lnTo>
                    <a:pt x="451015" y="142557"/>
                  </a:lnTo>
                  <a:lnTo>
                    <a:pt x="422694" y="92417"/>
                  </a:lnTo>
                  <a:lnTo>
                    <a:pt x="390245" y="57543"/>
                  </a:lnTo>
                  <a:lnTo>
                    <a:pt x="352132" y="30314"/>
                  </a:lnTo>
                  <a:lnTo>
                    <a:pt x="309333" y="11290"/>
                  </a:lnTo>
                  <a:lnTo>
                    <a:pt x="262826" y="1028"/>
                  </a:lnTo>
                  <a:lnTo>
                    <a:pt x="217385" y="0"/>
                  </a:lnTo>
                  <a:lnTo>
                    <a:pt x="173164" y="7581"/>
                  </a:lnTo>
                  <a:lnTo>
                    <a:pt x="131216" y="23482"/>
                  </a:lnTo>
                  <a:lnTo>
                    <a:pt x="92570" y="47421"/>
                  </a:lnTo>
                  <a:lnTo>
                    <a:pt x="57721" y="79933"/>
                  </a:lnTo>
                  <a:lnTo>
                    <a:pt x="30848" y="117640"/>
                  </a:lnTo>
                  <a:lnTo>
                    <a:pt x="12153" y="159169"/>
                  </a:lnTo>
                  <a:lnTo>
                    <a:pt x="1816" y="203200"/>
                  </a:lnTo>
                  <a:lnTo>
                    <a:pt x="0" y="248386"/>
                  </a:lnTo>
                  <a:lnTo>
                    <a:pt x="6896" y="293408"/>
                  </a:lnTo>
                  <a:lnTo>
                    <a:pt x="22694" y="336905"/>
                  </a:lnTo>
                  <a:lnTo>
                    <a:pt x="47574" y="377558"/>
                  </a:lnTo>
                  <a:lnTo>
                    <a:pt x="79997" y="412419"/>
                  </a:lnTo>
                  <a:lnTo>
                    <a:pt x="118097" y="439648"/>
                  </a:lnTo>
                  <a:lnTo>
                    <a:pt x="160896" y="458673"/>
                  </a:lnTo>
                  <a:lnTo>
                    <a:pt x="207391" y="468934"/>
                  </a:lnTo>
                  <a:lnTo>
                    <a:pt x="252844" y="469950"/>
                  </a:lnTo>
                  <a:lnTo>
                    <a:pt x="297078" y="462368"/>
                  </a:lnTo>
                  <a:lnTo>
                    <a:pt x="328472" y="450469"/>
                  </a:lnTo>
                  <a:lnTo>
                    <a:pt x="339039" y="446468"/>
                  </a:lnTo>
                  <a:lnTo>
                    <a:pt x="377698" y="422529"/>
                  </a:lnTo>
                  <a:lnTo>
                    <a:pt x="412546" y="390017"/>
                  </a:lnTo>
                  <a:lnTo>
                    <a:pt x="439407" y="352336"/>
                  </a:lnTo>
                  <a:lnTo>
                    <a:pt x="458101" y="310807"/>
                  </a:lnTo>
                  <a:lnTo>
                    <a:pt x="468452" y="266776"/>
                  </a:lnTo>
                  <a:lnTo>
                    <a:pt x="470268" y="221589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7371" y="5948824"/>
              <a:ext cx="91220" cy="2156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39406" y="6220880"/>
              <a:ext cx="230210" cy="2828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15850" y="5883276"/>
              <a:ext cx="213069" cy="35866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982513" y="5706846"/>
              <a:ext cx="866775" cy="766445"/>
            </a:xfrm>
            <a:custGeom>
              <a:avLst/>
              <a:gdLst/>
              <a:ahLst/>
              <a:cxnLst/>
              <a:rect l="l" t="t" r="r" b="b"/>
              <a:pathLst>
                <a:path w="866775" h="766445">
                  <a:moveTo>
                    <a:pt x="431901" y="240296"/>
                  </a:moveTo>
                  <a:lnTo>
                    <a:pt x="399630" y="206514"/>
                  </a:lnTo>
                  <a:lnTo>
                    <a:pt x="390055" y="206209"/>
                  </a:lnTo>
                  <a:lnTo>
                    <a:pt x="321157" y="206209"/>
                  </a:lnTo>
                  <a:lnTo>
                    <a:pt x="326491" y="183362"/>
                  </a:lnTo>
                  <a:lnTo>
                    <a:pt x="326021" y="133210"/>
                  </a:lnTo>
                  <a:lnTo>
                    <a:pt x="307936" y="96139"/>
                  </a:lnTo>
                  <a:lnTo>
                    <a:pt x="290703" y="91719"/>
                  </a:lnTo>
                  <a:lnTo>
                    <a:pt x="281508" y="96469"/>
                  </a:lnTo>
                  <a:lnTo>
                    <a:pt x="272783" y="103466"/>
                  </a:lnTo>
                  <a:lnTo>
                    <a:pt x="268376" y="112001"/>
                  </a:lnTo>
                  <a:lnTo>
                    <a:pt x="266852" y="120916"/>
                  </a:lnTo>
                  <a:lnTo>
                    <a:pt x="266814" y="133743"/>
                  </a:lnTo>
                  <a:lnTo>
                    <a:pt x="266179" y="142570"/>
                  </a:lnTo>
                  <a:lnTo>
                    <a:pt x="251269" y="195961"/>
                  </a:lnTo>
                  <a:lnTo>
                    <a:pt x="211683" y="235153"/>
                  </a:lnTo>
                  <a:lnTo>
                    <a:pt x="198158" y="242963"/>
                  </a:lnTo>
                  <a:lnTo>
                    <a:pt x="196291" y="248856"/>
                  </a:lnTo>
                  <a:lnTo>
                    <a:pt x="201244" y="258432"/>
                  </a:lnTo>
                  <a:lnTo>
                    <a:pt x="207137" y="260324"/>
                  </a:lnTo>
                  <a:lnTo>
                    <a:pt x="211912" y="257848"/>
                  </a:lnTo>
                  <a:lnTo>
                    <a:pt x="245275" y="233527"/>
                  </a:lnTo>
                  <a:lnTo>
                    <a:pt x="282879" y="166217"/>
                  </a:lnTo>
                  <a:lnTo>
                    <a:pt x="286359" y="134429"/>
                  </a:lnTo>
                  <a:lnTo>
                    <a:pt x="286118" y="118110"/>
                  </a:lnTo>
                  <a:lnTo>
                    <a:pt x="286778" y="115735"/>
                  </a:lnTo>
                  <a:lnTo>
                    <a:pt x="292862" y="112598"/>
                  </a:lnTo>
                  <a:lnTo>
                    <a:pt x="294868" y="112242"/>
                  </a:lnTo>
                  <a:lnTo>
                    <a:pt x="298310" y="113474"/>
                  </a:lnTo>
                  <a:lnTo>
                    <a:pt x="300380" y="115989"/>
                  </a:lnTo>
                  <a:lnTo>
                    <a:pt x="301993" y="119659"/>
                  </a:lnTo>
                  <a:lnTo>
                    <a:pt x="307695" y="142367"/>
                  </a:lnTo>
                  <a:lnTo>
                    <a:pt x="308343" y="168414"/>
                  </a:lnTo>
                  <a:lnTo>
                    <a:pt x="304736" y="192798"/>
                  </a:lnTo>
                  <a:lnTo>
                    <a:pt x="297649" y="210527"/>
                  </a:lnTo>
                  <a:lnTo>
                    <a:pt x="295643" y="213525"/>
                  </a:lnTo>
                  <a:lnTo>
                    <a:pt x="295440" y="217385"/>
                  </a:lnTo>
                  <a:lnTo>
                    <a:pt x="298843" y="223761"/>
                  </a:lnTo>
                  <a:lnTo>
                    <a:pt x="302158" y="225755"/>
                  </a:lnTo>
                  <a:lnTo>
                    <a:pt x="402526" y="225755"/>
                  </a:lnTo>
                  <a:lnTo>
                    <a:pt x="408533" y="226822"/>
                  </a:lnTo>
                  <a:lnTo>
                    <a:pt x="412877" y="237388"/>
                  </a:lnTo>
                  <a:lnTo>
                    <a:pt x="412813" y="241261"/>
                  </a:lnTo>
                  <a:lnTo>
                    <a:pt x="408711" y="248767"/>
                  </a:lnTo>
                  <a:lnTo>
                    <a:pt x="403936" y="252018"/>
                  </a:lnTo>
                  <a:lnTo>
                    <a:pt x="394119" y="253822"/>
                  </a:lnTo>
                  <a:lnTo>
                    <a:pt x="390753" y="257886"/>
                  </a:lnTo>
                  <a:lnTo>
                    <a:pt x="390791" y="267360"/>
                  </a:lnTo>
                  <a:lnTo>
                    <a:pt x="394195" y="271386"/>
                  </a:lnTo>
                  <a:lnTo>
                    <a:pt x="404837" y="273253"/>
                  </a:lnTo>
                  <a:lnTo>
                    <a:pt x="406933" y="275539"/>
                  </a:lnTo>
                  <a:lnTo>
                    <a:pt x="409892" y="282613"/>
                  </a:lnTo>
                  <a:lnTo>
                    <a:pt x="409854" y="286232"/>
                  </a:lnTo>
                  <a:lnTo>
                    <a:pt x="405968" y="293395"/>
                  </a:lnTo>
                  <a:lnTo>
                    <a:pt x="401256" y="296570"/>
                  </a:lnTo>
                  <a:lnTo>
                    <a:pt x="391477" y="298361"/>
                  </a:lnTo>
                  <a:lnTo>
                    <a:pt x="388099" y="302437"/>
                  </a:lnTo>
                  <a:lnTo>
                    <a:pt x="388162" y="311899"/>
                  </a:lnTo>
                  <a:lnTo>
                    <a:pt x="391579" y="315950"/>
                  </a:lnTo>
                  <a:lnTo>
                    <a:pt x="402107" y="317754"/>
                  </a:lnTo>
                  <a:lnTo>
                    <a:pt x="404152" y="319938"/>
                  </a:lnTo>
                  <a:lnTo>
                    <a:pt x="407009" y="326656"/>
                  </a:lnTo>
                  <a:lnTo>
                    <a:pt x="406971" y="329958"/>
                  </a:lnTo>
                  <a:lnTo>
                    <a:pt x="403275" y="336816"/>
                  </a:lnTo>
                  <a:lnTo>
                    <a:pt x="398665" y="339877"/>
                  </a:lnTo>
                  <a:lnTo>
                    <a:pt x="388950" y="341630"/>
                  </a:lnTo>
                  <a:lnTo>
                    <a:pt x="385559" y="345706"/>
                  </a:lnTo>
                  <a:lnTo>
                    <a:pt x="385597" y="355193"/>
                  </a:lnTo>
                  <a:lnTo>
                    <a:pt x="389026" y="359232"/>
                  </a:lnTo>
                  <a:lnTo>
                    <a:pt x="399453" y="361035"/>
                  </a:lnTo>
                  <a:lnTo>
                    <a:pt x="401447" y="363105"/>
                  </a:lnTo>
                  <a:lnTo>
                    <a:pt x="404317" y="369785"/>
                  </a:lnTo>
                  <a:lnTo>
                    <a:pt x="404152" y="373151"/>
                  </a:lnTo>
                  <a:lnTo>
                    <a:pt x="399440" y="380314"/>
                  </a:lnTo>
                  <a:lnTo>
                    <a:pt x="393712" y="383197"/>
                  </a:lnTo>
                  <a:lnTo>
                    <a:pt x="276415" y="383197"/>
                  </a:lnTo>
                  <a:lnTo>
                    <a:pt x="261302" y="383921"/>
                  </a:lnTo>
                  <a:lnTo>
                    <a:pt x="251802" y="382168"/>
                  </a:lnTo>
                  <a:lnTo>
                    <a:pt x="245275" y="376770"/>
                  </a:lnTo>
                  <a:lnTo>
                    <a:pt x="238861" y="367296"/>
                  </a:lnTo>
                  <a:lnTo>
                    <a:pt x="232232" y="360718"/>
                  </a:lnTo>
                  <a:lnTo>
                    <a:pt x="223431" y="355917"/>
                  </a:lnTo>
                  <a:lnTo>
                    <a:pt x="214007" y="353250"/>
                  </a:lnTo>
                  <a:lnTo>
                    <a:pt x="205562" y="353009"/>
                  </a:lnTo>
                  <a:lnTo>
                    <a:pt x="200240" y="353783"/>
                  </a:lnTo>
                  <a:lnTo>
                    <a:pt x="196608" y="358698"/>
                  </a:lnTo>
                  <a:lnTo>
                    <a:pt x="198094" y="369354"/>
                  </a:lnTo>
                  <a:lnTo>
                    <a:pt x="203136" y="373049"/>
                  </a:lnTo>
                  <a:lnTo>
                    <a:pt x="211442" y="371894"/>
                  </a:lnTo>
                  <a:lnTo>
                    <a:pt x="220548" y="375107"/>
                  </a:lnTo>
                  <a:lnTo>
                    <a:pt x="254711" y="402577"/>
                  </a:lnTo>
                  <a:lnTo>
                    <a:pt x="263029" y="403250"/>
                  </a:lnTo>
                  <a:lnTo>
                    <a:pt x="270484" y="402971"/>
                  </a:lnTo>
                  <a:lnTo>
                    <a:pt x="388226" y="402742"/>
                  </a:lnTo>
                  <a:lnTo>
                    <a:pt x="421805" y="380212"/>
                  </a:lnTo>
                  <a:lnTo>
                    <a:pt x="423265" y="373075"/>
                  </a:lnTo>
                  <a:lnTo>
                    <a:pt x="422871" y="365671"/>
                  </a:lnTo>
                  <a:lnTo>
                    <a:pt x="420611" y="358190"/>
                  </a:lnTo>
                  <a:lnTo>
                    <a:pt x="419392" y="355371"/>
                  </a:lnTo>
                  <a:lnTo>
                    <a:pt x="417842" y="352869"/>
                  </a:lnTo>
                  <a:lnTo>
                    <a:pt x="415975" y="350697"/>
                  </a:lnTo>
                  <a:lnTo>
                    <a:pt x="418604" y="348246"/>
                  </a:lnTo>
                  <a:lnTo>
                    <a:pt x="420839" y="345414"/>
                  </a:lnTo>
                  <a:lnTo>
                    <a:pt x="422529" y="342277"/>
                  </a:lnTo>
                  <a:lnTo>
                    <a:pt x="425094" y="335876"/>
                  </a:lnTo>
                  <a:lnTo>
                    <a:pt x="426097" y="329120"/>
                  </a:lnTo>
                  <a:lnTo>
                    <a:pt x="425526" y="322199"/>
                  </a:lnTo>
                  <a:lnTo>
                    <a:pt x="423405" y="315252"/>
                  </a:lnTo>
                  <a:lnTo>
                    <a:pt x="422135" y="312280"/>
                  </a:lnTo>
                  <a:lnTo>
                    <a:pt x="420509" y="309651"/>
                  </a:lnTo>
                  <a:lnTo>
                    <a:pt x="418541" y="307390"/>
                  </a:lnTo>
                  <a:lnTo>
                    <a:pt x="421259" y="304876"/>
                  </a:lnTo>
                  <a:lnTo>
                    <a:pt x="423557" y="301967"/>
                  </a:lnTo>
                  <a:lnTo>
                    <a:pt x="425284" y="298742"/>
                  </a:lnTo>
                  <a:lnTo>
                    <a:pt x="427913" y="292201"/>
                  </a:lnTo>
                  <a:lnTo>
                    <a:pt x="428955" y="285305"/>
                  </a:lnTo>
                  <a:lnTo>
                    <a:pt x="428409" y="278218"/>
                  </a:lnTo>
                  <a:lnTo>
                    <a:pt x="426262" y="271119"/>
                  </a:lnTo>
                  <a:lnTo>
                    <a:pt x="424942" y="267982"/>
                  </a:lnTo>
                  <a:lnTo>
                    <a:pt x="423252" y="265226"/>
                  </a:lnTo>
                  <a:lnTo>
                    <a:pt x="421182" y="262851"/>
                  </a:lnTo>
                  <a:lnTo>
                    <a:pt x="423951" y="260299"/>
                  </a:lnTo>
                  <a:lnTo>
                    <a:pt x="426313" y="257327"/>
                  </a:lnTo>
                  <a:lnTo>
                    <a:pt x="428091" y="254050"/>
                  </a:lnTo>
                  <a:lnTo>
                    <a:pt x="430809" y="247357"/>
                  </a:lnTo>
                  <a:lnTo>
                    <a:pt x="431901" y="240296"/>
                  </a:lnTo>
                  <a:close/>
                </a:path>
                <a:path w="866775" h="766445">
                  <a:moveTo>
                    <a:pt x="739724" y="427850"/>
                  </a:moveTo>
                  <a:lnTo>
                    <a:pt x="723734" y="376161"/>
                  </a:lnTo>
                  <a:lnTo>
                    <a:pt x="695325" y="346798"/>
                  </a:lnTo>
                  <a:lnTo>
                    <a:pt x="662559" y="336118"/>
                  </a:lnTo>
                  <a:lnTo>
                    <a:pt x="639953" y="339305"/>
                  </a:lnTo>
                  <a:lnTo>
                    <a:pt x="619912" y="348348"/>
                  </a:lnTo>
                  <a:lnTo>
                    <a:pt x="603402" y="360057"/>
                  </a:lnTo>
                  <a:lnTo>
                    <a:pt x="591337" y="371208"/>
                  </a:lnTo>
                  <a:lnTo>
                    <a:pt x="580301" y="360908"/>
                  </a:lnTo>
                  <a:lnTo>
                    <a:pt x="565365" y="349923"/>
                  </a:lnTo>
                  <a:lnTo>
                    <a:pt x="547268" y="340855"/>
                  </a:lnTo>
                  <a:lnTo>
                    <a:pt x="526745" y="336257"/>
                  </a:lnTo>
                  <a:lnTo>
                    <a:pt x="521385" y="335940"/>
                  </a:lnTo>
                  <a:lnTo>
                    <a:pt x="516699" y="339940"/>
                  </a:lnTo>
                  <a:lnTo>
                    <a:pt x="515937" y="350710"/>
                  </a:lnTo>
                  <a:lnTo>
                    <a:pt x="520014" y="355384"/>
                  </a:lnTo>
                  <a:lnTo>
                    <a:pt x="525386" y="355752"/>
                  </a:lnTo>
                  <a:lnTo>
                    <a:pt x="547573" y="362267"/>
                  </a:lnTo>
                  <a:lnTo>
                    <a:pt x="566077" y="374523"/>
                  </a:lnTo>
                  <a:lnTo>
                    <a:pt x="578815" y="386435"/>
                  </a:lnTo>
                  <a:lnTo>
                    <a:pt x="585508" y="394271"/>
                  </a:lnTo>
                  <a:lnTo>
                    <a:pt x="588340" y="395655"/>
                  </a:lnTo>
                  <a:lnTo>
                    <a:pt x="594347" y="395643"/>
                  </a:lnTo>
                  <a:lnTo>
                    <a:pt x="597179" y="394271"/>
                  </a:lnTo>
                  <a:lnTo>
                    <a:pt x="604329" y="385902"/>
                  </a:lnTo>
                  <a:lnTo>
                    <a:pt x="618185" y="373151"/>
                  </a:lnTo>
                  <a:lnTo>
                    <a:pt x="638162" y="360718"/>
                  </a:lnTo>
                  <a:lnTo>
                    <a:pt x="661873" y="355650"/>
                  </a:lnTo>
                  <a:lnTo>
                    <a:pt x="674090" y="357974"/>
                  </a:lnTo>
                  <a:lnTo>
                    <a:pt x="707529" y="387096"/>
                  </a:lnTo>
                  <a:lnTo>
                    <a:pt x="720178" y="427672"/>
                  </a:lnTo>
                  <a:lnTo>
                    <a:pt x="718464" y="442277"/>
                  </a:lnTo>
                  <a:lnTo>
                    <a:pt x="697674" y="486740"/>
                  </a:lnTo>
                  <a:lnTo>
                    <a:pt x="662152" y="526872"/>
                  </a:lnTo>
                  <a:lnTo>
                    <a:pt x="622998" y="559485"/>
                  </a:lnTo>
                  <a:lnTo>
                    <a:pt x="591337" y="581406"/>
                  </a:lnTo>
                  <a:lnTo>
                    <a:pt x="562660" y="561682"/>
                  </a:lnTo>
                  <a:lnTo>
                    <a:pt x="526529" y="532345"/>
                  </a:lnTo>
                  <a:lnTo>
                    <a:pt x="491972" y="495998"/>
                  </a:lnTo>
                  <a:lnTo>
                    <a:pt x="468045" y="455269"/>
                  </a:lnTo>
                  <a:lnTo>
                    <a:pt x="466178" y="450215"/>
                  </a:lnTo>
                  <a:lnTo>
                    <a:pt x="460527" y="447636"/>
                  </a:lnTo>
                  <a:lnTo>
                    <a:pt x="450430" y="451383"/>
                  </a:lnTo>
                  <a:lnTo>
                    <a:pt x="447840" y="457009"/>
                  </a:lnTo>
                  <a:lnTo>
                    <a:pt x="449719" y="462076"/>
                  </a:lnTo>
                  <a:lnTo>
                    <a:pt x="476364" y="507822"/>
                  </a:lnTo>
                  <a:lnTo>
                    <a:pt x="514388" y="547852"/>
                  </a:lnTo>
                  <a:lnTo>
                    <a:pt x="554202" y="579780"/>
                  </a:lnTo>
                  <a:lnTo>
                    <a:pt x="587756" y="602234"/>
                  </a:lnTo>
                  <a:lnTo>
                    <a:pt x="589546" y="602729"/>
                  </a:lnTo>
                  <a:lnTo>
                    <a:pt x="591337" y="602729"/>
                  </a:lnTo>
                  <a:lnTo>
                    <a:pt x="593128" y="602729"/>
                  </a:lnTo>
                  <a:lnTo>
                    <a:pt x="632244" y="577062"/>
                  </a:lnTo>
                  <a:lnTo>
                    <a:pt x="675487" y="541286"/>
                  </a:lnTo>
                  <a:lnTo>
                    <a:pt x="714514" y="496785"/>
                  </a:lnTo>
                  <a:lnTo>
                    <a:pt x="737590" y="446366"/>
                  </a:lnTo>
                  <a:lnTo>
                    <a:pt x="739724" y="427850"/>
                  </a:lnTo>
                  <a:close/>
                </a:path>
                <a:path w="866775" h="766445">
                  <a:moveTo>
                    <a:pt x="866635" y="440321"/>
                  </a:moveTo>
                  <a:lnTo>
                    <a:pt x="862215" y="391414"/>
                  </a:lnTo>
                  <a:lnTo>
                    <a:pt x="849515" y="345363"/>
                  </a:lnTo>
                  <a:lnTo>
                    <a:pt x="847090" y="340283"/>
                  </a:lnTo>
                  <a:lnTo>
                    <a:pt x="847090" y="440321"/>
                  </a:lnTo>
                  <a:lnTo>
                    <a:pt x="842479" y="487997"/>
                  </a:lnTo>
                  <a:lnTo>
                    <a:pt x="829119" y="533323"/>
                  </a:lnTo>
                  <a:lnTo>
                    <a:pt x="807732" y="575183"/>
                  </a:lnTo>
                  <a:lnTo>
                    <a:pt x="779030" y="612432"/>
                  </a:lnTo>
                  <a:lnTo>
                    <a:pt x="743724" y="643966"/>
                  </a:lnTo>
                  <a:lnTo>
                    <a:pt x="702525" y="668655"/>
                  </a:lnTo>
                  <a:lnTo>
                    <a:pt x="698055" y="670788"/>
                  </a:lnTo>
                  <a:lnTo>
                    <a:pt x="695883" y="675932"/>
                  </a:lnTo>
                  <a:lnTo>
                    <a:pt x="712482" y="712381"/>
                  </a:lnTo>
                  <a:lnTo>
                    <a:pt x="735076" y="741324"/>
                  </a:lnTo>
                  <a:lnTo>
                    <a:pt x="708647" y="734631"/>
                  </a:lnTo>
                  <a:lnTo>
                    <a:pt x="684974" y="725055"/>
                  </a:lnTo>
                  <a:lnTo>
                    <a:pt x="662813" y="711492"/>
                  </a:lnTo>
                  <a:lnTo>
                    <a:pt x="643953" y="695439"/>
                  </a:lnTo>
                  <a:lnTo>
                    <a:pt x="643953" y="693394"/>
                  </a:lnTo>
                  <a:lnTo>
                    <a:pt x="637146" y="688505"/>
                  </a:lnTo>
                  <a:lnTo>
                    <a:pt x="635368" y="689102"/>
                  </a:lnTo>
                  <a:lnTo>
                    <a:pt x="630872" y="689165"/>
                  </a:lnTo>
                  <a:lnTo>
                    <a:pt x="629488" y="690587"/>
                  </a:lnTo>
                  <a:lnTo>
                    <a:pt x="622884" y="691502"/>
                  </a:lnTo>
                  <a:lnTo>
                    <a:pt x="613092" y="692442"/>
                  </a:lnTo>
                  <a:lnTo>
                    <a:pt x="603262" y="693013"/>
                  </a:lnTo>
                  <a:lnTo>
                    <a:pt x="593432" y="693204"/>
                  </a:lnTo>
                  <a:lnTo>
                    <a:pt x="547827" y="689089"/>
                  </a:lnTo>
                  <a:lnTo>
                    <a:pt x="504558" y="677189"/>
                  </a:lnTo>
                  <a:lnTo>
                    <a:pt x="464489" y="658088"/>
                  </a:lnTo>
                  <a:lnTo>
                    <a:pt x="428472" y="632434"/>
                  </a:lnTo>
                  <a:lnTo>
                    <a:pt x="397383" y="600811"/>
                  </a:lnTo>
                  <a:lnTo>
                    <a:pt x="372084" y="563841"/>
                  </a:lnTo>
                  <a:lnTo>
                    <a:pt x="353479" y="522287"/>
                  </a:lnTo>
                  <a:lnTo>
                    <a:pt x="352145" y="517499"/>
                  </a:lnTo>
                  <a:lnTo>
                    <a:pt x="351764" y="517296"/>
                  </a:lnTo>
                  <a:lnTo>
                    <a:pt x="351688" y="517055"/>
                  </a:lnTo>
                  <a:lnTo>
                    <a:pt x="348767" y="515632"/>
                  </a:lnTo>
                  <a:lnTo>
                    <a:pt x="346710" y="514477"/>
                  </a:lnTo>
                  <a:lnTo>
                    <a:pt x="346532" y="514527"/>
                  </a:lnTo>
                  <a:lnTo>
                    <a:pt x="346125" y="514324"/>
                  </a:lnTo>
                  <a:lnTo>
                    <a:pt x="341388" y="515962"/>
                  </a:lnTo>
                  <a:lnTo>
                    <a:pt x="315023" y="521792"/>
                  </a:lnTo>
                  <a:lnTo>
                    <a:pt x="288048" y="524802"/>
                  </a:lnTo>
                  <a:lnTo>
                    <a:pt x="260959" y="524967"/>
                  </a:lnTo>
                  <a:lnTo>
                    <a:pt x="237045" y="522579"/>
                  </a:lnTo>
                  <a:lnTo>
                    <a:pt x="235775" y="521246"/>
                  </a:lnTo>
                  <a:lnTo>
                    <a:pt x="229590" y="521169"/>
                  </a:lnTo>
                  <a:lnTo>
                    <a:pt x="229184" y="521550"/>
                  </a:lnTo>
                  <a:lnTo>
                    <a:pt x="228701" y="521474"/>
                  </a:lnTo>
                  <a:lnTo>
                    <a:pt x="227787" y="522135"/>
                  </a:lnTo>
                  <a:lnTo>
                    <a:pt x="227037" y="522135"/>
                  </a:lnTo>
                  <a:lnTo>
                    <a:pt x="225031" y="524141"/>
                  </a:lnTo>
                  <a:lnTo>
                    <a:pt x="223710" y="525106"/>
                  </a:lnTo>
                  <a:lnTo>
                    <a:pt x="223634" y="525551"/>
                  </a:lnTo>
                  <a:lnTo>
                    <a:pt x="222669" y="526516"/>
                  </a:lnTo>
                  <a:lnTo>
                    <a:pt x="222669" y="527519"/>
                  </a:lnTo>
                  <a:lnTo>
                    <a:pt x="203822" y="543572"/>
                  </a:lnTo>
                  <a:lnTo>
                    <a:pt x="181660" y="557123"/>
                  </a:lnTo>
                  <a:lnTo>
                    <a:pt x="157988" y="566699"/>
                  </a:lnTo>
                  <a:lnTo>
                    <a:pt x="131572" y="573392"/>
                  </a:lnTo>
                  <a:lnTo>
                    <a:pt x="143827" y="559257"/>
                  </a:lnTo>
                  <a:lnTo>
                    <a:pt x="154165" y="544461"/>
                  </a:lnTo>
                  <a:lnTo>
                    <a:pt x="162585" y="528967"/>
                  </a:lnTo>
                  <a:lnTo>
                    <a:pt x="169164" y="512711"/>
                  </a:lnTo>
                  <a:lnTo>
                    <a:pt x="170764" y="508025"/>
                  </a:lnTo>
                  <a:lnTo>
                    <a:pt x="168579" y="502869"/>
                  </a:lnTo>
                  <a:lnTo>
                    <a:pt x="164109" y="500748"/>
                  </a:lnTo>
                  <a:lnTo>
                    <a:pt x="122910" y="476059"/>
                  </a:lnTo>
                  <a:lnTo>
                    <a:pt x="87604" y="444525"/>
                  </a:lnTo>
                  <a:lnTo>
                    <a:pt x="58889" y="407263"/>
                  </a:lnTo>
                  <a:lnTo>
                    <a:pt x="37503" y="365404"/>
                  </a:lnTo>
                  <a:lnTo>
                    <a:pt x="24155" y="320078"/>
                  </a:lnTo>
                  <a:lnTo>
                    <a:pt x="19545" y="272402"/>
                  </a:lnTo>
                  <a:lnTo>
                    <a:pt x="23634" y="227012"/>
                  </a:lnTo>
                  <a:lnTo>
                    <a:pt x="35445" y="184264"/>
                  </a:lnTo>
                  <a:lnTo>
                    <a:pt x="54229" y="144881"/>
                  </a:lnTo>
                  <a:lnTo>
                    <a:pt x="79273" y="109575"/>
                  </a:lnTo>
                  <a:lnTo>
                    <a:pt x="109867" y="79082"/>
                  </a:lnTo>
                  <a:lnTo>
                    <a:pt x="145275" y="54114"/>
                  </a:lnTo>
                  <a:lnTo>
                    <a:pt x="184785" y="35394"/>
                  </a:lnTo>
                  <a:lnTo>
                    <a:pt x="227672" y="23622"/>
                  </a:lnTo>
                  <a:lnTo>
                    <a:pt x="273202" y="19545"/>
                  </a:lnTo>
                  <a:lnTo>
                    <a:pt x="318808" y="23647"/>
                  </a:lnTo>
                  <a:lnTo>
                    <a:pt x="362077" y="35560"/>
                  </a:lnTo>
                  <a:lnTo>
                    <a:pt x="402145" y="54648"/>
                  </a:lnTo>
                  <a:lnTo>
                    <a:pt x="438150" y="80314"/>
                  </a:lnTo>
                  <a:lnTo>
                    <a:pt x="469239" y="111937"/>
                  </a:lnTo>
                  <a:lnTo>
                    <a:pt x="494538" y="148894"/>
                  </a:lnTo>
                  <a:lnTo>
                    <a:pt x="513156" y="190538"/>
                  </a:lnTo>
                  <a:lnTo>
                    <a:pt x="514489" y="195262"/>
                  </a:lnTo>
                  <a:lnTo>
                    <a:pt x="514870" y="195491"/>
                  </a:lnTo>
                  <a:lnTo>
                    <a:pt x="514946" y="195694"/>
                  </a:lnTo>
                  <a:lnTo>
                    <a:pt x="517347" y="196888"/>
                  </a:lnTo>
                  <a:lnTo>
                    <a:pt x="519861" y="198297"/>
                  </a:lnTo>
                  <a:lnTo>
                    <a:pt x="520090" y="198234"/>
                  </a:lnTo>
                  <a:lnTo>
                    <a:pt x="520484" y="198424"/>
                  </a:lnTo>
                  <a:lnTo>
                    <a:pt x="525106" y="196850"/>
                  </a:lnTo>
                  <a:lnTo>
                    <a:pt x="541921" y="192747"/>
                  </a:lnTo>
                  <a:lnTo>
                    <a:pt x="558977" y="189814"/>
                  </a:lnTo>
                  <a:lnTo>
                    <a:pt x="576173" y="188048"/>
                  </a:lnTo>
                  <a:lnTo>
                    <a:pt x="593432" y="187464"/>
                  </a:lnTo>
                  <a:lnTo>
                    <a:pt x="638962" y="191541"/>
                  </a:lnTo>
                  <a:lnTo>
                    <a:pt x="681850" y="203301"/>
                  </a:lnTo>
                  <a:lnTo>
                    <a:pt x="721360" y="222034"/>
                  </a:lnTo>
                  <a:lnTo>
                    <a:pt x="756767" y="247002"/>
                  </a:lnTo>
                  <a:lnTo>
                    <a:pt x="787349" y="277495"/>
                  </a:lnTo>
                  <a:lnTo>
                    <a:pt x="812406" y="312801"/>
                  </a:lnTo>
                  <a:lnTo>
                    <a:pt x="831189" y="352183"/>
                  </a:lnTo>
                  <a:lnTo>
                    <a:pt x="842987" y="394919"/>
                  </a:lnTo>
                  <a:lnTo>
                    <a:pt x="847090" y="440321"/>
                  </a:lnTo>
                  <a:lnTo>
                    <a:pt x="847090" y="340283"/>
                  </a:lnTo>
                  <a:lnTo>
                    <a:pt x="829284" y="302933"/>
                  </a:lnTo>
                  <a:lnTo>
                    <a:pt x="802297" y="264909"/>
                  </a:lnTo>
                  <a:lnTo>
                    <a:pt x="769353" y="232054"/>
                  </a:lnTo>
                  <a:lnTo>
                    <a:pt x="731215" y="205155"/>
                  </a:lnTo>
                  <a:lnTo>
                    <a:pt x="688657" y="184988"/>
                  </a:lnTo>
                  <a:lnTo>
                    <a:pt x="642480" y="172313"/>
                  </a:lnTo>
                  <a:lnTo>
                    <a:pt x="593432" y="167919"/>
                  </a:lnTo>
                  <a:lnTo>
                    <a:pt x="574840" y="168554"/>
                  </a:lnTo>
                  <a:lnTo>
                    <a:pt x="556336" y="170446"/>
                  </a:lnTo>
                  <a:lnTo>
                    <a:pt x="537972" y="173609"/>
                  </a:lnTo>
                  <a:lnTo>
                    <a:pt x="528002" y="176034"/>
                  </a:lnTo>
                  <a:lnTo>
                    <a:pt x="511594" y="139344"/>
                  </a:lnTo>
                  <a:lnTo>
                    <a:pt x="484352" y="99529"/>
                  </a:lnTo>
                  <a:lnTo>
                    <a:pt x="450862" y="65468"/>
                  </a:lnTo>
                  <a:lnTo>
                    <a:pt x="412076" y="37820"/>
                  </a:lnTo>
                  <a:lnTo>
                    <a:pt x="368922" y="17246"/>
                  </a:lnTo>
                  <a:lnTo>
                    <a:pt x="322313" y="4419"/>
                  </a:lnTo>
                  <a:lnTo>
                    <a:pt x="273202" y="0"/>
                  </a:lnTo>
                  <a:lnTo>
                    <a:pt x="224155" y="4394"/>
                  </a:lnTo>
                  <a:lnTo>
                    <a:pt x="177977" y="17068"/>
                  </a:lnTo>
                  <a:lnTo>
                    <a:pt x="135420" y="37249"/>
                  </a:lnTo>
                  <a:lnTo>
                    <a:pt x="97282" y="64147"/>
                  </a:lnTo>
                  <a:lnTo>
                    <a:pt x="64338" y="96989"/>
                  </a:lnTo>
                  <a:lnTo>
                    <a:pt x="37350" y="135026"/>
                  </a:lnTo>
                  <a:lnTo>
                    <a:pt x="17119" y="177444"/>
                  </a:lnTo>
                  <a:lnTo>
                    <a:pt x="4406" y="223507"/>
                  </a:lnTo>
                  <a:lnTo>
                    <a:pt x="0" y="272402"/>
                  </a:lnTo>
                  <a:lnTo>
                    <a:pt x="4686" y="322326"/>
                  </a:lnTo>
                  <a:lnTo>
                    <a:pt x="18288" y="369887"/>
                  </a:lnTo>
                  <a:lnTo>
                    <a:pt x="40081" y="413994"/>
                  </a:lnTo>
                  <a:lnTo>
                    <a:pt x="69380" y="453517"/>
                  </a:lnTo>
                  <a:lnTo>
                    <a:pt x="105473" y="487362"/>
                  </a:lnTo>
                  <a:lnTo>
                    <a:pt x="147662" y="514400"/>
                  </a:lnTo>
                  <a:lnTo>
                    <a:pt x="138722" y="532345"/>
                  </a:lnTo>
                  <a:lnTo>
                    <a:pt x="126961" y="549198"/>
                  </a:lnTo>
                  <a:lnTo>
                    <a:pt x="112217" y="565188"/>
                  </a:lnTo>
                  <a:lnTo>
                    <a:pt x="94297" y="580567"/>
                  </a:lnTo>
                  <a:lnTo>
                    <a:pt x="90805" y="583272"/>
                  </a:lnTo>
                  <a:lnTo>
                    <a:pt x="89560" y="587984"/>
                  </a:lnTo>
                  <a:lnTo>
                    <a:pt x="92786" y="595731"/>
                  </a:lnTo>
                  <a:lnTo>
                    <a:pt x="96380" y="598068"/>
                  </a:lnTo>
                  <a:lnTo>
                    <a:pt x="100279" y="598068"/>
                  </a:lnTo>
                  <a:lnTo>
                    <a:pt x="142735" y="591070"/>
                  </a:lnTo>
                  <a:lnTo>
                    <a:pt x="177571" y="580580"/>
                  </a:lnTo>
                  <a:lnTo>
                    <a:pt x="208838" y="564019"/>
                  </a:lnTo>
                  <a:lnTo>
                    <a:pt x="235432" y="542150"/>
                  </a:lnTo>
                  <a:lnTo>
                    <a:pt x="241528" y="543001"/>
                  </a:lnTo>
                  <a:lnTo>
                    <a:pt x="252056" y="544004"/>
                  </a:lnTo>
                  <a:lnTo>
                    <a:pt x="262636" y="544614"/>
                  </a:lnTo>
                  <a:lnTo>
                    <a:pt x="273202" y="544817"/>
                  </a:lnTo>
                  <a:lnTo>
                    <a:pt x="291782" y="544182"/>
                  </a:lnTo>
                  <a:lnTo>
                    <a:pt x="310286" y="542290"/>
                  </a:lnTo>
                  <a:lnTo>
                    <a:pt x="328650" y="539140"/>
                  </a:lnTo>
                  <a:lnTo>
                    <a:pt x="338607" y="536740"/>
                  </a:lnTo>
                  <a:lnTo>
                    <a:pt x="355028" y="573405"/>
                  </a:lnTo>
                  <a:lnTo>
                    <a:pt x="382282" y="613219"/>
                  </a:lnTo>
                  <a:lnTo>
                    <a:pt x="415772" y="647280"/>
                  </a:lnTo>
                  <a:lnTo>
                    <a:pt x="454558" y="674928"/>
                  </a:lnTo>
                  <a:lnTo>
                    <a:pt x="497725" y="695490"/>
                  </a:lnTo>
                  <a:lnTo>
                    <a:pt x="544322" y="708317"/>
                  </a:lnTo>
                  <a:lnTo>
                    <a:pt x="593432" y="712749"/>
                  </a:lnTo>
                  <a:lnTo>
                    <a:pt x="604024" y="712546"/>
                  </a:lnTo>
                  <a:lnTo>
                    <a:pt x="614603" y="711923"/>
                  </a:lnTo>
                  <a:lnTo>
                    <a:pt x="625132" y="710920"/>
                  </a:lnTo>
                  <a:lnTo>
                    <a:pt x="631202" y="710069"/>
                  </a:lnTo>
                  <a:lnTo>
                    <a:pt x="657860" y="731862"/>
                  </a:lnTo>
                  <a:lnTo>
                    <a:pt x="689444" y="748474"/>
                  </a:lnTo>
                  <a:lnTo>
                    <a:pt x="724395" y="759028"/>
                  </a:lnTo>
                  <a:lnTo>
                    <a:pt x="765086" y="765911"/>
                  </a:lnTo>
                  <a:lnTo>
                    <a:pt x="766368" y="765987"/>
                  </a:lnTo>
                  <a:lnTo>
                    <a:pt x="770267" y="765987"/>
                  </a:lnTo>
                  <a:lnTo>
                    <a:pt x="773849" y="763651"/>
                  </a:lnTo>
                  <a:lnTo>
                    <a:pt x="777074" y="755904"/>
                  </a:lnTo>
                  <a:lnTo>
                    <a:pt x="775830" y="751192"/>
                  </a:lnTo>
                  <a:lnTo>
                    <a:pt x="772337" y="748487"/>
                  </a:lnTo>
                  <a:lnTo>
                    <a:pt x="754418" y="733107"/>
                  </a:lnTo>
                  <a:lnTo>
                    <a:pt x="739673" y="717118"/>
                  </a:lnTo>
                  <a:lnTo>
                    <a:pt x="727913" y="700265"/>
                  </a:lnTo>
                  <a:lnTo>
                    <a:pt x="718959" y="682332"/>
                  </a:lnTo>
                  <a:lnTo>
                    <a:pt x="761149" y="655294"/>
                  </a:lnTo>
                  <a:lnTo>
                    <a:pt x="797242" y="621449"/>
                  </a:lnTo>
                  <a:lnTo>
                    <a:pt x="826541" y="581914"/>
                  </a:lnTo>
                  <a:lnTo>
                    <a:pt x="848347" y="537806"/>
                  </a:lnTo>
                  <a:lnTo>
                    <a:pt x="861949" y="490245"/>
                  </a:lnTo>
                  <a:lnTo>
                    <a:pt x="866635" y="440321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97594" y="5931232"/>
              <a:ext cx="101726" cy="17758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8422" y="320040"/>
              <a:ext cx="14904732" cy="470915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28422" y="320040"/>
              <a:ext cx="13945235" cy="4709160"/>
            </a:xfrm>
            <a:custGeom>
              <a:avLst/>
              <a:gdLst/>
              <a:ahLst/>
              <a:cxnLst/>
              <a:rect l="l" t="t" r="r" b="b"/>
              <a:pathLst>
                <a:path w="13945235" h="4709160">
                  <a:moveTo>
                    <a:pt x="13944790" y="0"/>
                  </a:moveTo>
                  <a:lnTo>
                    <a:pt x="0" y="0"/>
                  </a:lnTo>
                  <a:lnTo>
                    <a:pt x="0" y="4709160"/>
                  </a:lnTo>
                  <a:lnTo>
                    <a:pt x="13944790" y="4709160"/>
                  </a:lnTo>
                  <a:lnTo>
                    <a:pt x="13944790" y="0"/>
                  </a:lnTo>
                  <a:close/>
                </a:path>
              </a:pathLst>
            </a:custGeom>
            <a:solidFill>
              <a:srgbClr val="69C991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28434" y="320040"/>
              <a:ext cx="6163945" cy="3721735"/>
            </a:xfrm>
            <a:custGeom>
              <a:avLst/>
              <a:gdLst/>
              <a:ahLst/>
              <a:cxnLst/>
              <a:rect l="l" t="t" r="r" b="b"/>
              <a:pathLst>
                <a:path w="6163945" h="3721735">
                  <a:moveTo>
                    <a:pt x="6163805" y="0"/>
                  </a:moveTo>
                  <a:lnTo>
                    <a:pt x="0" y="0"/>
                  </a:lnTo>
                  <a:lnTo>
                    <a:pt x="0" y="3721608"/>
                  </a:lnTo>
                  <a:lnTo>
                    <a:pt x="6163805" y="3721608"/>
                  </a:lnTo>
                  <a:lnTo>
                    <a:pt x="6163805" y="0"/>
                  </a:lnTo>
                  <a:close/>
                </a:path>
              </a:pathLst>
            </a:custGeom>
            <a:solidFill>
              <a:srgbClr val="ACD7A5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237091" y="7213663"/>
            <a:ext cx="3077210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2300"/>
              </a:lnSpc>
              <a:spcBef>
                <a:spcPts val="100"/>
              </a:spcBef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Experiences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up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their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identity,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long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after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quick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hit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endParaRPr sz="1500">
              <a:latin typeface="Darwin-Light"/>
              <a:cs typeface="Darwin-Light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humble-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brag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goes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away.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18447" y="8280654"/>
            <a:ext cx="2722880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594" marR="5080" indent="-49530" algn="just">
              <a:lnSpc>
                <a:spcPct val="122300"/>
              </a:lnSpc>
              <a:spcBef>
                <a:spcPts val="100"/>
              </a:spcBef>
            </a:pP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Motivated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new</a:t>
            </a:r>
            <a:r>
              <a:rPr sz="15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destinations,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excellent</a:t>
            </a:r>
            <a:r>
              <a:rPr sz="1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food,</a:t>
            </a:r>
            <a:r>
              <a:rPr sz="1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learning</a:t>
            </a:r>
            <a:r>
              <a:rPr sz="150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about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culture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personal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growth.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68883" y="6610350"/>
            <a:ext cx="12306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i="1" spc="110" dirty="0">
                <a:solidFill>
                  <a:srgbClr val="061456"/>
                </a:solidFill>
                <a:latin typeface="Darwin-BoldItalic"/>
                <a:cs typeface="Darwin-BoldItalic"/>
              </a:rPr>
              <a:t>Curiosity</a:t>
            </a:r>
            <a:endParaRPr sz="2200">
              <a:latin typeface="Darwin-BoldItalic"/>
              <a:cs typeface="Darwin-BoldItal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944445" y="7213663"/>
            <a:ext cx="2949575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625">
              <a:lnSpc>
                <a:spcPct val="122300"/>
              </a:lnSpc>
              <a:spcBef>
                <a:spcPts val="10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First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try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new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things,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often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influence</a:t>
            </a:r>
            <a:r>
              <a:rPr sz="1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their</a:t>
            </a:r>
            <a:r>
              <a:rPr sz="1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friends</a:t>
            </a:r>
            <a:r>
              <a:rPr sz="1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family.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048649" y="8001190"/>
            <a:ext cx="2748915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2200"/>
              </a:lnSpc>
              <a:spcBef>
                <a:spcPts val="100"/>
              </a:spcBef>
            </a:pP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About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50%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have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kids,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0" dirty="0">
                <a:solidFill>
                  <a:srgbClr val="4D4D4F"/>
                </a:solidFill>
                <a:latin typeface="Darwin-Light"/>
                <a:cs typeface="Darwin-Light"/>
              </a:rPr>
              <a:t>want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3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provide</a:t>
            </a:r>
            <a:r>
              <a:rPr sz="1500" spc="3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their</a:t>
            </a:r>
            <a:r>
              <a:rPr sz="1500" spc="3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family</a:t>
            </a:r>
            <a:r>
              <a:rPr sz="1500" spc="3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endParaRPr sz="1500">
              <a:latin typeface="Darwin-Light"/>
              <a:cs typeface="Darwin-Light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adventurous</a:t>
            </a:r>
            <a:r>
              <a:rPr sz="1500" spc="11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experiences.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774461" y="6610350"/>
            <a:ext cx="130619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i="1" spc="110" dirty="0">
                <a:solidFill>
                  <a:srgbClr val="061456"/>
                </a:solidFill>
                <a:latin typeface="Darwin-BoldItalic"/>
                <a:cs typeface="Darwin-BoldItalic"/>
              </a:rPr>
              <a:t>Influence</a:t>
            </a:r>
            <a:endParaRPr sz="2200">
              <a:latin typeface="Darwin-BoldItalic"/>
              <a:cs typeface="Darwin-BoldItalic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6050">
              <a:lnSpc>
                <a:spcPct val="148200"/>
              </a:lnSpc>
              <a:spcBef>
                <a:spcPts val="100"/>
              </a:spcBef>
            </a:pPr>
            <a:r>
              <a:rPr dirty="0"/>
              <a:t>Being</a:t>
            </a:r>
            <a:r>
              <a:rPr spc="95" dirty="0"/>
              <a:t> </a:t>
            </a:r>
            <a:r>
              <a:rPr dirty="0"/>
              <a:t>a</a:t>
            </a:r>
            <a:r>
              <a:rPr spc="95" dirty="0"/>
              <a:t> </a:t>
            </a:r>
            <a:r>
              <a:rPr dirty="0"/>
              <a:t>seeker</a:t>
            </a:r>
            <a:r>
              <a:rPr spc="95" dirty="0"/>
              <a:t> </a:t>
            </a:r>
            <a:r>
              <a:rPr spc="55" dirty="0"/>
              <a:t>isn’t</a:t>
            </a:r>
            <a:r>
              <a:rPr spc="100" dirty="0"/>
              <a:t> </a:t>
            </a:r>
            <a:r>
              <a:rPr dirty="0"/>
              <a:t>about</a:t>
            </a:r>
            <a:r>
              <a:rPr spc="95" dirty="0"/>
              <a:t> </a:t>
            </a:r>
            <a:r>
              <a:rPr spc="-10" dirty="0"/>
              <a:t>age,</a:t>
            </a:r>
            <a:r>
              <a:rPr spc="95" dirty="0"/>
              <a:t> </a:t>
            </a:r>
            <a:r>
              <a:rPr dirty="0"/>
              <a:t>demographic,</a:t>
            </a:r>
            <a:r>
              <a:rPr spc="100" dirty="0"/>
              <a:t> </a:t>
            </a:r>
            <a:r>
              <a:rPr dirty="0"/>
              <a:t>or</a:t>
            </a:r>
            <a:r>
              <a:rPr spc="95" dirty="0"/>
              <a:t> </a:t>
            </a:r>
            <a:r>
              <a:rPr spc="85" dirty="0"/>
              <a:t>affinity</a:t>
            </a:r>
            <a:r>
              <a:rPr spc="95" dirty="0"/>
              <a:t> </a:t>
            </a:r>
            <a:r>
              <a:rPr spc="55" dirty="0"/>
              <a:t>for</a:t>
            </a:r>
            <a:r>
              <a:rPr spc="100" dirty="0"/>
              <a:t> </a:t>
            </a:r>
            <a:r>
              <a:rPr dirty="0"/>
              <a:t>cruising</a:t>
            </a:r>
            <a:r>
              <a:rPr spc="95" dirty="0"/>
              <a:t> </a:t>
            </a:r>
            <a:r>
              <a:rPr spc="-380" dirty="0"/>
              <a:t>—</a:t>
            </a:r>
            <a:r>
              <a:rPr spc="95" dirty="0"/>
              <a:t> </a:t>
            </a:r>
            <a:r>
              <a:rPr spc="60" dirty="0"/>
              <a:t>it’s</a:t>
            </a:r>
            <a:r>
              <a:rPr spc="100" dirty="0"/>
              <a:t> </a:t>
            </a:r>
            <a:r>
              <a:rPr dirty="0"/>
              <a:t>about</a:t>
            </a:r>
            <a:r>
              <a:rPr spc="95" dirty="0"/>
              <a:t> </a:t>
            </a:r>
            <a:r>
              <a:rPr spc="60" dirty="0"/>
              <a:t>attitude. </a:t>
            </a:r>
            <a:r>
              <a:rPr spc="-10" dirty="0"/>
              <a:t>They</a:t>
            </a:r>
            <a:r>
              <a:rPr spc="155" dirty="0"/>
              <a:t> </a:t>
            </a:r>
            <a:r>
              <a:rPr dirty="0"/>
              <a:t>are</a:t>
            </a:r>
            <a:r>
              <a:rPr spc="155" dirty="0"/>
              <a:t> </a:t>
            </a:r>
            <a:r>
              <a:rPr spc="45" dirty="0"/>
              <a:t>culturally</a:t>
            </a:r>
            <a:r>
              <a:rPr spc="155" dirty="0"/>
              <a:t> </a:t>
            </a:r>
            <a:r>
              <a:rPr dirty="0"/>
              <a:t>curious,</a:t>
            </a:r>
            <a:r>
              <a:rPr spc="155" dirty="0"/>
              <a:t> </a:t>
            </a:r>
            <a:r>
              <a:rPr dirty="0"/>
              <a:t>new</a:t>
            </a:r>
            <a:r>
              <a:rPr spc="160" dirty="0"/>
              <a:t> </a:t>
            </a:r>
            <a:r>
              <a:rPr spc="55" dirty="0"/>
              <a:t>experience-</a:t>
            </a:r>
            <a:r>
              <a:rPr dirty="0"/>
              <a:t>craving</a:t>
            </a:r>
            <a:r>
              <a:rPr spc="155" dirty="0"/>
              <a:t> </a:t>
            </a:r>
            <a:r>
              <a:rPr dirty="0"/>
              <a:t>explorers</a:t>
            </a:r>
            <a:r>
              <a:rPr spc="155" dirty="0"/>
              <a:t> </a:t>
            </a:r>
            <a:r>
              <a:rPr dirty="0"/>
              <a:t>who</a:t>
            </a:r>
            <a:r>
              <a:rPr spc="155" dirty="0"/>
              <a:t> </a:t>
            </a:r>
            <a:r>
              <a:rPr dirty="0"/>
              <a:t>prioritize</a:t>
            </a:r>
            <a:r>
              <a:rPr spc="155" dirty="0"/>
              <a:t> </a:t>
            </a:r>
            <a:r>
              <a:rPr dirty="0"/>
              <a:t>travel</a:t>
            </a:r>
            <a:r>
              <a:rPr spc="160" dirty="0"/>
              <a:t> </a:t>
            </a:r>
            <a:r>
              <a:rPr dirty="0"/>
              <a:t>in</a:t>
            </a:r>
            <a:r>
              <a:rPr spc="155" dirty="0"/>
              <a:t> </a:t>
            </a:r>
            <a:r>
              <a:rPr spc="65" dirty="0"/>
              <a:t>their </a:t>
            </a:r>
            <a:r>
              <a:rPr dirty="0"/>
              <a:t>lives,</a:t>
            </a:r>
            <a:r>
              <a:rPr spc="130" dirty="0"/>
              <a:t> </a:t>
            </a:r>
            <a:r>
              <a:rPr dirty="0"/>
              <a:t>finding</a:t>
            </a:r>
            <a:r>
              <a:rPr spc="135" dirty="0"/>
              <a:t> </a:t>
            </a:r>
            <a:r>
              <a:rPr dirty="0"/>
              <a:t>deep,</a:t>
            </a:r>
            <a:r>
              <a:rPr spc="135" dirty="0"/>
              <a:t> </a:t>
            </a:r>
            <a:r>
              <a:rPr dirty="0"/>
              <a:t>meaningful</a:t>
            </a:r>
            <a:r>
              <a:rPr spc="130" dirty="0"/>
              <a:t> </a:t>
            </a:r>
            <a:r>
              <a:rPr dirty="0"/>
              <a:t>value</a:t>
            </a:r>
            <a:r>
              <a:rPr spc="135" dirty="0"/>
              <a:t> </a:t>
            </a:r>
            <a:r>
              <a:rPr dirty="0"/>
              <a:t>in</a:t>
            </a:r>
            <a:r>
              <a:rPr spc="135" dirty="0"/>
              <a:t> </a:t>
            </a:r>
            <a:r>
              <a:rPr dirty="0"/>
              <a:t>going</a:t>
            </a:r>
            <a:r>
              <a:rPr spc="130" dirty="0"/>
              <a:t> </a:t>
            </a:r>
            <a:r>
              <a:rPr dirty="0"/>
              <a:t>new</a:t>
            </a:r>
            <a:r>
              <a:rPr spc="135" dirty="0"/>
              <a:t> </a:t>
            </a:r>
            <a:r>
              <a:rPr dirty="0"/>
              <a:t>places</a:t>
            </a:r>
            <a:r>
              <a:rPr spc="135" dirty="0"/>
              <a:t> </a:t>
            </a:r>
            <a:r>
              <a:rPr dirty="0"/>
              <a:t>and</a:t>
            </a:r>
            <a:r>
              <a:rPr spc="130" dirty="0"/>
              <a:t> </a:t>
            </a:r>
            <a:r>
              <a:rPr dirty="0"/>
              <a:t>seeing</a:t>
            </a:r>
            <a:r>
              <a:rPr spc="135" dirty="0"/>
              <a:t> </a:t>
            </a:r>
            <a:r>
              <a:rPr dirty="0"/>
              <a:t>new</a:t>
            </a:r>
            <a:r>
              <a:rPr spc="135" dirty="0"/>
              <a:t> </a:t>
            </a:r>
            <a:r>
              <a:rPr dirty="0"/>
              <a:t>things.</a:t>
            </a:r>
            <a:r>
              <a:rPr spc="130" dirty="0"/>
              <a:t> </a:t>
            </a:r>
            <a:r>
              <a:rPr spc="-20" dirty="0"/>
              <a:t>They</a:t>
            </a:r>
          </a:p>
          <a:p>
            <a:pPr marL="12700" marR="5080">
              <a:lnSpc>
                <a:spcPct val="148200"/>
              </a:lnSpc>
            </a:pPr>
            <a:r>
              <a:rPr dirty="0"/>
              <a:t>travel</a:t>
            </a:r>
            <a:r>
              <a:rPr spc="155" dirty="0"/>
              <a:t> </a:t>
            </a:r>
            <a:r>
              <a:rPr spc="65" dirty="0"/>
              <a:t>to</a:t>
            </a:r>
            <a:r>
              <a:rPr spc="155" dirty="0"/>
              <a:t> </a:t>
            </a:r>
            <a:r>
              <a:rPr dirty="0"/>
              <a:t>foreign</a:t>
            </a:r>
            <a:r>
              <a:rPr spc="155" dirty="0"/>
              <a:t> </a:t>
            </a:r>
            <a:r>
              <a:rPr dirty="0"/>
              <a:t>places</a:t>
            </a:r>
            <a:r>
              <a:rPr spc="155" dirty="0"/>
              <a:t> </a:t>
            </a:r>
            <a:r>
              <a:rPr spc="65" dirty="0"/>
              <a:t>to</a:t>
            </a:r>
            <a:r>
              <a:rPr spc="160" dirty="0"/>
              <a:t> </a:t>
            </a:r>
            <a:r>
              <a:rPr dirty="0"/>
              <a:t>learn</a:t>
            </a:r>
            <a:r>
              <a:rPr spc="155" dirty="0"/>
              <a:t> </a:t>
            </a:r>
            <a:r>
              <a:rPr dirty="0"/>
              <a:t>about</a:t>
            </a:r>
            <a:r>
              <a:rPr spc="155" dirty="0"/>
              <a:t> </a:t>
            </a:r>
            <a:r>
              <a:rPr dirty="0"/>
              <a:t>other</a:t>
            </a:r>
            <a:r>
              <a:rPr spc="155" dirty="0"/>
              <a:t> </a:t>
            </a:r>
            <a:r>
              <a:rPr dirty="0"/>
              <a:t>cultures.</a:t>
            </a:r>
            <a:r>
              <a:rPr spc="160" dirty="0"/>
              <a:t> </a:t>
            </a:r>
            <a:r>
              <a:rPr spc="-10" dirty="0"/>
              <a:t>They</a:t>
            </a:r>
            <a:r>
              <a:rPr spc="155" dirty="0"/>
              <a:t> </a:t>
            </a:r>
            <a:r>
              <a:rPr dirty="0"/>
              <a:t>bring</a:t>
            </a:r>
            <a:r>
              <a:rPr spc="155" dirty="0"/>
              <a:t> </a:t>
            </a:r>
            <a:r>
              <a:rPr spc="55" dirty="0"/>
              <a:t>the</a:t>
            </a:r>
            <a:r>
              <a:rPr spc="155" dirty="0"/>
              <a:t> </a:t>
            </a:r>
            <a:r>
              <a:rPr dirty="0"/>
              <a:t>whole</a:t>
            </a:r>
            <a:r>
              <a:rPr spc="155" dirty="0"/>
              <a:t> </a:t>
            </a:r>
            <a:r>
              <a:rPr spc="50" dirty="0"/>
              <a:t>family</a:t>
            </a:r>
            <a:r>
              <a:rPr spc="160" dirty="0"/>
              <a:t> </a:t>
            </a:r>
            <a:r>
              <a:rPr spc="40" dirty="0"/>
              <a:t>together </a:t>
            </a:r>
            <a:r>
              <a:rPr spc="65" dirty="0"/>
              <a:t>to</a:t>
            </a:r>
            <a:r>
              <a:rPr spc="90" dirty="0"/>
              <a:t> </a:t>
            </a:r>
            <a:r>
              <a:rPr dirty="0"/>
              <a:t>bond,</a:t>
            </a:r>
            <a:r>
              <a:rPr spc="90" dirty="0"/>
              <a:t> </a:t>
            </a:r>
            <a:r>
              <a:rPr spc="-40" dirty="0"/>
              <a:t>grow,</a:t>
            </a:r>
            <a:r>
              <a:rPr spc="90" dirty="0"/>
              <a:t> </a:t>
            </a:r>
            <a:r>
              <a:rPr dirty="0"/>
              <a:t>and</a:t>
            </a:r>
            <a:r>
              <a:rPr spc="90" dirty="0"/>
              <a:t> </a:t>
            </a:r>
            <a:r>
              <a:rPr dirty="0"/>
              <a:t>gain</a:t>
            </a:r>
            <a:r>
              <a:rPr spc="90" dirty="0"/>
              <a:t> </a:t>
            </a:r>
            <a:r>
              <a:rPr dirty="0"/>
              <a:t>new</a:t>
            </a:r>
            <a:r>
              <a:rPr spc="90" dirty="0"/>
              <a:t> </a:t>
            </a:r>
            <a:r>
              <a:rPr dirty="0"/>
              <a:t>perspectives.</a:t>
            </a:r>
            <a:r>
              <a:rPr spc="90" dirty="0"/>
              <a:t> </a:t>
            </a:r>
            <a:r>
              <a:rPr spc="-10" dirty="0"/>
              <a:t>They</a:t>
            </a:r>
            <a:r>
              <a:rPr spc="90" dirty="0"/>
              <a:t> </a:t>
            </a:r>
            <a:r>
              <a:rPr dirty="0"/>
              <a:t>believe</a:t>
            </a:r>
            <a:r>
              <a:rPr spc="90" dirty="0"/>
              <a:t> </a:t>
            </a:r>
            <a:r>
              <a:rPr spc="55" dirty="0"/>
              <a:t>the</a:t>
            </a:r>
            <a:r>
              <a:rPr spc="90" dirty="0"/>
              <a:t> </a:t>
            </a:r>
            <a:r>
              <a:rPr spc="60" dirty="0"/>
              <a:t>collection</a:t>
            </a:r>
            <a:r>
              <a:rPr spc="90" dirty="0"/>
              <a:t> </a:t>
            </a:r>
            <a:r>
              <a:rPr spc="70" dirty="0"/>
              <a:t>of</a:t>
            </a:r>
            <a:r>
              <a:rPr spc="90" dirty="0"/>
              <a:t> </a:t>
            </a:r>
            <a:r>
              <a:rPr dirty="0"/>
              <a:t>these</a:t>
            </a:r>
            <a:r>
              <a:rPr spc="90" dirty="0"/>
              <a:t> </a:t>
            </a:r>
            <a:r>
              <a:rPr spc="-10" dirty="0"/>
              <a:t>experiences </a:t>
            </a:r>
            <a:r>
              <a:rPr dirty="0"/>
              <a:t>is</a:t>
            </a:r>
            <a:r>
              <a:rPr spc="75" dirty="0"/>
              <a:t> </a:t>
            </a:r>
            <a:r>
              <a:rPr dirty="0"/>
              <a:t>a</a:t>
            </a:r>
            <a:r>
              <a:rPr spc="75" dirty="0"/>
              <a:t> </a:t>
            </a:r>
            <a:r>
              <a:rPr dirty="0"/>
              <a:t>huge</a:t>
            </a:r>
            <a:r>
              <a:rPr spc="75" dirty="0"/>
              <a:t> </a:t>
            </a:r>
            <a:r>
              <a:rPr spc="55" dirty="0"/>
              <a:t>part</a:t>
            </a:r>
            <a:r>
              <a:rPr spc="75" dirty="0"/>
              <a:t> </a:t>
            </a:r>
            <a:r>
              <a:rPr spc="70" dirty="0"/>
              <a:t>of</a:t>
            </a:r>
            <a:r>
              <a:rPr spc="80" dirty="0"/>
              <a:t> </a:t>
            </a:r>
            <a:r>
              <a:rPr dirty="0"/>
              <a:t>who</a:t>
            </a:r>
            <a:r>
              <a:rPr spc="75" dirty="0"/>
              <a:t> </a:t>
            </a:r>
            <a:r>
              <a:rPr dirty="0"/>
              <a:t>they</a:t>
            </a:r>
            <a:r>
              <a:rPr spc="75" dirty="0"/>
              <a:t> </a:t>
            </a:r>
            <a:r>
              <a:rPr dirty="0"/>
              <a:t>are</a:t>
            </a:r>
            <a:r>
              <a:rPr spc="75" dirty="0"/>
              <a:t> </a:t>
            </a:r>
            <a:r>
              <a:rPr dirty="0"/>
              <a:t>and</a:t>
            </a:r>
            <a:r>
              <a:rPr spc="80" dirty="0"/>
              <a:t> </a:t>
            </a:r>
            <a:r>
              <a:rPr spc="55" dirty="0"/>
              <a:t>the</a:t>
            </a:r>
            <a:r>
              <a:rPr spc="75" dirty="0"/>
              <a:t> </a:t>
            </a:r>
            <a:r>
              <a:rPr spc="65" dirty="0"/>
              <a:t>identity</a:t>
            </a:r>
            <a:r>
              <a:rPr spc="75" dirty="0"/>
              <a:t> </a:t>
            </a:r>
            <a:r>
              <a:rPr dirty="0"/>
              <a:t>they</a:t>
            </a:r>
            <a:r>
              <a:rPr spc="75" dirty="0"/>
              <a:t> </a:t>
            </a:r>
            <a:r>
              <a:rPr spc="70" dirty="0"/>
              <a:t>reflect</a:t>
            </a:r>
            <a:r>
              <a:rPr spc="75" dirty="0"/>
              <a:t> </a:t>
            </a:r>
            <a:r>
              <a:rPr spc="65" dirty="0"/>
              <a:t>to</a:t>
            </a:r>
            <a:r>
              <a:rPr spc="80" dirty="0"/>
              <a:t> </a:t>
            </a:r>
            <a:r>
              <a:rPr dirty="0"/>
              <a:t>everyone</a:t>
            </a:r>
            <a:r>
              <a:rPr spc="75" dirty="0"/>
              <a:t> </a:t>
            </a:r>
            <a:r>
              <a:rPr dirty="0"/>
              <a:t>around</a:t>
            </a:r>
            <a:r>
              <a:rPr spc="75" dirty="0"/>
              <a:t> </a:t>
            </a:r>
            <a:r>
              <a:rPr spc="-10" dirty="0"/>
              <a:t>them.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1248318" y="1251710"/>
            <a:ext cx="48634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8705" algn="l"/>
                <a:tab pos="3073400" algn="l"/>
              </a:tabLst>
            </a:pPr>
            <a:r>
              <a:rPr dirty="0"/>
              <a:t>O U </a:t>
            </a:r>
            <a:r>
              <a:rPr spc="-60" dirty="0"/>
              <a:t>R</a:t>
            </a:r>
            <a:r>
              <a:rPr dirty="0"/>
              <a:t>	T</a:t>
            </a:r>
            <a:r>
              <a:rPr spc="-200" dirty="0"/>
              <a:t> </a:t>
            </a:r>
            <a:r>
              <a:rPr dirty="0"/>
              <a:t>A R G E T</a:t>
            </a:r>
            <a:r>
              <a:rPr spc="-120" dirty="0"/>
              <a:t> </a:t>
            </a:r>
            <a:r>
              <a:rPr spc="-50" dirty="0"/>
              <a:t>:</a:t>
            </a:r>
            <a:r>
              <a:rPr dirty="0"/>
              <a:t>	S</a:t>
            </a:r>
            <a:r>
              <a:rPr spc="-10" dirty="0"/>
              <a:t> </a:t>
            </a:r>
            <a:r>
              <a:rPr dirty="0"/>
              <a:t>E E K E R </a:t>
            </a:r>
            <a:r>
              <a:rPr spc="-50" dirty="0"/>
              <a:t>S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696728" y="657831"/>
            <a:ext cx="3708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140" dirty="0">
                <a:solidFill>
                  <a:srgbClr val="4D4D4F"/>
                </a:solidFill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76280" y="657831"/>
            <a:ext cx="29648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BA</a:t>
            </a:r>
            <a:r>
              <a:rPr sz="1000" spc="-1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4D4D4F"/>
                </a:solidFill>
                <a:latin typeface="Arial"/>
                <a:cs typeface="Arial"/>
              </a:rPr>
              <a:t>CKGR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OUND</a:t>
            </a:r>
            <a:r>
              <a:rPr sz="1000" spc="32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3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OUR</a:t>
            </a:r>
            <a:r>
              <a:rPr sz="1000" b="1" spc="39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TARGET</a:t>
            </a:r>
            <a:r>
              <a:rPr sz="1000" b="1" spc="-5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:</a:t>
            </a:r>
            <a:r>
              <a:rPr sz="1000" b="1" spc="40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65" dirty="0">
                <a:solidFill>
                  <a:srgbClr val="061456"/>
                </a:solidFill>
                <a:latin typeface="Darwin-Black"/>
                <a:cs typeface="Darwin-Black"/>
              </a:rPr>
              <a:t>SEEKER</a:t>
            </a:r>
            <a:r>
              <a:rPr sz="1000" b="1" spc="-4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S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404930" y="4743450"/>
            <a:ext cx="1673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Cozumel,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Mexico</a:t>
            </a:r>
            <a:r>
              <a:rPr sz="800" spc="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38282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4594172" y="8805164"/>
            <a:ext cx="269240" cy="372745"/>
            <a:chOff x="14594172" y="8805164"/>
            <a:chExt cx="269240" cy="372745"/>
          </a:xfrm>
        </p:grpSpPr>
        <p:sp>
          <p:nvSpPr>
            <p:cNvPr id="41" name="object 41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5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3" name="object 3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399" y="320040"/>
              <a:ext cx="7461250" cy="9418320"/>
            </a:xfrm>
            <a:custGeom>
              <a:avLst/>
              <a:gdLst/>
              <a:ahLst/>
              <a:cxnLst/>
              <a:rect l="l" t="t" r="r" b="b"/>
              <a:pathLst>
                <a:path w="7461250" h="9418320">
                  <a:moveTo>
                    <a:pt x="7460754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7460754" y="9418320"/>
                  </a:lnTo>
                  <a:lnTo>
                    <a:pt x="7460754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9902" y="657831"/>
            <a:ext cx="49333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3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CORPORATE</a:t>
            </a:r>
            <a:r>
              <a:rPr sz="1000" spc="3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GUIDELINES</a:t>
            </a:r>
            <a:r>
              <a:rPr sz="1000" spc="3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THE</a:t>
            </a:r>
            <a:r>
              <a:rPr sz="1000" b="1" spc="47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COMP</a:t>
            </a:r>
            <a:r>
              <a:rPr sz="1000" b="1" spc="-8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A</a:t>
            </a:r>
            <a:r>
              <a:rPr sz="1000" b="1" spc="-2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75" dirty="0">
                <a:solidFill>
                  <a:srgbClr val="061456"/>
                </a:solidFill>
                <a:latin typeface="Darwin-Black"/>
                <a:cs typeface="Darwin-Black"/>
              </a:rPr>
              <a:t>SS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01087" y="939800"/>
            <a:ext cx="6055995" cy="616585"/>
          </a:xfrm>
          <a:prstGeom prst="rect">
            <a:avLst/>
          </a:prstGeom>
          <a:solidFill>
            <a:srgbClr val="F9C20A"/>
          </a:solidFill>
        </p:spPr>
        <p:txBody>
          <a:bodyPr vert="horz" wrap="square" lIns="0" tIns="6222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9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ALWAYS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0" dirty="0">
                <a:solidFill>
                  <a:srgbClr val="FFFFFF"/>
                </a:solidFill>
                <a:latin typeface="Darwin"/>
                <a:cs typeface="Darwin"/>
              </a:rPr>
              <a:t>AS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5" dirty="0">
                <a:solidFill>
                  <a:srgbClr val="FFFFFF"/>
                </a:solidFill>
                <a:latin typeface="Darwin"/>
                <a:cs typeface="Darwin"/>
              </a:rPr>
              <a:t>PROVIDED.</a:t>
            </a:r>
            <a:endParaRPr sz="15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500" b="1" spc="-1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FFFFFF"/>
                </a:solidFill>
                <a:latin typeface="Darwin"/>
                <a:cs typeface="Darwin"/>
              </a:rPr>
              <a:t>LTER,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DISTORT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Darwin"/>
                <a:cs typeface="Darwin"/>
              </a:rPr>
              <a:t>ANGLE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IN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ANY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Darwin"/>
                <a:cs typeface="Darwin"/>
              </a:rPr>
              <a:t>WAY.</a:t>
            </a:r>
            <a:endParaRPr sz="1500">
              <a:latin typeface="Darwin"/>
              <a:cs typeface="Darwi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1743" y="4140390"/>
            <a:ext cx="5850255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6690" marR="5080" indent="-174625">
              <a:lnSpc>
                <a:spcPct val="122300"/>
              </a:lnSpc>
              <a:spcBef>
                <a:spcPts val="100"/>
              </a:spcBef>
              <a:buChar char="•"/>
              <a:tabLst>
                <a:tab pos="187325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never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replace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used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without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it,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except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merchandise</a:t>
            </a:r>
            <a:r>
              <a:rPr sz="150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10" dirty="0">
                <a:solidFill>
                  <a:srgbClr val="4D4D4F"/>
                </a:solidFill>
                <a:latin typeface="Darwin-Light"/>
                <a:cs typeface="Darwin-Light"/>
              </a:rPr>
              <a:t>apparel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1743" y="4921630"/>
            <a:ext cx="59004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indent="-137160">
              <a:lnSpc>
                <a:spcPct val="1000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Don’t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place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side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side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layout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1743" y="5372544"/>
            <a:ext cx="60318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Check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out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pages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57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and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spc="70" dirty="0">
                <a:solidFill>
                  <a:srgbClr val="409F68"/>
                </a:solidFill>
                <a:latin typeface="Arial"/>
                <a:cs typeface="Arial"/>
              </a:rPr>
              <a:t>59-</a:t>
            </a: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62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for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how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spc="55" dirty="0">
                <a:solidFill>
                  <a:srgbClr val="409F68"/>
                </a:solidFill>
                <a:latin typeface="Arial"/>
                <a:cs typeface="Arial"/>
              </a:rPr>
              <a:t>to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use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the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compass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409F68"/>
                </a:solidFill>
                <a:latin typeface="Arial"/>
                <a:cs typeface="Arial"/>
              </a:rPr>
              <a:t>in</a:t>
            </a:r>
            <a:r>
              <a:rPr sz="1500" i="1" spc="65" dirty="0">
                <a:solidFill>
                  <a:srgbClr val="409F68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409F68"/>
                </a:solidFill>
                <a:latin typeface="Arial"/>
                <a:cs typeface="Arial"/>
              </a:rPr>
              <a:t>layout.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8318" y="1429510"/>
            <a:ext cx="5997575" cy="256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28700" algn="l"/>
                <a:tab pos="3229610" algn="l"/>
              </a:tabLst>
            </a:pPr>
            <a:r>
              <a:rPr sz="4000" spc="-1125" dirty="0">
                <a:solidFill>
                  <a:srgbClr val="061456"/>
                </a:solidFill>
                <a:latin typeface="Arial"/>
                <a:cs typeface="Arial"/>
              </a:rPr>
              <a:t>T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H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505" dirty="0">
                <a:solidFill>
                  <a:srgbClr val="061456"/>
                </a:solidFill>
                <a:latin typeface="Arial"/>
                <a:cs typeface="Arial"/>
              </a:rPr>
              <a:t>E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C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500" dirty="0">
                <a:solidFill>
                  <a:srgbClr val="061456"/>
                </a:solidFill>
                <a:latin typeface="Arial"/>
                <a:cs typeface="Arial"/>
              </a:rPr>
              <a:t>M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255" dirty="0">
                <a:solidFill>
                  <a:srgbClr val="061456"/>
                </a:solidFill>
                <a:latin typeface="Arial"/>
                <a:cs typeface="Arial"/>
              </a:rPr>
              <a:t>P</a:t>
            </a:r>
            <a:r>
              <a:rPr sz="4000" spc="-5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A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700" dirty="0">
                <a:solidFill>
                  <a:srgbClr val="061456"/>
                </a:solidFill>
                <a:latin typeface="Arial"/>
                <a:cs typeface="Arial"/>
              </a:rPr>
              <a:t>s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750" dirty="0">
                <a:solidFill>
                  <a:srgbClr val="061456"/>
                </a:solidFill>
                <a:latin typeface="Arial"/>
                <a:cs typeface="Arial"/>
              </a:rPr>
              <a:t>s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050" dirty="0">
                <a:solidFill>
                  <a:srgbClr val="061456"/>
                </a:solidFill>
                <a:latin typeface="Arial"/>
                <a:cs typeface="Arial"/>
              </a:rPr>
              <a:t>L</a:t>
            </a:r>
            <a:r>
              <a:rPr sz="4000" spc="-39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G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73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15"/>
              </a:spcBef>
            </a:pPr>
            <a:r>
              <a:rPr sz="2000" b="1" spc="70" dirty="0">
                <a:solidFill>
                  <a:srgbClr val="4D4D4F"/>
                </a:solidFill>
                <a:latin typeface="Darwin"/>
                <a:cs typeface="Darwin"/>
              </a:rPr>
              <a:t>Download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55" dirty="0">
                <a:solidFill>
                  <a:srgbClr val="4D4D4F"/>
                </a:solidFill>
                <a:latin typeface="Darwin"/>
                <a:cs typeface="Darwin"/>
              </a:rPr>
              <a:t>all</a:t>
            </a:r>
            <a:r>
              <a:rPr sz="2000" b="1" spc="24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65" dirty="0">
                <a:solidFill>
                  <a:srgbClr val="4D4D4F"/>
                </a:solidFill>
                <a:latin typeface="Darwin"/>
                <a:cs typeface="Darwin"/>
              </a:rPr>
              <a:t>logos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4D4D4F"/>
                </a:solidFill>
                <a:latin typeface="Darwin"/>
                <a:cs typeface="Darwin"/>
              </a:rPr>
              <a:t>at</a:t>
            </a:r>
            <a:r>
              <a:rPr sz="2000" b="1" spc="23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u="sng" spc="65" dirty="0">
                <a:solidFill>
                  <a:srgbClr val="5172B8"/>
                </a:solidFill>
                <a:uFill>
                  <a:solidFill>
                    <a:srgbClr val="5172B8"/>
                  </a:solidFill>
                </a:uFill>
                <a:latin typeface="Darwin"/>
                <a:cs typeface="Darwin"/>
                <a:hlinkClick r:id="rId2"/>
              </a:rPr>
              <a:t>RCCLLibrary.com</a:t>
            </a:r>
            <a:endParaRPr sz="2000">
              <a:latin typeface="Darwin"/>
              <a:cs typeface="Darwin"/>
            </a:endParaRPr>
          </a:p>
          <a:p>
            <a:pPr marL="15875" marR="467359">
              <a:lnSpc>
                <a:spcPct val="122300"/>
              </a:lnSpc>
              <a:spcBef>
                <a:spcPts val="1575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offers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us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another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great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branding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element.</a:t>
            </a:r>
            <a:r>
              <a:rPr sz="15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It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embraces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spirit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15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campaign,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combining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25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endParaRPr sz="1500">
              <a:latin typeface="Darwin-Light"/>
              <a:cs typeface="Darwin-Light"/>
            </a:endParaRPr>
          </a:p>
          <a:p>
            <a:pPr marL="15875" marR="5080">
              <a:lnSpc>
                <a:spcPct val="122300"/>
              </a:lnSpc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iconic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Crown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&amp;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Anchor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symbolic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representation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identity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travel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company,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outline.</a:t>
            </a:r>
            <a:endParaRPr sz="1500">
              <a:latin typeface="Darwin-Light"/>
              <a:cs typeface="Darwin-Ligh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76464" y="3464915"/>
            <a:ext cx="9738995" cy="5603240"/>
            <a:chOff x="1276464" y="3464915"/>
            <a:chExt cx="9738995" cy="5603240"/>
          </a:xfrm>
        </p:grpSpPr>
        <p:sp>
          <p:nvSpPr>
            <p:cNvPr id="13" name="object 13"/>
            <p:cNvSpPr/>
            <p:nvPr/>
          </p:nvSpPr>
          <p:spPr>
            <a:xfrm>
              <a:off x="1276464" y="6407493"/>
              <a:ext cx="2519045" cy="2660650"/>
            </a:xfrm>
            <a:custGeom>
              <a:avLst/>
              <a:gdLst/>
              <a:ahLst/>
              <a:cxnLst/>
              <a:rect l="l" t="t" r="r" b="b"/>
              <a:pathLst>
                <a:path w="2519045" h="2660650">
                  <a:moveTo>
                    <a:pt x="2518575" y="0"/>
                  </a:moveTo>
                  <a:lnTo>
                    <a:pt x="0" y="0"/>
                  </a:lnTo>
                  <a:lnTo>
                    <a:pt x="0" y="2660307"/>
                  </a:lnTo>
                  <a:lnTo>
                    <a:pt x="2518575" y="2660307"/>
                  </a:lnTo>
                  <a:lnTo>
                    <a:pt x="2518575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45330" y="6714459"/>
              <a:ext cx="1981200" cy="1981200"/>
            </a:xfrm>
            <a:custGeom>
              <a:avLst/>
              <a:gdLst/>
              <a:ahLst/>
              <a:cxnLst/>
              <a:rect l="l" t="t" r="r" b="b"/>
              <a:pathLst>
                <a:path w="1981200" h="1981200">
                  <a:moveTo>
                    <a:pt x="902385" y="1892820"/>
                  </a:moveTo>
                  <a:lnTo>
                    <a:pt x="990422" y="1980844"/>
                  </a:lnTo>
                  <a:lnTo>
                    <a:pt x="1074127" y="1897151"/>
                  </a:lnTo>
                  <a:lnTo>
                    <a:pt x="990206" y="1897151"/>
                  </a:lnTo>
                  <a:lnTo>
                    <a:pt x="968007" y="1896864"/>
                  </a:lnTo>
                  <a:lnTo>
                    <a:pt x="946024" y="1896029"/>
                  </a:lnTo>
                  <a:lnTo>
                    <a:pt x="924135" y="1894670"/>
                  </a:lnTo>
                  <a:lnTo>
                    <a:pt x="902385" y="1892820"/>
                  </a:lnTo>
                  <a:close/>
                </a:path>
                <a:path w="1981200" h="1981200">
                  <a:moveTo>
                    <a:pt x="1078445" y="1892833"/>
                  </a:moveTo>
                  <a:lnTo>
                    <a:pt x="1056654" y="1894685"/>
                  </a:lnTo>
                  <a:lnTo>
                    <a:pt x="1034718" y="1896035"/>
                  </a:lnTo>
                  <a:lnTo>
                    <a:pt x="1012522" y="1896865"/>
                  </a:lnTo>
                  <a:lnTo>
                    <a:pt x="990206" y="1897151"/>
                  </a:lnTo>
                  <a:lnTo>
                    <a:pt x="1074127" y="1897151"/>
                  </a:lnTo>
                  <a:lnTo>
                    <a:pt x="1078445" y="1892833"/>
                  </a:lnTo>
                  <a:close/>
                </a:path>
                <a:path w="1981200" h="1981200">
                  <a:moveTo>
                    <a:pt x="465518" y="1515732"/>
                  </a:moveTo>
                  <a:lnTo>
                    <a:pt x="465531" y="1642732"/>
                  </a:lnTo>
                  <a:lnTo>
                    <a:pt x="502977" y="1668132"/>
                  </a:lnTo>
                  <a:lnTo>
                    <a:pt x="542038" y="1706232"/>
                  </a:lnTo>
                  <a:lnTo>
                    <a:pt x="582630" y="1718932"/>
                  </a:lnTo>
                  <a:lnTo>
                    <a:pt x="624667" y="1744332"/>
                  </a:lnTo>
                  <a:lnTo>
                    <a:pt x="668064" y="1769732"/>
                  </a:lnTo>
                  <a:lnTo>
                    <a:pt x="712737" y="1782432"/>
                  </a:lnTo>
                  <a:lnTo>
                    <a:pt x="853560" y="1820532"/>
                  </a:lnTo>
                  <a:lnTo>
                    <a:pt x="902487" y="1820532"/>
                  </a:lnTo>
                  <a:lnTo>
                    <a:pt x="990269" y="1744332"/>
                  </a:lnTo>
                  <a:lnTo>
                    <a:pt x="939454" y="1731632"/>
                  </a:lnTo>
                  <a:lnTo>
                    <a:pt x="889560" y="1731632"/>
                  </a:lnTo>
                  <a:lnTo>
                    <a:pt x="792972" y="1706232"/>
                  </a:lnTo>
                  <a:lnTo>
                    <a:pt x="701390" y="1680832"/>
                  </a:lnTo>
                  <a:lnTo>
                    <a:pt x="657753" y="1655432"/>
                  </a:lnTo>
                  <a:lnTo>
                    <a:pt x="615698" y="1642732"/>
                  </a:lnTo>
                  <a:lnTo>
                    <a:pt x="575337" y="1617332"/>
                  </a:lnTo>
                  <a:lnTo>
                    <a:pt x="536780" y="1579232"/>
                  </a:lnTo>
                  <a:lnTo>
                    <a:pt x="500136" y="1553832"/>
                  </a:lnTo>
                  <a:lnTo>
                    <a:pt x="465518" y="1515732"/>
                  </a:lnTo>
                  <a:close/>
                </a:path>
                <a:path w="1981200" h="1981200">
                  <a:moveTo>
                    <a:pt x="1515148" y="1515732"/>
                  </a:moveTo>
                  <a:lnTo>
                    <a:pt x="1480533" y="1553832"/>
                  </a:lnTo>
                  <a:lnTo>
                    <a:pt x="1443897" y="1579232"/>
                  </a:lnTo>
                  <a:lnTo>
                    <a:pt x="1405348" y="1617332"/>
                  </a:lnTo>
                  <a:lnTo>
                    <a:pt x="1364997" y="1642732"/>
                  </a:lnTo>
                  <a:lnTo>
                    <a:pt x="1322955" y="1655432"/>
                  </a:lnTo>
                  <a:lnTo>
                    <a:pt x="1279332" y="1680832"/>
                  </a:lnTo>
                  <a:lnTo>
                    <a:pt x="1234239" y="1693532"/>
                  </a:lnTo>
                  <a:lnTo>
                    <a:pt x="1187787" y="1718932"/>
                  </a:lnTo>
                  <a:lnTo>
                    <a:pt x="1140085" y="1718932"/>
                  </a:lnTo>
                  <a:lnTo>
                    <a:pt x="1091244" y="1731632"/>
                  </a:lnTo>
                  <a:lnTo>
                    <a:pt x="1041374" y="1731632"/>
                  </a:lnTo>
                  <a:lnTo>
                    <a:pt x="990587" y="1744332"/>
                  </a:lnTo>
                  <a:lnTo>
                    <a:pt x="1078357" y="1820532"/>
                  </a:lnTo>
                  <a:lnTo>
                    <a:pt x="1127257" y="1820532"/>
                  </a:lnTo>
                  <a:lnTo>
                    <a:pt x="1268010" y="1782432"/>
                  </a:lnTo>
                  <a:lnTo>
                    <a:pt x="1312664" y="1769732"/>
                  </a:lnTo>
                  <a:lnTo>
                    <a:pt x="1356044" y="1744332"/>
                  </a:lnTo>
                  <a:lnTo>
                    <a:pt x="1398067" y="1718932"/>
                  </a:lnTo>
                  <a:lnTo>
                    <a:pt x="1438649" y="1706232"/>
                  </a:lnTo>
                  <a:lnTo>
                    <a:pt x="1477704" y="1668132"/>
                  </a:lnTo>
                  <a:lnTo>
                    <a:pt x="1515148" y="1642732"/>
                  </a:lnTo>
                  <a:lnTo>
                    <a:pt x="1515148" y="1515732"/>
                  </a:lnTo>
                  <a:close/>
                </a:path>
                <a:path w="1981200" h="1981200">
                  <a:moveTo>
                    <a:pt x="1133432" y="296532"/>
                  </a:moveTo>
                  <a:lnTo>
                    <a:pt x="847416" y="296532"/>
                  </a:lnTo>
                  <a:lnTo>
                    <a:pt x="757304" y="321932"/>
                  </a:lnTo>
                  <a:lnTo>
                    <a:pt x="714135" y="347332"/>
                  </a:lnTo>
                  <a:lnTo>
                    <a:pt x="672367" y="360032"/>
                  </a:lnTo>
                  <a:lnTo>
                    <a:pt x="632107" y="385432"/>
                  </a:lnTo>
                  <a:lnTo>
                    <a:pt x="593460" y="410832"/>
                  </a:lnTo>
                  <a:lnTo>
                    <a:pt x="556533" y="436232"/>
                  </a:lnTo>
                  <a:lnTo>
                    <a:pt x="521434" y="461632"/>
                  </a:lnTo>
                  <a:lnTo>
                    <a:pt x="488268" y="499732"/>
                  </a:lnTo>
                  <a:lnTo>
                    <a:pt x="457143" y="525132"/>
                  </a:lnTo>
                  <a:lnTo>
                    <a:pt x="428165" y="563232"/>
                  </a:lnTo>
                  <a:lnTo>
                    <a:pt x="401441" y="601332"/>
                  </a:lnTo>
                  <a:lnTo>
                    <a:pt x="377077" y="639432"/>
                  </a:lnTo>
                  <a:lnTo>
                    <a:pt x="355179" y="677532"/>
                  </a:lnTo>
                  <a:lnTo>
                    <a:pt x="335856" y="715632"/>
                  </a:lnTo>
                  <a:lnTo>
                    <a:pt x="319213" y="766432"/>
                  </a:lnTo>
                  <a:lnTo>
                    <a:pt x="305356" y="804532"/>
                  </a:lnTo>
                  <a:lnTo>
                    <a:pt x="294394" y="855332"/>
                  </a:lnTo>
                  <a:lnTo>
                    <a:pt x="286431" y="906132"/>
                  </a:lnTo>
                  <a:lnTo>
                    <a:pt x="281575" y="944232"/>
                  </a:lnTo>
                  <a:lnTo>
                    <a:pt x="279933" y="995032"/>
                  </a:lnTo>
                  <a:lnTo>
                    <a:pt x="281574" y="1045832"/>
                  </a:lnTo>
                  <a:lnTo>
                    <a:pt x="286428" y="1096632"/>
                  </a:lnTo>
                  <a:lnTo>
                    <a:pt x="294390" y="1134732"/>
                  </a:lnTo>
                  <a:lnTo>
                    <a:pt x="305352" y="1185532"/>
                  </a:lnTo>
                  <a:lnTo>
                    <a:pt x="319208" y="1236332"/>
                  </a:lnTo>
                  <a:lnTo>
                    <a:pt x="335851" y="1274432"/>
                  </a:lnTo>
                  <a:lnTo>
                    <a:pt x="355174" y="1312532"/>
                  </a:lnTo>
                  <a:lnTo>
                    <a:pt x="377071" y="1350632"/>
                  </a:lnTo>
                  <a:lnTo>
                    <a:pt x="401435" y="1388732"/>
                  </a:lnTo>
                  <a:lnTo>
                    <a:pt x="428160" y="1426832"/>
                  </a:lnTo>
                  <a:lnTo>
                    <a:pt x="457138" y="1464932"/>
                  </a:lnTo>
                  <a:lnTo>
                    <a:pt x="488264" y="1503032"/>
                  </a:lnTo>
                  <a:lnTo>
                    <a:pt x="521430" y="1528432"/>
                  </a:lnTo>
                  <a:lnTo>
                    <a:pt x="556530" y="1553832"/>
                  </a:lnTo>
                  <a:lnTo>
                    <a:pt x="593456" y="1591932"/>
                  </a:lnTo>
                  <a:lnTo>
                    <a:pt x="632104" y="1604632"/>
                  </a:lnTo>
                  <a:lnTo>
                    <a:pt x="672365" y="1630032"/>
                  </a:lnTo>
                  <a:lnTo>
                    <a:pt x="714134" y="1655432"/>
                  </a:lnTo>
                  <a:lnTo>
                    <a:pt x="801765" y="1680832"/>
                  </a:lnTo>
                  <a:lnTo>
                    <a:pt x="894146" y="1706232"/>
                  </a:lnTo>
                  <a:lnTo>
                    <a:pt x="1086700" y="1706232"/>
                  </a:lnTo>
                  <a:lnTo>
                    <a:pt x="1179082" y="1680832"/>
                  </a:lnTo>
                  <a:lnTo>
                    <a:pt x="1223545" y="1668132"/>
                  </a:lnTo>
                  <a:lnTo>
                    <a:pt x="894807" y="1668132"/>
                  </a:lnTo>
                  <a:lnTo>
                    <a:pt x="803313" y="1642732"/>
                  </a:lnTo>
                  <a:lnTo>
                    <a:pt x="716854" y="1617332"/>
                  </a:lnTo>
                  <a:lnTo>
                    <a:pt x="675800" y="1591932"/>
                  </a:lnTo>
                  <a:lnTo>
                    <a:pt x="636347" y="1566532"/>
                  </a:lnTo>
                  <a:lnTo>
                    <a:pt x="598611" y="1553832"/>
                  </a:lnTo>
                  <a:lnTo>
                    <a:pt x="562705" y="1515732"/>
                  </a:lnTo>
                  <a:lnTo>
                    <a:pt x="528745" y="1490332"/>
                  </a:lnTo>
                  <a:lnTo>
                    <a:pt x="496844" y="1464932"/>
                  </a:lnTo>
                  <a:lnTo>
                    <a:pt x="467118" y="1426832"/>
                  </a:lnTo>
                  <a:lnTo>
                    <a:pt x="439679" y="1388732"/>
                  </a:lnTo>
                  <a:lnTo>
                    <a:pt x="414644" y="1350632"/>
                  </a:lnTo>
                  <a:lnTo>
                    <a:pt x="392125" y="1312532"/>
                  </a:lnTo>
                  <a:lnTo>
                    <a:pt x="372238" y="1274432"/>
                  </a:lnTo>
                  <a:lnTo>
                    <a:pt x="355096" y="1223632"/>
                  </a:lnTo>
                  <a:lnTo>
                    <a:pt x="340815" y="1185532"/>
                  </a:lnTo>
                  <a:lnTo>
                    <a:pt x="329508" y="1134732"/>
                  </a:lnTo>
                  <a:lnTo>
                    <a:pt x="321290" y="1096632"/>
                  </a:lnTo>
                  <a:lnTo>
                    <a:pt x="316275" y="1045832"/>
                  </a:lnTo>
                  <a:lnTo>
                    <a:pt x="314579" y="995032"/>
                  </a:lnTo>
                  <a:lnTo>
                    <a:pt x="316276" y="944232"/>
                  </a:lnTo>
                  <a:lnTo>
                    <a:pt x="321290" y="906132"/>
                  </a:lnTo>
                  <a:lnTo>
                    <a:pt x="329509" y="855332"/>
                  </a:lnTo>
                  <a:lnTo>
                    <a:pt x="340816" y="804532"/>
                  </a:lnTo>
                  <a:lnTo>
                    <a:pt x="355097" y="766432"/>
                  </a:lnTo>
                  <a:lnTo>
                    <a:pt x="372239" y="728332"/>
                  </a:lnTo>
                  <a:lnTo>
                    <a:pt x="392127" y="677532"/>
                  </a:lnTo>
                  <a:lnTo>
                    <a:pt x="414647" y="639432"/>
                  </a:lnTo>
                  <a:lnTo>
                    <a:pt x="439683" y="601332"/>
                  </a:lnTo>
                  <a:lnTo>
                    <a:pt x="467122" y="563232"/>
                  </a:lnTo>
                  <a:lnTo>
                    <a:pt x="496849" y="537832"/>
                  </a:lnTo>
                  <a:lnTo>
                    <a:pt x="528750" y="499732"/>
                  </a:lnTo>
                  <a:lnTo>
                    <a:pt x="562711" y="474332"/>
                  </a:lnTo>
                  <a:lnTo>
                    <a:pt x="598616" y="448932"/>
                  </a:lnTo>
                  <a:lnTo>
                    <a:pt x="636353" y="423532"/>
                  </a:lnTo>
                  <a:lnTo>
                    <a:pt x="675805" y="398132"/>
                  </a:lnTo>
                  <a:lnTo>
                    <a:pt x="716860" y="372732"/>
                  </a:lnTo>
                  <a:lnTo>
                    <a:pt x="803317" y="347332"/>
                  </a:lnTo>
                  <a:lnTo>
                    <a:pt x="894810" y="321932"/>
                  </a:lnTo>
                  <a:lnTo>
                    <a:pt x="1223546" y="321932"/>
                  </a:lnTo>
                  <a:lnTo>
                    <a:pt x="1133432" y="296532"/>
                  </a:lnTo>
                  <a:close/>
                </a:path>
                <a:path w="1981200" h="1981200">
                  <a:moveTo>
                    <a:pt x="1223546" y="321932"/>
                  </a:moveTo>
                  <a:lnTo>
                    <a:pt x="1086047" y="321932"/>
                  </a:lnTo>
                  <a:lnTo>
                    <a:pt x="1177539" y="347332"/>
                  </a:lnTo>
                  <a:lnTo>
                    <a:pt x="1263996" y="372732"/>
                  </a:lnTo>
                  <a:lnTo>
                    <a:pt x="1305050" y="398132"/>
                  </a:lnTo>
                  <a:lnTo>
                    <a:pt x="1344503" y="423532"/>
                  </a:lnTo>
                  <a:lnTo>
                    <a:pt x="1382239" y="448932"/>
                  </a:lnTo>
                  <a:lnTo>
                    <a:pt x="1418144" y="474332"/>
                  </a:lnTo>
                  <a:lnTo>
                    <a:pt x="1452105" y="499732"/>
                  </a:lnTo>
                  <a:lnTo>
                    <a:pt x="1484005" y="537832"/>
                  </a:lnTo>
                  <a:lnTo>
                    <a:pt x="1513732" y="563232"/>
                  </a:lnTo>
                  <a:lnTo>
                    <a:pt x="1541170" y="601332"/>
                  </a:lnTo>
                  <a:lnTo>
                    <a:pt x="1566206" y="639432"/>
                  </a:lnTo>
                  <a:lnTo>
                    <a:pt x="1588725" y="677532"/>
                  </a:lnTo>
                  <a:lnTo>
                    <a:pt x="1608611" y="728332"/>
                  </a:lnTo>
                  <a:lnTo>
                    <a:pt x="1625753" y="766432"/>
                  </a:lnTo>
                  <a:lnTo>
                    <a:pt x="1640033" y="804532"/>
                  </a:lnTo>
                  <a:lnTo>
                    <a:pt x="1651339" y="855332"/>
                  </a:lnTo>
                  <a:lnTo>
                    <a:pt x="1659556" y="906132"/>
                  </a:lnTo>
                  <a:lnTo>
                    <a:pt x="1664569" y="944232"/>
                  </a:lnTo>
                  <a:lnTo>
                    <a:pt x="1666265" y="995032"/>
                  </a:lnTo>
                  <a:lnTo>
                    <a:pt x="1664568" y="1045832"/>
                  </a:lnTo>
                  <a:lnTo>
                    <a:pt x="1659553" y="1096632"/>
                  </a:lnTo>
                  <a:lnTo>
                    <a:pt x="1651334" y="1134732"/>
                  </a:lnTo>
                  <a:lnTo>
                    <a:pt x="1640026" y="1185532"/>
                  </a:lnTo>
                  <a:lnTo>
                    <a:pt x="1625743" y="1223632"/>
                  </a:lnTo>
                  <a:lnTo>
                    <a:pt x="1608600" y="1274432"/>
                  </a:lnTo>
                  <a:lnTo>
                    <a:pt x="1588711" y="1312532"/>
                  </a:lnTo>
                  <a:lnTo>
                    <a:pt x="1566191" y="1350632"/>
                  </a:lnTo>
                  <a:lnTo>
                    <a:pt x="1541153" y="1388732"/>
                  </a:lnTo>
                  <a:lnTo>
                    <a:pt x="1513713" y="1426832"/>
                  </a:lnTo>
                  <a:lnTo>
                    <a:pt x="1483985" y="1464932"/>
                  </a:lnTo>
                  <a:lnTo>
                    <a:pt x="1452083" y="1490332"/>
                  </a:lnTo>
                  <a:lnTo>
                    <a:pt x="1418122" y="1515732"/>
                  </a:lnTo>
                  <a:lnTo>
                    <a:pt x="1382216" y="1553832"/>
                  </a:lnTo>
                  <a:lnTo>
                    <a:pt x="1344479" y="1566532"/>
                  </a:lnTo>
                  <a:lnTo>
                    <a:pt x="1305027" y="1591932"/>
                  </a:lnTo>
                  <a:lnTo>
                    <a:pt x="1263973" y="1617332"/>
                  </a:lnTo>
                  <a:lnTo>
                    <a:pt x="1177517" y="1642732"/>
                  </a:lnTo>
                  <a:lnTo>
                    <a:pt x="1086028" y="1668132"/>
                  </a:lnTo>
                  <a:lnTo>
                    <a:pt x="1223545" y="1668132"/>
                  </a:lnTo>
                  <a:lnTo>
                    <a:pt x="1266714" y="1655432"/>
                  </a:lnTo>
                  <a:lnTo>
                    <a:pt x="1308482" y="1630032"/>
                  </a:lnTo>
                  <a:lnTo>
                    <a:pt x="1348743" y="1604632"/>
                  </a:lnTo>
                  <a:lnTo>
                    <a:pt x="1387390" y="1591932"/>
                  </a:lnTo>
                  <a:lnTo>
                    <a:pt x="1424316" y="1553832"/>
                  </a:lnTo>
                  <a:lnTo>
                    <a:pt x="1459416" y="1528432"/>
                  </a:lnTo>
                  <a:lnTo>
                    <a:pt x="1492581" y="1503032"/>
                  </a:lnTo>
                  <a:lnTo>
                    <a:pt x="1523706" y="1464932"/>
                  </a:lnTo>
                  <a:lnTo>
                    <a:pt x="1552685" y="1426832"/>
                  </a:lnTo>
                  <a:lnTo>
                    <a:pt x="1579409" y="1388732"/>
                  </a:lnTo>
                  <a:lnTo>
                    <a:pt x="1603773" y="1350632"/>
                  </a:lnTo>
                  <a:lnTo>
                    <a:pt x="1625671" y="1312532"/>
                  </a:lnTo>
                  <a:lnTo>
                    <a:pt x="1644995" y="1274432"/>
                  </a:lnTo>
                  <a:lnTo>
                    <a:pt x="1661638" y="1236332"/>
                  </a:lnTo>
                  <a:lnTo>
                    <a:pt x="1675495" y="1185532"/>
                  </a:lnTo>
                  <a:lnTo>
                    <a:pt x="1686459" y="1134732"/>
                  </a:lnTo>
                  <a:lnTo>
                    <a:pt x="1694422" y="1096632"/>
                  </a:lnTo>
                  <a:lnTo>
                    <a:pt x="1699279" y="1045832"/>
                  </a:lnTo>
                  <a:lnTo>
                    <a:pt x="1700923" y="995032"/>
                  </a:lnTo>
                  <a:lnTo>
                    <a:pt x="1699281" y="944232"/>
                  </a:lnTo>
                  <a:lnTo>
                    <a:pt x="1694425" y="906132"/>
                  </a:lnTo>
                  <a:lnTo>
                    <a:pt x="1686463" y="855332"/>
                  </a:lnTo>
                  <a:lnTo>
                    <a:pt x="1675500" y="804532"/>
                  </a:lnTo>
                  <a:lnTo>
                    <a:pt x="1661643" y="766432"/>
                  </a:lnTo>
                  <a:lnTo>
                    <a:pt x="1645000" y="715632"/>
                  </a:lnTo>
                  <a:lnTo>
                    <a:pt x="1625676" y="677532"/>
                  </a:lnTo>
                  <a:lnTo>
                    <a:pt x="1603779" y="639432"/>
                  </a:lnTo>
                  <a:lnTo>
                    <a:pt x="1579415" y="601332"/>
                  </a:lnTo>
                  <a:lnTo>
                    <a:pt x="1552690" y="563232"/>
                  </a:lnTo>
                  <a:lnTo>
                    <a:pt x="1523712" y="525132"/>
                  </a:lnTo>
                  <a:lnTo>
                    <a:pt x="1492586" y="499732"/>
                  </a:lnTo>
                  <a:lnTo>
                    <a:pt x="1459420" y="461632"/>
                  </a:lnTo>
                  <a:lnTo>
                    <a:pt x="1424320" y="436232"/>
                  </a:lnTo>
                  <a:lnTo>
                    <a:pt x="1387393" y="410832"/>
                  </a:lnTo>
                  <a:lnTo>
                    <a:pt x="1348746" y="385432"/>
                  </a:lnTo>
                  <a:lnTo>
                    <a:pt x="1308484" y="360032"/>
                  </a:lnTo>
                  <a:lnTo>
                    <a:pt x="1266715" y="347332"/>
                  </a:lnTo>
                  <a:lnTo>
                    <a:pt x="1223546" y="321932"/>
                  </a:lnTo>
                  <a:close/>
                </a:path>
                <a:path w="1981200" h="1981200">
                  <a:moveTo>
                    <a:pt x="902944" y="169532"/>
                  </a:moveTo>
                  <a:lnTo>
                    <a:pt x="853965" y="169532"/>
                  </a:lnTo>
                  <a:lnTo>
                    <a:pt x="712988" y="207632"/>
                  </a:lnTo>
                  <a:lnTo>
                    <a:pt x="668267" y="233032"/>
                  </a:lnTo>
                  <a:lnTo>
                    <a:pt x="624823" y="245732"/>
                  </a:lnTo>
                  <a:lnTo>
                    <a:pt x="582741" y="271132"/>
                  </a:lnTo>
                  <a:lnTo>
                    <a:pt x="542106" y="296532"/>
                  </a:lnTo>
                  <a:lnTo>
                    <a:pt x="503003" y="321932"/>
                  </a:lnTo>
                  <a:lnTo>
                    <a:pt x="465518" y="347332"/>
                  </a:lnTo>
                  <a:lnTo>
                    <a:pt x="465518" y="474332"/>
                  </a:lnTo>
                  <a:lnTo>
                    <a:pt x="342392" y="474332"/>
                  </a:lnTo>
                  <a:lnTo>
                    <a:pt x="313684" y="512432"/>
                  </a:lnTo>
                  <a:lnTo>
                    <a:pt x="287086" y="550532"/>
                  </a:lnTo>
                  <a:lnTo>
                    <a:pt x="262683" y="588632"/>
                  </a:lnTo>
                  <a:lnTo>
                    <a:pt x="240562" y="626732"/>
                  </a:lnTo>
                  <a:lnTo>
                    <a:pt x="220808" y="677532"/>
                  </a:lnTo>
                  <a:lnTo>
                    <a:pt x="203508" y="715632"/>
                  </a:lnTo>
                  <a:lnTo>
                    <a:pt x="188747" y="766432"/>
                  </a:lnTo>
                  <a:lnTo>
                    <a:pt x="176613" y="817232"/>
                  </a:lnTo>
                  <a:lnTo>
                    <a:pt x="167190" y="855332"/>
                  </a:lnTo>
                  <a:lnTo>
                    <a:pt x="160566" y="906132"/>
                  </a:lnTo>
                  <a:lnTo>
                    <a:pt x="248234" y="995032"/>
                  </a:lnTo>
                  <a:lnTo>
                    <a:pt x="160502" y="1083932"/>
                  </a:lnTo>
                  <a:lnTo>
                    <a:pt x="167094" y="1134732"/>
                  </a:lnTo>
                  <a:lnTo>
                    <a:pt x="176486" y="1185532"/>
                  </a:lnTo>
                  <a:lnTo>
                    <a:pt x="188591" y="1223632"/>
                  </a:lnTo>
                  <a:lnTo>
                    <a:pt x="203322" y="1274432"/>
                  </a:lnTo>
                  <a:lnTo>
                    <a:pt x="220592" y="1325232"/>
                  </a:lnTo>
                  <a:lnTo>
                    <a:pt x="240315" y="1363332"/>
                  </a:lnTo>
                  <a:lnTo>
                    <a:pt x="262402" y="1401432"/>
                  </a:lnTo>
                  <a:lnTo>
                    <a:pt x="286768" y="1439532"/>
                  </a:lnTo>
                  <a:lnTo>
                    <a:pt x="313324" y="1490332"/>
                  </a:lnTo>
                  <a:lnTo>
                    <a:pt x="341985" y="1515732"/>
                  </a:lnTo>
                  <a:lnTo>
                    <a:pt x="465480" y="1515732"/>
                  </a:lnTo>
                  <a:lnTo>
                    <a:pt x="433019" y="1490332"/>
                  </a:lnTo>
                  <a:lnTo>
                    <a:pt x="402802" y="1452232"/>
                  </a:lnTo>
                  <a:lnTo>
                    <a:pt x="374940" y="1414132"/>
                  </a:lnTo>
                  <a:lnTo>
                    <a:pt x="349543" y="1376032"/>
                  </a:lnTo>
                  <a:lnTo>
                    <a:pt x="326721" y="1325232"/>
                  </a:lnTo>
                  <a:lnTo>
                    <a:pt x="306584" y="1287132"/>
                  </a:lnTo>
                  <a:lnTo>
                    <a:pt x="289242" y="1236332"/>
                  </a:lnTo>
                  <a:lnTo>
                    <a:pt x="274805" y="1198232"/>
                  </a:lnTo>
                  <a:lnTo>
                    <a:pt x="263383" y="1147432"/>
                  </a:lnTo>
                  <a:lnTo>
                    <a:pt x="255087" y="1096632"/>
                  </a:lnTo>
                  <a:lnTo>
                    <a:pt x="250026" y="1045832"/>
                  </a:lnTo>
                  <a:lnTo>
                    <a:pt x="248310" y="995032"/>
                  </a:lnTo>
                  <a:lnTo>
                    <a:pt x="249889" y="944232"/>
                  </a:lnTo>
                  <a:lnTo>
                    <a:pt x="254559" y="906132"/>
                  </a:lnTo>
                  <a:lnTo>
                    <a:pt x="262224" y="855332"/>
                  </a:lnTo>
                  <a:lnTo>
                    <a:pt x="272786" y="804532"/>
                  </a:lnTo>
                  <a:lnTo>
                    <a:pt x="286146" y="766432"/>
                  </a:lnTo>
                  <a:lnTo>
                    <a:pt x="302207" y="715632"/>
                  </a:lnTo>
                  <a:lnTo>
                    <a:pt x="320871" y="677532"/>
                  </a:lnTo>
                  <a:lnTo>
                    <a:pt x="342040" y="639432"/>
                  </a:lnTo>
                  <a:lnTo>
                    <a:pt x="365616" y="601332"/>
                  </a:lnTo>
                  <a:lnTo>
                    <a:pt x="391502" y="563232"/>
                  </a:lnTo>
                  <a:lnTo>
                    <a:pt x="419599" y="525132"/>
                  </a:lnTo>
                  <a:lnTo>
                    <a:pt x="449811" y="487032"/>
                  </a:lnTo>
                  <a:lnTo>
                    <a:pt x="482038" y="461632"/>
                  </a:lnTo>
                  <a:lnTo>
                    <a:pt x="516184" y="423532"/>
                  </a:lnTo>
                  <a:lnTo>
                    <a:pt x="552149" y="398132"/>
                  </a:lnTo>
                  <a:lnTo>
                    <a:pt x="589838" y="372732"/>
                  </a:lnTo>
                  <a:lnTo>
                    <a:pt x="629151" y="347332"/>
                  </a:lnTo>
                  <a:lnTo>
                    <a:pt x="669991" y="321932"/>
                  </a:lnTo>
                  <a:lnTo>
                    <a:pt x="755861" y="296532"/>
                  </a:lnTo>
                  <a:lnTo>
                    <a:pt x="893672" y="258432"/>
                  </a:lnTo>
                  <a:lnTo>
                    <a:pt x="990422" y="258432"/>
                  </a:lnTo>
                  <a:lnTo>
                    <a:pt x="902944" y="169532"/>
                  </a:lnTo>
                  <a:close/>
                </a:path>
                <a:path w="1981200" h="1981200">
                  <a:moveTo>
                    <a:pt x="606285" y="1096632"/>
                  </a:moveTo>
                  <a:lnTo>
                    <a:pt x="609651" y="1122032"/>
                  </a:lnTo>
                  <a:lnTo>
                    <a:pt x="616457" y="1172832"/>
                  </a:lnTo>
                  <a:lnTo>
                    <a:pt x="639575" y="1363332"/>
                  </a:lnTo>
                  <a:lnTo>
                    <a:pt x="642200" y="1376032"/>
                  </a:lnTo>
                  <a:lnTo>
                    <a:pt x="987539" y="1515732"/>
                  </a:lnTo>
                  <a:lnTo>
                    <a:pt x="993063" y="1515732"/>
                  </a:lnTo>
                  <a:lnTo>
                    <a:pt x="1338465" y="1376032"/>
                  </a:lnTo>
                  <a:lnTo>
                    <a:pt x="1341066" y="1363332"/>
                  </a:lnTo>
                  <a:lnTo>
                    <a:pt x="1345830" y="1325232"/>
                  </a:lnTo>
                  <a:lnTo>
                    <a:pt x="753884" y="1325232"/>
                  </a:lnTo>
                  <a:lnTo>
                    <a:pt x="729865" y="1312532"/>
                  </a:lnTo>
                  <a:lnTo>
                    <a:pt x="709217" y="1299832"/>
                  </a:lnTo>
                  <a:lnTo>
                    <a:pt x="695957" y="1287132"/>
                  </a:lnTo>
                  <a:lnTo>
                    <a:pt x="694105" y="1261732"/>
                  </a:lnTo>
                  <a:lnTo>
                    <a:pt x="703665" y="1249032"/>
                  </a:lnTo>
                  <a:lnTo>
                    <a:pt x="719042" y="1223632"/>
                  </a:lnTo>
                  <a:lnTo>
                    <a:pt x="738029" y="1210932"/>
                  </a:lnTo>
                  <a:lnTo>
                    <a:pt x="758418" y="1198232"/>
                  </a:lnTo>
                  <a:lnTo>
                    <a:pt x="738935" y="1185532"/>
                  </a:lnTo>
                  <a:lnTo>
                    <a:pt x="697863" y="1160132"/>
                  </a:lnTo>
                  <a:lnTo>
                    <a:pt x="649035" y="1122032"/>
                  </a:lnTo>
                  <a:lnTo>
                    <a:pt x="606285" y="1096632"/>
                  </a:lnTo>
                  <a:close/>
                </a:path>
                <a:path w="1981200" h="1981200">
                  <a:moveTo>
                    <a:pt x="1126871" y="169532"/>
                  </a:moveTo>
                  <a:lnTo>
                    <a:pt x="1077925" y="169532"/>
                  </a:lnTo>
                  <a:lnTo>
                    <a:pt x="990422" y="258432"/>
                  </a:lnTo>
                  <a:lnTo>
                    <a:pt x="1087167" y="258432"/>
                  </a:lnTo>
                  <a:lnTo>
                    <a:pt x="1224987" y="296532"/>
                  </a:lnTo>
                  <a:lnTo>
                    <a:pt x="1310860" y="321932"/>
                  </a:lnTo>
                  <a:lnTo>
                    <a:pt x="1351702" y="347332"/>
                  </a:lnTo>
                  <a:lnTo>
                    <a:pt x="1391016" y="372732"/>
                  </a:lnTo>
                  <a:lnTo>
                    <a:pt x="1428706" y="398132"/>
                  </a:lnTo>
                  <a:lnTo>
                    <a:pt x="1464672" y="423532"/>
                  </a:lnTo>
                  <a:lnTo>
                    <a:pt x="1498818" y="461632"/>
                  </a:lnTo>
                  <a:lnTo>
                    <a:pt x="1531046" y="487032"/>
                  </a:lnTo>
                  <a:lnTo>
                    <a:pt x="1561257" y="525132"/>
                  </a:lnTo>
                  <a:lnTo>
                    <a:pt x="1589354" y="563232"/>
                  </a:lnTo>
                  <a:lnTo>
                    <a:pt x="1615239" y="601332"/>
                  </a:lnTo>
                  <a:lnTo>
                    <a:pt x="1638814" y="639432"/>
                  </a:lnTo>
                  <a:lnTo>
                    <a:pt x="1659982" y="677532"/>
                  </a:lnTo>
                  <a:lnTo>
                    <a:pt x="1678645" y="715632"/>
                  </a:lnTo>
                  <a:lnTo>
                    <a:pt x="1694705" y="766432"/>
                  </a:lnTo>
                  <a:lnTo>
                    <a:pt x="1708064" y="804532"/>
                  </a:lnTo>
                  <a:lnTo>
                    <a:pt x="1718624" y="855332"/>
                  </a:lnTo>
                  <a:lnTo>
                    <a:pt x="1726287" y="906132"/>
                  </a:lnTo>
                  <a:lnTo>
                    <a:pt x="1730956" y="944232"/>
                  </a:lnTo>
                  <a:lnTo>
                    <a:pt x="1732534" y="995032"/>
                  </a:lnTo>
                  <a:lnTo>
                    <a:pt x="1730820" y="1045832"/>
                  </a:lnTo>
                  <a:lnTo>
                    <a:pt x="1725761" y="1096632"/>
                  </a:lnTo>
                  <a:lnTo>
                    <a:pt x="1717465" y="1147432"/>
                  </a:lnTo>
                  <a:lnTo>
                    <a:pt x="1706043" y="1198232"/>
                  </a:lnTo>
                  <a:lnTo>
                    <a:pt x="1691605" y="1236332"/>
                  </a:lnTo>
                  <a:lnTo>
                    <a:pt x="1674261" y="1287132"/>
                  </a:lnTo>
                  <a:lnTo>
                    <a:pt x="1654121" y="1325232"/>
                  </a:lnTo>
                  <a:lnTo>
                    <a:pt x="1631296" y="1376032"/>
                  </a:lnTo>
                  <a:lnTo>
                    <a:pt x="1605894" y="1414132"/>
                  </a:lnTo>
                  <a:lnTo>
                    <a:pt x="1578028" y="1452232"/>
                  </a:lnTo>
                  <a:lnTo>
                    <a:pt x="1547806" y="1490332"/>
                  </a:lnTo>
                  <a:lnTo>
                    <a:pt x="1515338" y="1515732"/>
                  </a:lnTo>
                  <a:lnTo>
                    <a:pt x="1638846" y="1515732"/>
                  </a:lnTo>
                  <a:lnTo>
                    <a:pt x="1667506" y="1490332"/>
                  </a:lnTo>
                  <a:lnTo>
                    <a:pt x="1694062" y="1439532"/>
                  </a:lnTo>
                  <a:lnTo>
                    <a:pt x="1718427" y="1401432"/>
                  </a:lnTo>
                  <a:lnTo>
                    <a:pt x="1740514" y="1363332"/>
                  </a:lnTo>
                  <a:lnTo>
                    <a:pt x="1760237" y="1325232"/>
                  </a:lnTo>
                  <a:lnTo>
                    <a:pt x="1777509" y="1274432"/>
                  </a:lnTo>
                  <a:lnTo>
                    <a:pt x="1792243" y="1223632"/>
                  </a:lnTo>
                  <a:lnTo>
                    <a:pt x="1804353" y="1185532"/>
                  </a:lnTo>
                  <a:lnTo>
                    <a:pt x="1813752" y="1134732"/>
                  </a:lnTo>
                  <a:lnTo>
                    <a:pt x="1820354" y="1083932"/>
                  </a:lnTo>
                  <a:lnTo>
                    <a:pt x="1732610" y="995032"/>
                  </a:lnTo>
                  <a:lnTo>
                    <a:pt x="1820290" y="906132"/>
                  </a:lnTo>
                  <a:lnTo>
                    <a:pt x="1813666" y="855332"/>
                  </a:lnTo>
                  <a:lnTo>
                    <a:pt x="1804242" y="817232"/>
                  </a:lnTo>
                  <a:lnTo>
                    <a:pt x="1792106" y="766432"/>
                  </a:lnTo>
                  <a:lnTo>
                    <a:pt x="1777345" y="715632"/>
                  </a:lnTo>
                  <a:lnTo>
                    <a:pt x="1760043" y="677532"/>
                  </a:lnTo>
                  <a:lnTo>
                    <a:pt x="1740289" y="626732"/>
                  </a:lnTo>
                  <a:lnTo>
                    <a:pt x="1718167" y="588632"/>
                  </a:lnTo>
                  <a:lnTo>
                    <a:pt x="1693765" y="550532"/>
                  </a:lnTo>
                  <a:lnTo>
                    <a:pt x="1667169" y="512432"/>
                  </a:lnTo>
                  <a:lnTo>
                    <a:pt x="1638465" y="474332"/>
                  </a:lnTo>
                  <a:lnTo>
                    <a:pt x="1515148" y="474332"/>
                  </a:lnTo>
                  <a:lnTo>
                    <a:pt x="1515135" y="347332"/>
                  </a:lnTo>
                  <a:lnTo>
                    <a:pt x="1477662" y="321932"/>
                  </a:lnTo>
                  <a:lnTo>
                    <a:pt x="1438573" y="296532"/>
                  </a:lnTo>
                  <a:lnTo>
                    <a:pt x="1397954" y="271132"/>
                  </a:lnTo>
                  <a:lnTo>
                    <a:pt x="1355889" y="245732"/>
                  </a:lnTo>
                  <a:lnTo>
                    <a:pt x="1312465" y="233032"/>
                  </a:lnTo>
                  <a:lnTo>
                    <a:pt x="1267766" y="207632"/>
                  </a:lnTo>
                  <a:lnTo>
                    <a:pt x="1126871" y="169532"/>
                  </a:lnTo>
                  <a:close/>
                </a:path>
                <a:path w="1981200" h="1981200">
                  <a:moveTo>
                    <a:pt x="1080909" y="995032"/>
                  </a:moveTo>
                  <a:lnTo>
                    <a:pt x="899731" y="995032"/>
                  </a:lnTo>
                  <a:lnTo>
                    <a:pt x="899642" y="1325232"/>
                  </a:lnTo>
                  <a:lnTo>
                    <a:pt x="1081011" y="1325232"/>
                  </a:lnTo>
                  <a:lnTo>
                    <a:pt x="1080909" y="995032"/>
                  </a:lnTo>
                  <a:close/>
                </a:path>
                <a:path w="1981200" h="1981200">
                  <a:moveTo>
                    <a:pt x="1374355" y="1096632"/>
                  </a:moveTo>
                  <a:lnTo>
                    <a:pt x="1331616" y="1122032"/>
                  </a:lnTo>
                  <a:lnTo>
                    <a:pt x="1282785" y="1160132"/>
                  </a:lnTo>
                  <a:lnTo>
                    <a:pt x="1241703" y="1185532"/>
                  </a:lnTo>
                  <a:lnTo>
                    <a:pt x="1222209" y="1198232"/>
                  </a:lnTo>
                  <a:lnTo>
                    <a:pt x="1242618" y="1210932"/>
                  </a:lnTo>
                  <a:lnTo>
                    <a:pt x="1261606" y="1223632"/>
                  </a:lnTo>
                  <a:lnTo>
                    <a:pt x="1276968" y="1249032"/>
                  </a:lnTo>
                  <a:lnTo>
                    <a:pt x="1286497" y="1261732"/>
                  </a:lnTo>
                  <a:lnTo>
                    <a:pt x="1284675" y="1287132"/>
                  </a:lnTo>
                  <a:lnTo>
                    <a:pt x="1271430" y="1299832"/>
                  </a:lnTo>
                  <a:lnTo>
                    <a:pt x="1250776" y="1312532"/>
                  </a:lnTo>
                  <a:lnTo>
                    <a:pt x="1226731" y="1325232"/>
                  </a:lnTo>
                  <a:lnTo>
                    <a:pt x="1345830" y="1325232"/>
                  </a:lnTo>
                  <a:lnTo>
                    <a:pt x="1347417" y="1312532"/>
                  </a:lnTo>
                  <a:lnTo>
                    <a:pt x="1364176" y="1172832"/>
                  </a:lnTo>
                  <a:lnTo>
                    <a:pt x="1370987" y="1122032"/>
                  </a:lnTo>
                  <a:lnTo>
                    <a:pt x="1374355" y="1096632"/>
                  </a:lnTo>
                  <a:close/>
                </a:path>
                <a:path w="1981200" h="1981200">
                  <a:moveTo>
                    <a:pt x="1388313" y="906132"/>
                  </a:moveTo>
                  <a:lnTo>
                    <a:pt x="592340" y="906132"/>
                  </a:lnTo>
                  <a:lnTo>
                    <a:pt x="600494" y="995032"/>
                  </a:lnTo>
                  <a:lnTo>
                    <a:pt x="1380159" y="995032"/>
                  </a:lnTo>
                  <a:lnTo>
                    <a:pt x="1388313" y="906132"/>
                  </a:lnTo>
                  <a:close/>
                </a:path>
                <a:path w="1981200" h="1981200">
                  <a:moveTo>
                    <a:pt x="560895" y="575932"/>
                  </a:moveTo>
                  <a:lnTo>
                    <a:pt x="586143" y="855332"/>
                  </a:lnTo>
                  <a:lnTo>
                    <a:pt x="1394536" y="855332"/>
                  </a:lnTo>
                  <a:lnTo>
                    <a:pt x="1396830" y="829932"/>
                  </a:lnTo>
                  <a:lnTo>
                    <a:pt x="761961" y="829932"/>
                  </a:lnTo>
                  <a:lnTo>
                    <a:pt x="669315" y="766432"/>
                  </a:lnTo>
                  <a:lnTo>
                    <a:pt x="726744" y="702932"/>
                  </a:lnTo>
                  <a:lnTo>
                    <a:pt x="726744" y="690232"/>
                  </a:lnTo>
                  <a:lnTo>
                    <a:pt x="681764" y="664832"/>
                  </a:lnTo>
                  <a:lnTo>
                    <a:pt x="640905" y="626732"/>
                  </a:lnTo>
                  <a:lnTo>
                    <a:pt x="601504" y="601332"/>
                  </a:lnTo>
                  <a:lnTo>
                    <a:pt x="560895" y="575932"/>
                  </a:lnTo>
                  <a:close/>
                </a:path>
                <a:path w="1981200" h="1981200">
                  <a:moveTo>
                    <a:pt x="991908" y="550532"/>
                  </a:moveTo>
                  <a:lnTo>
                    <a:pt x="988758" y="550532"/>
                  </a:lnTo>
                  <a:lnTo>
                    <a:pt x="953619" y="588632"/>
                  </a:lnTo>
                  <a:lnTo>
                    <a:pt x="917962" y="626732"/>
                  </a:lnTo>
                  <a:lnTo>
                    <a:pt x="882580" y="652132"/>
                  </a:lnTo>
                  <a:lnTo>
                    <a:pt x="848271" y="690232"/>
                  </a:lnTo>
                  <a:lnTo>
                    <a:pt x="902462" y="753732"/>
                  </a:lnTo>
                  <a:lnTo>
                    <a:pt x="902462" y="766432"/>
                  </a:lnTo>
                  <a:lnTo>
                    <a:pt x="761961" y="829932"/>
                  </a:lnTo>
                  <a:lnTo>
                    <a:pt x="1217688" y="829932"/>
                  </a:lnTo>
                  <a:lnTo>
                    <a:pt x="1078204" y="766432"/>
                  </a:lnTo>
                  <a:lnTo>
                    <a:pt x="1078204" y="753732"/>
                  </a:lnTo>
                  <a:lnTo>
                    <a:pt x="1132433" y="690232"/>
                  </a:lnTo>
                  <a:lnTo>
                    <a:pt x="1098099" y="652132"/>
                  </a:lnTo>
                  <a:lnTo>
                    <a:pt x="1062713" y="626732"/>
                  </a:lnTo>
                  <a:lnTo>
                    <a:pt x="1027056" y="588632"/>
                  </a:lnTo>
                  <a:lnTo>
                    <a:pt x="991908" y="550532"/>
                  </a:lnTo>
                  <a:close/>
                </a:path>
                <a:path w="1981200" h="1981200">
                  <a:moveTo>
                    <a:pt x="1419771" y="575932"/>
                  </a:moveTo>
                  <a:lnTo>
                    <a:pt x="1379175" y="601332"/>
                  </a:lnTo>
                  <a:lnTo>
                    <a:pt x="1339778" y="626732"/>
                  </a:lnTo>
                  <a:lnTo>
                    <a:pt x="1298922" y="664832"/>
                  </a:lnTo>
                  <a:lnTo>
                    <a:pt x="1253947" y="690232"/>
                  </a:lnTo>
                  <a:lnTo>
                    <a:pt x="1253947" y="702932"/>
                  </a:lnTo>
                  <a:lnTo>
                    <a:pt x="1312303" y="766432"/>
                  </a:lnTo>
                  <a:lnTo>
                    <a:pt x="1217688" y="829932"/>
                  </a:lnTo>
                  <a:lnTo>
                    <a:pt x="1396830" y="829932"/>
                  </a:lnTo>
                  <a:lnTo>
                    <a:pt x="1419771" y="575932"/>
                  </a:lnTo>
                  <a:close/>
                </a:path>
                <a:path w="1981200" h="1981200">
                  <a:moveTo>
                    <a:pt x="1038995" y="283832"/>
                  </a:moveTo>
                  <a:lnTo>
                    <a:pt x="941850" y="283832"/>
                  </a:lnTo>
                  <a:lnTo>
                    <a:pt x="894146" y="296532"/>
                  </a:lnTo>
                  <a:lnTo>
                    <a:pt x="1086700" y="296532"/>
                  </a:lnTo>
                  <a:lnTo>
                    <a:pt x="1038995" y="283832"/>
                  </a:lnTo>
                  <a:close/>
                </a:path>
                <a:path w="1981200" h="1981200">
                  <a:moveTo>
                    <a:pt x="990422" y="0"/>
                  </a:moveTo>
                  <a:lnTo>
                    <a:pt x="901865" y="88557"/>
                  </a:lnTo>
                  <a:lnTo>
                    <a:pt x="923662" y="86687"/>
                  </a:lnTo>
                  <a:lnTo>
                    <a:pt x="945599" y="85321"/>
                  </a:lnTo>
                  <a:lnTo>
                    <a:pt x="967671" y="84485"/>
                  </a:lnTo>
                  <a:lnTo>
                    <a:pt x="990663" y="84201"/>
                  </a:lnTo>
                  <a:lnTo>
                    <a:pt x="1074623" y="84201"/>
                  </a:lnTo>
                  <a:lnTo>
                    <a:pt x="990422" y="0"/>
                  </a:lnTo>
                  <a:close/>
                </a:path>
                <a:path w="1981200" h="1981200">
                  <a:moveTo>
                    <a:pt x="1074623" y="84201"/>
                  </a:moveTo>
                  <a:lnTo>
                    <a:pt x="990663" y="84201"/>
                  </a:lnTo>
                  <a:lnTo>
                    <a:pt x="1012949" y="84486"/>
                  </a:lnTo>
                  <a:lnTo>
                    <a:pt x="1035097" y="85326"/>
                  </a:lnTo>
                  <a:lnTo>
                    <a:pt x="1057107" y="86692"/>
                  </a:lnTo>
                  <a:lnTo>
                    <a:pt x="1078979" y="88557"/>
                  </a:lnTo>
                  <a:lnTo>
                    <a:pt x="1074623" y="84201"/>
                  </a:lnTo>
                  <a:close/>
                </a:path>
                <a:path w="1981200" h="1981200">
                  <a:moveTo>
                    <a:pt x="1892554" y="902131"/>
                  </a:moveTo>
                  <a:lnTo>
                    <a:pt x="1894438" y="924060"/>
                  </a:lnTo>
                  <a:lnTo>
                    <a:pt x="1895813" y="946126"/>
                  </a:lnTo>
                  <a:lnTo>
                    <a:pt x="1896656" y="968327"/>
                  </a:lnTo>
                  <a:lnTo>
                    <a:pt x="1896948" y="990663"/>
                  </a:lnTo>
                  <a:lnTo>
                    <a:pt x="1896653" y="1012880"/>
                  </a:lnTo>
                  <a:lnTo>
                    <a:pt x="1895817" y="1034954"/>
                  </a:lnTo>
                  <a:lnTo>
                    <a:pt x="1894458" y="1056886"/>
                  </a:lnTo>
                  <a:lnTo>
                    <a:pt x="1892592" y="1078674"/>
                  </a:lnTo>
                  <a:lnTo>
                    <a:pt x="1980857" y="990422"/>
                  </a:lnTo>
                  <a:lnTo>
                    <a:pt x="1892554" y="902131"/>
                  </a:lnTo>
                  <a:close/>
                </a:path>
                <a:path w="1981200" h="1981200">
                  <a:moveTo>
                    <a:pt x="88341" y="902068"/>
                  </a:moveTo>
                  <a:lnTo>
                    <a:pt x="0" y="990422"/>
                  </a:lnTo>
                  <a:lnTo>
                    <a:pt x="88290" y="1078712"/>
                  </a:lnTo>
                  <a:lnTo>
                    <a:pt x="86440" y="1056911"/>
                  </a:lnTo>
                  <a:lnTo>
                    <a:pt x="85085" y="1034964"/>
                  </a:lnTo>
                  <a:lnTo>
                    <a:pt x="84255" y="1012879"/>
                  </a:lnTo>
                  <a:lnTo>
                    <a:pt x="83988" y="990422"/>
                  </a:lnTo>
                  <a:lnTo>
                    <a:pt x="84260" y="968305"/>
                  </a:lnTo>
                  <a:lnTo>
                    <a:pt x="85091" y="946089"/>
                  </a:lnTo>
                  <a:lnTo>
                    <a:pt x="86458" y="924012"/>
                  </a:lnTo>
                  <a:lnTo>
                    <a:pt x="88341" y="9020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70347" y="7231188"/>
              <a:ext cx="895350" cy="895350"/>
            </a:xfrm>
            <a:custGeom>
              <a:avLst/>
              <a:gdLst/>
              <a:ahLst/>
              <a:cxnLst/>
              <a:rect l="l" t="t" r="r" b="b"/>
              <a:pathLst>
                <a:path w="895350" h="895350">
                  <a:moveTo>
                    <a:pt x="855281" y="407682"/>
                  </a:moveTo>
                  <a:lnTo>
                    <a:pt x="856132" y="417593"/>
                  </a:lnTo>
                  <a:lnTo>
                    <a:pt x="856753" y="427567"/>
                  </a:lnTo>
                  <a:lnTo>
                    <a:pt x="857133" y="437604"/>
                  </a:lnTo>
                  <a:lnTo>
                    <a:pt x="857262" y="447700"/>
                  </a:lnTo>
                  <a:lnTo>
                    <a:pt x="857128" y="457737"/>
                  </a:lnTo>
                  <a:lnTo>
                    <a:pt x="856749" y="467710"/>
                  </a:lnTo>
                  <a:lnTo>
                    <a:pt x="856135" y="477620"/>
                  </a:lnTo>
                  <a:lnTo>
                    <a:pt x="855294" y="487464"/>
                  </a:lnTo>
                  <a:lnTo>
                    <a:pt x="895184" y="447586"/>
                  </a:lnTo>
                  <a:lnTo>
                    <a:pt x="855281" y="407682"/>
                  </a:lnTo>
                  <a:close/>
                </a:path>
                <a:path w="895350" h="895350">
                  <a:moveTo>
                    <a:pt x="39928" y="407657"/>
                  </a:moveTo>
                  <a:lnTo>
                    <a:pt x="0" y="447586"/>
                  </a:lnTo>
                  <a:lnTo>
                    <a:pt x="39903" y="487489"/>
                  </a:lnTo>
                  <a:lnTo>
                    <a:pt x="39067" y="477634"/>
                  </a:lnTo>
                  <a:lnTo>
                    <a:pt x="38455" y="467712"/>
                  </a:lnTo>
                  <a:lnTo>
                    <a:pt x="38081" y="457728"/>
                  </a:lnTo>
                  <a:lnTo>
                    <a:pt x="38087" y="437586"/>
                  </a:lnTo>
                  <a:lnTo>
                    <a:pt x="38463" y="427548"/>
                  </a:lnTo>
                  <a:lnTo>
                    <a:pt x="39080" y="417573"/>
                  </a:lnTo>
                  <a:lnTo>
                    <a:pt x="39928" y="407657"/>
                  </a:lnTo>
                  <a:close/>
                </a:path>
                <a:path w="895350" h="895350">
                  <a:moveTo>
                    <a:pt x="407809" y="855395"/>
                  </a:moveTo>
                  <a:lnTo>
                    <a:pt x="447598" y="895172"/>
                  </a:lnTo>
                  <a:lnTo>
                    <a:pt x="485419" y="857351"/>
                  </a:lnTo>
                  <a:lnTo>
                    <a:pt x="447598" y="857351"/>
                  </a:lnTo>
                  <a:lnTo>
                    <a:pt x="437559" y="857222"/>
                  </a:lnTo>
                  <a:lnTo>
                    <a:pt x="427503" y="856840"/>
                  </a:lnTo>
                  <a:lnTo>
                    <a:pt x="417641" y="856230"/>
                  </a:lnTo>
                  <a:lnTo>
                    <a:pt x="407809" y="855395"/>
                  </a:lnTo>
                  <a:close/>
                </a:path>
                <a:path w="895350" h="895350">
                  <a:moveTo>
                    <a:pt x="487375" y="855395"/>
                  </a:moveTo>
                  <a:lnTo>
                    <a:pt x="477494" y="856231"/>
                  </a:lnTo>
                  <a:lnTo>
                    <a:pt x="467484" y="856845"/>
                  </a:lnTo>
                  <a:lnTo>
                    <a:pt x="457635" y="857217"/>
                  </a:lnTo>
                  <a:lnTo>
                    <a:pt x="447598" y="857351"/>
                  </a:lnTo>
                  <a:lnTo>
                    <a:pt x="485419" y="857351"/>
                  </a:lnTo>
                  <a:lnTo>
                    <a:pt x="487375" y="855395"/>
                  </a:lnTo>
                  <a:close/>
                </a:path>
                <a:path w="895350" h="895350">
                  <a:moveTo>
                    <a:pt x="447598" y="0"/>
                  </a:moveTo>
                  <a:lnTo>
                    <a:pt x="407568" y="40017"/>
                  </a:lnTo>
                  <a:lnTo>
                    <a:pt x="417486" y="39167"/>
                  </a:lnTo>
                  <a:lnTo>
                    <a:pt x="427464" y="38547"/>
                  </a:lnTo>
                  <a:lnTo>
                    <a:pt x="437502" y="38171"/>
                  </a:lnTo>
                  <a:lnTo>
                    <a:pt x="447598" y="38049"/>
                  </a:lnTo>
                  <a:lnTo>
                    <a:pt x="485647" y="38049"/>
                  </a:lnTo>
                  <a:lnTo>
                    <a:pt x="447598" y="0"/>
                  </a:lnTo>
                  <a:close/>
                </a:path>
                <a:path w="895350" h="895350">
                  <a:moveTo>
                    <a:pt x="485647" y="38049"/>
                  </a:moveTo>
                  <a:lnTo>
                    <a:pt x="447598" y="38049"/>
                  </a:lnTo>
                  <a:lnTo>
                    <a:pt x="457694" y="38172"/>
                  </a:lnTo>
                  <a:lnTo>
                    <a:pt x="467731" y="38552"/>
                  </a:lnTo>
                  <a:lnTo>
                    <a:pt x="477706" y="39172"/>
                  </a:lnTo>
                  <a:lnTo>
                    <a:pt x="487616" y="40017"/>
                  </a:lnTo>
                  <a:lnTo>
                    <a:pt x="485647" y="38049"/>
                  </a:lnTo>
                  <a:close/>
                </a:path>
                <a:path w="895350" h="895350">
                  <a:moveTo>
                    <a:pt x="210388" y="685571"/>
                  </a:moveTo>
                  <a:lnTo>
                    <a:pt x="210388" y="741451"/>
                  </a:lnTo>
                  <a:lnTo>
                    <a:pt x="254048" y="771931"/>
                  </a:lnTo>
                  <a:lnTo>
                    <a:pt x="301912" y="796061"/>
                  </a:lnTo>
                  <a:lnTo>
                    <a:pt x="353379" y="813841"/>
                  </a:lnTo>
                  <a:lnTo>
                    <a:pt x="407847" y="822731"/>
                  </a:lnTo>
                  <a:lnTo>
                    <a:pt x="447522" y="783361"/>
                  </a:lnTo>
                  <a:lnTo>
                    <a:pt x="393118" y="779551"/>
                  </a:lnTo>
                  <a:lnTo>
                    <a:pt x="341511" y="766851"/>
                  </a:lnTo>
                  <a:lnTo>
                    <a:pt x="293393" y="746531"/>
                  </a:lnTo>
                  <a:lnTo>
                    <a:pt x="249455" y="718591"/>
                  </a:lnTo>
                  <a:lnTo>
                    <a:pt x="210388" y="685571"/>
                  </a:lnTo>
                  <a:close/>
                </a:path>
                <a:path w="895350" h="895350">
                  <a:moveTo>
                    <a:pt x="684720" y="685571"/>
                  </a:moveTo>
                  <a:lnTo>
                    <a:pt x="645657" y="718591"/>
                  </a:lnTo>
                  <a:lnTo>
                    <a:pt x="601731" y="746531"/>
                  </a:lnTo>
                  <a:lnTo>
                    <a:pt x="553630" y="766851"/>
                  </a:lnTo>
                  <a:lnTo>
                    <a:pt x="502044" y="779551"/>
                  </a:lnTo>
                  <a:lnTo>
                    <a:pt x="447662" y="783361"/>
                  </a:lnTo>
                  <a:lnTo>
                    <a:pt x="487324" y="822731"/>
                  </a:lnTo>
                  <a:lnTo>
                    <a:pt x="541772" y="813841"/>
                  </a:lnTo>
                  <a:lnTo>
                    <a:pt x="593218" y="796061"/>
                  </a:lnTo>
                  <a:lnTo>
                    <a:pt x="641066" y="771931"/>
                  </a:lnTo>
                  <a:lnTo>
                    <a:pt x="684720" y="741451"/>
                  </a:lnTo>
                  <a:lnTo>
                    <a:pt x="684720" y="685571"/>
                  </a:lnTo>
                  <a:close/>
                </a:path>
                <a:path w="895350" h="895350">
                  <a:moveTo>
                    <a:pt x="447598" y="126771"/>
                  </a:moveTo>
                  <a:lnTo>
                    <a:pt x="400214" y="130581"/>
                  </a:lnTo>
                  <a:lnTo>
                    <a:pt x="354966" y="140741"/>
                  </a:lnTo>
                  <a:lnTo>
                    <a:pt x="312356" y="157251"/>
                  </a:lnTo>
                  <a:lnTo>
                    <a:pt x="272885" y="178841"/>
                  </a:lnTo>
                  <a:lnTo>
                    <a:pt x="237052" y="205511"/>
                  </a:lnTo>
                  <a:lnTo>
                    <a:pt x="205359" y="237261"/>
                  </a:lnTo>
                  <a:lnTo>
                    <a:pt x="178306" y="274091"/>
                  </a:lnTo>
                  <a:lnTo>
                    <a:pt x="156394" y="313461"/>
                  </a:lnTo>
                  <a:lnTo>
                    <a:pt x="140122" y="355371"/>
                  </a:lnTo>
                  <a:lnTo>
                    <a:pt x="129992" y="401091"/>
                  </a:lnTo>
                  <a:lnTo>
                    <a:pt x="126504" y="448081"/>
                  </a:lnTo>
                  <a:lnTo>
                    <a:pt x="129992" y="496341"/>
                  </a:lnTo>
                  <a:lnTo>
                    <a:pt x="140122" y="540791"/>
                  </a:lnTo>
                  <a:lnTo>
                    <a:pt x="156394" y="583971"/>
                  </a:lnTo>
                  <a:lnTo>
                    <a:pt x="178306" y="623341"/>
                  </a:lnTo>
                  <a:lnTo>
                    <a:pt x="205359" y="658901"/>
                  </a:lnTo>
                  <a:lnTo>
                    <a:pt x="237052" y="690651"/>
                  </a:lnTo>
                  <a:lnTo>
                    <a:pt x="272885" y="717321"/>
                  </a:lnTo>
                  <a:lnTo>
                    <a:pt x="312356" y="738911"/>
                  </a:lnTo>
                  <a:lnTo>
                    <a:pt x="354966" y="755421"/>
                  </a:lnTo>
                  <a:lnTo>
                    <a:pt x="400214" y="765581"/>
                  </a:lnTo>
                  <a:lnTo>
                    <a:pt x="447598" y="769391"/>
                  </a:lnTo>
                  <a:lnTo>
                    <a:pt x="494980" y="765581"/>
                  </a:lnTo>
                  <a:lnTo>
                    <a:pt x="540225" y="755421"/>
                  </a:lnTo>
                  <a:lnTo>
                    <a:pt x="543502" y="754151"/>
                  </a:lnTo>
                  <a:lnTo>
                    <a:pt x="447586" y="754151"/>
                  </a:lnTo>
                  <a:lnTo>
                    <a:pt x="398047" y="750341"/>
                  </a:lnTo>
                  <a:lnTo>
                    <a:pt x="351053" y="737641"/>
                  </a:lnTo>
                  <a:lnTo>
                    <a:pt x="307231" y="719861"/>
                  </a:lnTo>
                  <a:lnTo>
                    <a:pt x="267212" y="694461"/>
                  </a:lnTo>
                  <a:lnTo>
                    <a:pt x="231624" y="663981"/>
                  </a:lnTo>
                  <a:lnTo>
                    <a:pt x="201095" y="628421"/>
                  </a:lnTo>
                  <a:lnTo>
                    <a:pt x="176256" y="589051"/>
                  </a:lnTo>
                  <a:lnTo>
                    <a:pt x="157735" y="544601"/>
                  </a:lnTo>
                  <a:lnTo>
                    <a:pt x="146161" y="497611"/>
                  </a:lnTo>
                  <a:lnTo>
                    <a:pt x="142163" y="448081"/>
                  </a:lnTo>
                  <a:lnTo>
                    <a:pt x="146161" y="398551"/>
                  </a:lnTo>
                  <a:lnTo>
                    <a:pt x="157734" y="351561"/>
                  </a:lnTo>
                  <a:lnTo>
                    <a:pt x="176254" y="308381"/>
                  </a:lnTo>
                  <a:lnTo>
                    <a:pt x="201093" y="267741"/>
                  </a:lnTo>
                  <a:lnTo>
                    <a:pt x="231621" y="232181"/>
                  </a:lnTo>
                  <a:lnTo>
                    <a:pt x="267209" y="201701"/>
                  </a:lnTo>
                  <a:lnTo>
                    <a:pt x="307230" y="177571"/>
                  </a:lnTo>
                  <a:lnTo>
                    <a:pt x="351055" y="158521"/>
                  </a:lnTo>
                  <a:lnTo>
                    <a:pt x="398053" y="147091"/>
                  </a:lnTo>
                  <a:lnTo>
                    <a:pt x="447598" y="143281"/>
                  </a:lnTo>
                  <a:lnTo>
                    <a:pt x="546780" y="143281"/>
                  </a:lnTo>
                  <a:lnTo>
                    <a:pt x="540225" y="140741"/>
                  </a:lnTo>
                  <a:lnTo>
                    <a:pt x="494980" y="130581"/>
                  </a:lnTo>
                  <a:lnTo>
                    <a:pt x="447598" y="126771"/>
                  </a:lnTo>
                  <a:close/>
                </a:path>
                <a:path w="895350" h="895350">
                  <a:moveTo>
                    <a:pt x="546780" y="143281"/>
                  </a:moveTo>
                  <a:lnTo>
                    <a:pt x="447598" y="143281"/>
                  </a:lnTo>
                  <a:lnTo>
                    <a:pt x="497137" y="147091"/>
                  </a:lnTo>
                  <a:lnTo>
                    <a:pt x="544131" y="158521"/>
                  </a:lnTo>
                  <a:lnTo>
                    <a:pt x="587952" y="177571"/>
                  </a:lnTo>
                  <a:lnTo>
                    <a:pt x="627972" y="201701"/>
                  </a:lnTo>
                  <a:lnTo>
                    <a:pt x="663560" y="232181"/>
                  </a:lnTo>
                  <a:lnTo>
                    <a:pt x="694089" y="267741"/>
                  </a:lnTo>
                  <a:lnTo>
                    <a:pt x="718928" y="308381"/>
                  </a:lnTo>
                  <a:lnTo>
                    <a:pt x="737449" y="351561"/>
                  </a:lnTo>
                  <a:lnTo>
                    <a:pt x="749023" y="398551"/>
                  </a:lnTo>
                  <a:lnTo>
                    <a:pt x="753021" y="448081"/>
                  </a:lnTo>
                  <a:lnTo>
                    <a:pt x="749023" y="497611"/>
                  </a:lnTo>
                  <a:lnTo>
                    <a:pt x="737449" y="544601"/>
                  </a:lnTo>
                  <a:lnTo>
                    <a:pt x="718927" y="589051"/>
                  </a:lnTo>
                  <a:lnTo>
                    <a:pt x="694088" y="628421"/>
                  </a:lnTo>
                  <a:lnTo>
                    <a:pt x="663559" y="663981"/>
                  </a:lnTo>
                  <a:lnTo>
                    <a:pt x="627969" y="694461"/>
                  </a:lnTo>
                  <a:lnTo>
                    <a:pt x="587948" y="719861"/>
                  </a:lnTo>
                  <a:lnTo>
                    <a:pt x="544124" y="737641"/>
                  </a:lnTo>
                  <a:lnTo>
                    <a:pt x="497127" y="750341"/>
                  </a:lnTo>
                  <a:lnTo>
                    <a:pt x="447586" y="754151"/>
                  </a:lnTo>
                  <a:lnTo>
                    <a:pt x="543502" y="754151"/>
                  </a:lnTo>
                  <a:lnTo>
                    <a:pt x="582832" y="738911"/>
                  </a:lnTo>
                  <a:lnTo>
                    <a:pt x="622302" y="717321"/>
                  </a:lnTo>
                  <a:lnTo>
                    <a:pt x="658133" y="690651"/>
                  </a:lnTo>
                  <a:lnTo>
                    <a:pt x="689826" y="658901"/>
                  </a:lnTo>
                  <a:lnTo>
                    <a:pt x="716878" y="623341"/>
                  </a:lnTo>
                  <a:lnTo>
                    <a:pt x="738790" y="583971"/>
                  </a:lnTo>
                  <a:lnTo>
                    <a:pt x="755062" y="540791"/>
                  </a:lnTo>
                  <a:lnTo>
                    <a:pt x="765192" y="496341"/>
                  </a:lnTo>
                  <a:lnTo>
                    <a:pt x="768680" y="448081"/>
                  </a:lnTo>
                  <a:lnTo>
                    <a:pt x="765192" y="401091"/>
                  </a:lnTo>
                  <a:lnTo>
                    <a:pt x="755062" y="355371"/>
                  </a:lnTo>
                  <a:lnTo>
                    <a:pt x="738790" y="313461"/>
                  </a:lnTo>
                  <a:lnTo>
                    <a:pt x="716878" y="274091"/>
                  </a:lnTo>
                  <a:lnTo>
                    <a:pt x="689826" y="237261"/>
                  </a:lnTo>
                  <a:lnTo>
                    <a:pt x="658133" y="205511"/>
                  </a:lnTo>
                  <a:lnTo>
                    <a:pt x="622302" y="178841"/>
                  </a:lnTo>
                  <a:lnTo>
                    <a:pt x="582832" y="157251"/>
                  </a:lnTo>
                  <a:lnTo>
                    <a:pt x="546780" y="143281"/>
                  </a:lnTo>
                  <a:close/>
                </a:path>
                <a:path w="895350" h="895350">
                  <a:moveTo>
                    <a:pt x="408063" y="73431"/>
                  </a:moveTo>
                  <a:lnTo>
                    <a:pt x="353530" y="83591"/>
                  </a:lnTo>
                  <a:lnTo>
                    <a:pt x="302004" y="100101"/>
                  </a:lnTo>
                  <a:lnTo>
                    <a:pt x="254085" y="124231"/>
                  </a:lnTo>
                  <a:lnTo>
                    <a:pt x="210375" y="155981"/>
                  </a:lnTo>
                  <a:lnTo>
                    <a:pt x="210388" y="210591"/>
                  </a:lnTo>
                  <a:lnTo>
                    <a:pt x="154736" y="210591"/>
                  </a:lnTo>
                  <a:lnTo>
                    <a:pt x="124101" y="255041"/>
                  </a:lnTo>
                  <a:lnTo>
                    <a:pt x="99788" y="302031"/>
                  </a:lnTo>
                  <a:lnTo>
                    <a:pt x="82408" y="354101"/>
                  </a:lnTo>
                  <a:lnTo>
                    <a:pt x="72567" y="408711"/>
                  </a:lnTo>
                  <a:lnTo>
                    <a:pt x="112179" y="448081"/>
                  </a:lnTo>
                  <a:lnTo>
                    <a:pt x="72529" y="487451"/>
                  </a:lnTo>
                  <a:lnTo>
                    <a:pt x="82341" y="542061"/>
                  </a:lnTo>
                  <a:lnTo>
                    <a:pt x="99690" y="594131"/>
                  </a:lnTo>
                  <a:lnTo>
                    <a:pt x="123966" y="641121"/>
                  </a:lnTo>
                  <a:lnTo>
                    <a:pt x="154558" y="685571"/>
                  </a:lnTo>
                  <a:lnTo>
                    <a:pt x="210362" y="685571"/>
                  </a:lnTo>
                  <a:lnTo>
                    <a:pt x="176870" y="646201"/>
                  </a:lnTo>
                  <a:lnTo>
                    <a:pt x="149621" y="601751"/>
                  </a:lnTo>
                  <a:lnTo>
                    <a:pt x="129304" y="554761"/>
                  </a:lnTo>
                  <a:lnTo>
                    <a:pt x="116607" y="502691"/>
                  </a:lnTo>
                  <a:lnTo>
                    <a:pt x="112217" y="448081"/>
                  </a:lnTo>
                  <a:lnTo>
                    <a:pt x="115853" y="398551"/>
                  </a:lnTo>
                  <a:lnTo>
                    <a:pt x="126416" y="351561"/>
                  </a:lnTo>
                  <a:lnTo>
                    <a:pt x="143387" y="307111"/>
                  </a:lnTo>
                  <a:lnTo>
                    <a:pt x="166248" y="265201"/>
                  </a:lnTo>
                  <a:lnTo>
                    <a:pt x="194479" y="228371"/>
                  </a:lnTo>
                  <a:lnTo>
                    <a:pt x="227562" y="195351"/>
                  </a:lnTo>
                  <a:lnTo>
                    <a:pt x="264978" y="167411"/>
                  </a:lnTo>
                  <a:lnTo>
                    <a:pt x="306208" y="144551"/>
                  </a:lnTo>
                  <a:lnTo>
                    <a:pt x="350734" y="126771"/>
                  </a:lnTo>
                  <a:lnTo>
                    <a:pt x="398037" y="116611"/>
                  </a:lnTo>
                  <a:lnTo>
                    <a:pt x="447598" y="112801"/>
                  </a:lnTo>
                  <a:lnTo>
                    <a:pt x="408063" y="73431"/>
                  </a:lnTo>
                  <a:close/>
                </a:path>
                <a:path w="895350" h="895350">
                  <a:moveTo>
                    <a:pt x="487133" y="73431"/>
                  </a:moveTo>
                  <a:lnTo>
                    <a:pt x="447598" y="112801"/>
                  </a:lnTo>
                  <a:lnTo>
                    <a:pt x="497156" y="116611"/>
                  </a:lnTo>
                  <a:lnTo>
                    <a:pt x="544456" y="126771"/>
                  </a:lnTo>
                  <a:lnTo>
                    <a:pt x="588980" y="144551"/>
                  </a:lnTo>
                  <a:lnTo>
                    <a:pt x="630209" y="167411"/>
                  </a:lnTo>
                  <a:lnTo>
                    <a:pt x="667624" y="195351"/>
                  </a:lnTo>
                  <a:lnTo>
                    <a:pt x="700706" y="228371"/>
                  </a:lnTo>
                  <a:lnTo>
                    <a:pt x="728937" y="265201"/>
                  </a:lnTo>
                  <a:lnTo>
                    <a:pt x="751797" y="307111"/>
                  </a:lnTo>
                  <a:lnTo>
                    <a:pt x="768768" y="351561"/>
                  </a:lnTo>
                  <a:lnTo>
                    <a:pt x="779331" y="398551"/>
                  </a:lnTo>
                  <a:lnTo>
                    <a:pt x="782967" y="448081"/>
                  </a:lnTo>
                  <a:lnTo>
                    <a:pt x="778577" y="502691"/>
                  </a:lnTo>
                  <a:lnTo>
                    <a:pt x="765879" y="554761"/>
                  </a:lnTo>
                  <a:lnTo>
                    <a:pt x="745560" y="601751"/>
                  </a:lnTo>
                  <a:lnTo>
                    <a:pt x="718308" y="646201"/>
                  </a:lnTo>
                  <a:lnTo>
                    <a:pt x="684809" y="685571"/>
                  </a:lnTo>
                  <a:lnTo>
                    <a:pt x="740625" y="685571"/>
                  </a:lnTo>
                  <a:lnTo>
                    <a:pt x="771211" y="641121"/>
                  </a:lnTo>
                  <a:lnTo>
                    <a:pt x="795485" y="594131"/>
                  </a:lnTo>
                  <a:lnTo>
                    <a:pt x="812836" y="542061"/>
                  </a:lnTo>
                  <a:lnTo>
                    <a:pt x="822655" y="487451"/>
                  </a:lnTo>
                  <a:lnTo>
                    <a:pt x="783005" y="448081"/>
                  </a:lnTo>
                  <a:lnTo>
                    <a:pt x="822617" y="408711"/>
                  </a:lnTo>
                  <a:lnTo>
                    <a:pt x="812776" y="354101"/>
                  </a:lnTo>
                  <a:lnTo>
                    <a:pt x="795396" y="302031"/>
                  </a:lnTo>
                  <a:lnTo>
                    <a:pt x="771083" y="255041"/>
                  </a:lnTo>
                  <a:lnTo>
                    <a:pt x="740448" y="210591"/>
                  </a:lnTo>
                  <a:lnTo>
                    <a:pt x="684720" y="210591"/>
                  </a:lnTo>
                  <a:lnTo>
                    <a:pt x="684720" y="155981"/>
                  </a:lnTo>
                  <a:lnTo>
                    <a:pt x="641029" y="124231"/>
                  </a:lnTo>
                  <a:lnTo>
                    <a:pt x="593132" y="100101"/>
                  </a:lnTo>
                  <a:lnTo>
                    <a:pt x="541632" y="83591"/>
                  </a:lnTo>
                  <a:lnTo>
                    <a:pt x="487133" y="73431"/>
                  </a:lnTo>
                  <a:close/>
                </a:path>
                <a:path w="895350" h="895350">
                  <a:moveTo>
                    <a:pt x="273989" y="491261"/>
                  </a:moveTo>
                  <a:lnTo>
                    <a:pt x="276908" y="515391"/>
                  </a:lnTo>
                  <a:lnTo>
                    <a:pt x="287759" y="601751"/>
                  </a:lnTo>
                  <a:lnTo>
                    <a:pt x="290220" y="620801"/>
                  </a:lnTo>
                  <a:lnTo>
                    <a:pt x="446290" y="680491"/>
                  </a:lnTo>
                  <a:lnTo>
                    <a:pt x="448779" y="680491"/>
                  </a:lnTo>
                  <a:lnTo>
                    <a:pt x="604875" y="622071"/>
                  </a:lnTo>
                  <a:lnTo>
                    <a:pt x="607325" y="601751"/>
                  </a:lnTo>
                  <a:lnTo>
                    <a:pt x="607964" y="596671"/>
                  </a:lnTo>
                  <a:lnTo>
                    <a:pt x="406565" y="596671"/>
                  </a:lnTo>
                  <a:lnTo>
                    <a:pt x="340702" y="595401"/>
                  </a:lnTo>
                  <a:lnTo>
                    <a:pt x="329847" y="592861"/>
                  </a:lnTo>
                  <a:lnTo>
                    <a:pt x="320513" y="586511"/>
                  </a:lnTo>
                  <a:lnTo>
                    <a:pt x="314517" y="578891"/>
                  </a:lnTo>
                  <a:lnTo>
                    <a:pt x="313677" y="570001"/>
                  </a:lnTo>
                  <a:lnTo>
                    <a:pt x="317999" y="559841"/>
                  </a:lnTo>
                  <a:lnTo>
                    <a:pt x="324950" y="552221"/>
                  </a:lnTo>
                  <a:lnTo>
                    <a:pt x="333531" y="544601"/>
                  </a:lnTo>
                  <a:lnTo>
                    <a:pt x="342747" y="538251"/>
                  </a:lnTo>
                  <a:lnTo>
                    <a:pt x="333940" y="533171"/>
                  </a:lnTo>
                  <a:lnTo>
                    <a:pt x="315379" y="520471"/>
                  </a:lnTo>
                  <a:lnTo>
                    <a:pt x="293312" y="503961"/>
                  </a:lnTo>
                  <a:lnTo>
                    <a:pt x="273989" y="491261"/>
                  </a:lnTo>
                  <a:close/>
                </a:path>
                <a:path w="895350" h="895350">
                  <a:moveTo>
                    <a:pt x="627405" y="406171"/>
                  </a:moveTo>
                  <a:lnTo>
                    <a:pt x="267690" y="406171"/>
                  </a:lnTo>
                  <a:lnTo>
                    <a:pt x="271373" y="449351"/>
                  </a:lnTo>
                  <a:lnTo>
                    <a:pt x="406603" y="449351"/>
                  </a:lnTo>
                  <a:lnTo>
                    <a:pt x="406565" y="596671"/>
                  </a:lnTo>
                  <a:lnTo>
                    <a:pt x="488530" y="596671"/>
                  </a:lnTo>
                  <a:lnTo>
                    <a:pt x="488480" y="450621"/>
                  </a:lnTo>
                  <a:lnTo>
                    <a:pt x="623722" y="449351"/>
                  </a:lnTo>
                  <a:lnTo>
                    <a:pt x="627405" y="406171"/>
                  </a:lnTo>
                  <a:close/>
                </a:path>
                <a:path w="895350" h="895350">
                  <a:moveTo>
                    <a:pt x="621093" y="491261"/>
                  </a:moveTo>
                  <a:lnTo>
                    <a:pt x="601781" y="503961"/>
                  </a:lnTo>
                  <a:lnTo>
                    <a:pt x="579713" y="520471"/>
                  </a:lnTo>
                  <a:lnTo>
                    <a:pt x="561146" y="533171"/>
                  </a:lnTo>
                  <a:lnTo>
                    <a:pt x="552335" y="538251"/>
                  </a:lnTo>
                  <a:lnTo>
                    <a:pt x="561564" y="544601"/>
                  </a:lnTo>
                  <a:lnTo>
                    <a:pt x="570145" y="552221"/>
                  </a:lnTo>
                  <a:lnTo>
                    <a:pt x="577087" y="559841"/>
                  </a:lnTo>
                  <a:lnTo>
                    <a:pt x="581393" y="570001"/>
                  </a:lnTo>
                  <a:lnTo>
                    <a:pt x="580569" y="578891"/>
                  </a:lnTo>
                  <a:lnTo>
                    <a:pt x="574582" y="586511"/>
                  </a:lnTo>
                  <a:lnTo>
                    <a:pt x="565248" y="594131"/>
                  </a:lnTo>
                  <a:lnTo>
                    <a:pt x="554380" y="596671"/>
                  </a:lnTo>
                  <a:lnTo>
                    <a:pt x="607964" y="596671"/>
                  </a:lnTo>
                  <a:lnTo>
                    <a:pt x="618179" y="515391"/>
                  </a:lnTo>
                  <a:lnTo>
                    <a:pt x="621093" y="491261"/>
                  </a:lnTo>
                  <a:close/>
                </a:path>
                <a:path w="895350" h="895350">
                  <a:moveTo>
                    <a:pt x="253479" y="257581"/>
                  </a:moveTo>
                  <a:lnTo>
                    <a:pt x="264883" y="384581"/>
                  </a:lnTo>
                  <a:lnTo>
                    <a:pt x="630224" y="384581"/>
                  </a:lnTo>
                  <a:lnTo>
                    <a:pt x="631477" y="370611"/>
                  </a:lnTo>
                  <a:lnTo>
                    <a:pt x="344347" y="370611"/>
                  </a:lnTo>
                  <a:lnTo>
                    <a:pt x="302475" y="341401"/>
                  </a:lnTo>
                  <a:lnTo>
                    <a:pt x="328434" y="313461"/>
                  </a:lnTo>
                  <a:lnTo>
                    <a:pt x="328434" y="310921"/>
                  </a:lnTo>
                  <a:lnTo>
                    <a:pt x="289642" y="284251"/>
                  </a:lnTo>
                  <a:lnTo>
                    <a:pt x="271834" y="270281"/>
                  </a:lnTo>
                  <a:lnTo>
                    <a:pt x="253479" y="257581"/>
                  </a:lnTo>
                  <a:close/>
                </a:path>
                <a:path w="895350" h="895350">
                  <a:moveTo>
                    <a:pt x="448259" y="247421"/>
                  </a:moveTo>
                  <a:lnTo>
                    <a:pt x="446836" y="247421"/>
                  </a:lnTo>
                  <a:lnTo>
                    <a:pt x="430959" y="263931"/>
                  </a:lnTo>
                  <a:lnTo>
                    <a:pt x="398855" y="294411"/>
                  </a:lnTo>
                  <a:lnTo>
                    <a:pt x="383349" y="310921"/>
                  </a:lnTo>
                  <a:lnTo>
                    <a:pt x="407835" y="341401"/>
                  </a:lnTo>
                  <a:lnTo>
                    <a:pt x="407835" y="342671"/>
                  </a:lnTo>
                  <a:lnTo>
                    <a:pt x="344347" y="370611"/>
                  </a:lnTo>
                  <a:lnTo>
                    <a:pt x="550290" y="370611"/>
                  </a:lnTo>
                  <a:lnTo>
                    <a:pt x="487260" y="342671"/>
                  </a:lnTo>
                  <a:lnTo>
                    <a:pt x="487260" y="341401"/>
                  </a:lnTo>
                  <a:lnTo>
                    <a:pt x="511771" y="310921"/>
                  </a:lnTo>
                  <a:lnTo>
                    <a:pt x="496252" y="294411"/>
                  </a:lnTo>
                  <a:lnTo>
                    <a:pt x="464142" y="263931"/>
                  </a:lnTo>
                  <a:lnTo>
                    <a:pt x="448259" y="247421"/>
                  </a:lnTo>
                  <a:close/>
                </a:path>
                <a:path w="895350" h="895350">
                  <a:moveTo>
                    <a:pt x="641616" y="257581"/>
                  </a:moveTo>
                  <a:lnTo>
                    <a:pt x="623273" y="270281"/>
                  </a:lnTo>
                  <a:lnTo>
                    <a:pt x="605469" y="284251"/>
                  </a:lnTo>
                  <a:lnTo>
                    <a:pt x="566673" y="310921"/>
                  </a:lnTo>
                  <a:lnTo>
                    <a:pt x="566673" y="313461"/>
                  </a:lnTo>
                  <a:lnTo>
                    <a:pt x="593051" y="341401"/>
                  </a:lnTo>
                  <a:lnTo>
                    <a:pt x="550290" y="370611"/>
                  </a:lnTo>
                  <a:lnTo>
                    <a:pt x="631477" y="370611"/>
                  </a:lnTo>
                  <a:lnTo>
                    <a:pt x="641616" y="257581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179763" y="7231188"/>
              <a:ext cx="895350" cy="895350"/>
            </a:xfrm>
            <a:custGeom>
              <a:avLst/>
              <a:gdLst/>
              <a:ahLst/>
              <a:cxnLst/>
              <a:rect l="l" t="t" r="r" b="b"/>
              <a:pathLst>
                <a:path w="895350" h="895350">
                  <a:moveTo>
                    <a:pt x="855281" y="407682"/>
                  </a:moveTo>
                  <a:lnTo>
                    <a:pt x="856132" y="417593"/>
                  </a:lnTo>
                  <a:lnTo>
                    <a:pt x="856753" y="427567"/>
                  </a:lnTo>
                  <a:lnTo>
                    <a:pt x="857133" y="437604"/>
                  </a:lnTo>
                  <a:lnTo>
                    <a:pt x="857262" y="447700"/>
                  </a:lnTo>
                  <a:lnTo>
                    <a:pt x="857133" y="457737"/>
                  </a:lnTo>
                  <a:lnTo>
                    <a:pt x="856754" y="467710"/>
                  </a:lnTo>
                  <a:lnTo>
                    <a:pt x="856137" y="477620"/>
                  </a:lnTo>
                  <a:lnTo>
                    <a:pt x="855294" y="487464"/>
                  </a:lnTo>
                  <a:lnTo>
                    <a:pt x="895184" y="447586"/>
                  </a:lnTo>
                  <a:lnTo>
                    <a:pt x="855281" y="407682"/>
                  </a:lnTo>
                  <a:close/>
                </a:path>
                <a:path w="895350" h="895350">
                  <a:moveTo>
                    <a:pt x="39928" y="407657"/>
                  </a:moveTo>
                  <a:lnTo>
                    <a:pt x="0" y="447586"/>
                  </a:lnTo>
                  <a:lnTo>
                    <a:pt x="39903" y="487476"/>
                  </a:lnTo>
                  <a:lnTo>
                    <a:pt x="39067" y="477628"/>
                  </a:lnTo>
                  <a:lnTo>
                    <a:pt x="38455" y="467710"/>
                  </a:lnTo>
                  <a:lnTo>
                    <a:pt x="38081" y="457728"/>
                  </a:lnTo>
                  <a:lnTo>
                    <a:pt x="38087" y="437586"/>
                  </a:lnTo>
                  <a:lnTo>
                    <a:pt x="38463" y="427548"/>
                  </a:lnTo>
                  <a:lnTo>
                    <a:pt x="39080" y="417573"/>
                  </a:lnTo>
                  <a:lnTo>
                    <a:pt x="39928" y="407657"/>
                  </a:lnTo>
                  <a:close/>
                </a:path>
                <a:path w="895350" h="895350">
                  <a:moveTo>
                    <a:pt x="407809" y="855395"/>
                  </a:moveTo>
                  <a:lnTo>
                    <a:pt x="447586" y="895172"/>
                  </a:lnTo>
                  <a:lnTo>
                    <a:pt x="485418" y="857351"/>
                  </a:lnTo>
                  <a:lnTo>
                    <a:pt x="447598" y="857351"/>
                  </a:lnTo>
                  <a:lnTo>
                    <a:pt x="437559" y="857222"/>
                  </a:lnTo>
                  <a:lnTo>
                    <a:pt x="427503" y="856840"/>
                  </a:lnTo>
                  <a:lnTo>
                    <a:pt x="417641" y="856230"/>
                  </a:lnTo>
                  <a:lnTo>
                    <a:pt x="407809" y="855395"/>
                  </a:lnTo>
                  <a:close/>
                </a:path>
                <a:path w="895350" h="895350">
                  <a:moveTo>
                    <a:pt x="487375" y="855395"/>
                  </a:moveTo>
                  <a:lnTo>
                    <a:pt x="477494" y="856231"/>
                  </a:lnTo>
                  <a:lnTo>
                    <a:pt x="467484" y="856845"/>
                  </a:lnTo>
                  <a:lnTo>
                    <a:pt x="457635" y="857217"/>
                  </a:lnTo>
                  <a:lnTo>
                    <a:pt x="447598" y="857351"/>
                  </a:lnTo>
                  <a:lnTo>
                    <a:pt x="485418" y="857351"/>
                  </a:lnTo>
                  <a:lnTo>
                    <a:pt x="487375" y="855395"/>
                  </a:lnTo>
                  <a:close/>
                </a:path>
                <a:path w="895350" h="895350">
                  <a:moveTo>
                    <a:pt x="447586" y="0"/>
                  </a:moveTo>
                  <a:lnTo>
                    <a:pt x="407568" y="40017"/>
                  </a:lnTo>
                  <a:lnTo>
                    <a:pt x="417486" y="39167"/>
                  </a:lnTo>
                  <a:lnTo>
                    <a:pt x="427464" y="38547"/>
                  </a:lnTo>
                  <a:lnTo>
                    <a:pt x="437502" y="38171"/>
                  </a:lnTo>
                  <a:lnTo>
                    <a:pt x="447598" y="38049"/>
                  </a:lnTo>
                  <a:lnTo>
                    <a:pt x="485647" y="38049"/>
                  </a:lnTo>
                  <a:lnTo>
                    <a:pt x="447586" y="0"/>
                  </a:lnTo>
                  <a:close/>
                </a:path>
                <a:path w="895350" h="895350">
                  <a:moveTo>
                    <a:pt x="485647" y="38049"/>
                  </a:moveTo>
                  <a:lnTo>
                    <a:pt x="447598" y="38049"/>
                  </a:lnTo>
                  <a:lnTo>
                    <a:pt x="457694" y="38178"/>
                  </a:lnTo>
                  <a:lnTo>
                    <a:pt x="467731" y="38557"/>
                  </a:lnTo>
                  <a:lnTo>
                    <a:pt x="477706" y="39174"/>
                  </a:lnTo>
                  <a:lnTo>
                    <a:pt x="487616" y="40017"/>
                  </a:lnTo>
                  <a:lnTo>
                    <a:pt x="485647" y="38049"/>
                  </a:lnTo>
                  <a:close/>
                </a:path>
                <a:path w="895350" h="895350">
                  <a:moveTo>
                    <a:pt x="210388" y="685571"/>
                  </a:moveTo>
                  <a:lnTo>
                    <a:pt x="210388" y="741451"/>
                  </a:lnTo>
                  <a:lnTo>
                    <a:pt x="254048" y="771931"/>
                  </a:lnTo>
                  <a:lnTo>
                    <a:pt x="301912" y="796061"/>
                  </a:lnTo>
                  <a:lnTo>
                    <a:pt x="353379" y="813841"/>
                  </a:lnTo>
                  <a:lnTo>
                    <a:pt x="407847" y="822731"/>
                  </a:lnTo>
                  <a:lnTo>
                    <a:pt x="447522" y="783361"/>
                  </a:lnTo>
                  <a:lnTo>
                    <a:pt x="393118" y="779551"/>
                  </a:lnTo>
                  <a:lnTo>
                    <a:pt x="341511" y="766851"/>
                  </a:lnTo>
                  <a:lnTo>
                    <a:pt x="293393" y="746531"/>
                  </a:lnTo>
                  <a:lnTo>
                    <a:pt x="249455" y="718591"/>
                  </a:lnTo>
                  <a:lnTo>
                    <a:pt x="210388" y="685571"/>
                  </a:lnTo>
                  <a:close/>
                </a:path>
                <a:path w="895350" h="895350">
                  <a:moveTo>
                    <a:pt x="684720" y="685571"/>
                  </a:moveTo>
                  <a:lnTo>
                    <a:pt x="645656" y="718591"/>
                  </a:lnTo>
                  <a:lnTo>
                    <a:pt x="601727" y="746531"/>
                  </a:lnTo>
                  <a:lnTo>
                    <a:pt x="553624" y="766851"/>
                  </a:lnTo>
                  <a:lnTo>
                    <a:pt x="502039" y="779551"/>
                  </a:lnTo>
                  <a:lnTo>
                    <a:pt x="447662" y="783361"/>
                  </a:lnTo>
                  <a:lnTo>
                    <a:pt x="487324" y="822731"/>
                  </a:lnTo>
                  <a:lnTo>
                    <a:pt x="541772" y="813841"/>
                  </a:lnTo>
                  <a:lnTo>
                    <a:pt x="593218" y="796061"/>
                  </a:lnTo>
                  <a:lnTo>
                    <a:pt x="641066" y="771931"/>
                  </a:lnTo>
                  <a:lnTo>
                    <a:pt x="684720" y="741451"/>
                  </a:lnTo>
                  <a:lnTo>
                    <a:pt x="684720" y="685571"/>
                  </a:lnTo>
                  <a:close/>
                </a:path>
                <a:path w="895350" h="895350">
                  <a:moveTo>
                    <a:pt x="447598" y="126771"/>
                  </a:moveTo>
                  <a:lnTo>
                    <a:pt x="400214" y="130581"/>
                  </a:lnTo>
                  <a:lnTo>
                    <a:pt x="354966" y="140741"/>
                  </a:lnTo>
                  <a:lnTo>
                    <a:pt x="312356" y="157251"/>
                  </a:lnTo>
                  <a:lnTo>
                    <a:pt x="272885" y="178841"/>
                  </a:lnTo>
                  <a:lnTo>
                    <a:pt x="237052" y="205511"/>
                  </a:lnTo>
                  <a:lnTo>
                    <a:pt x="205359" y="237261"/>
                  </a:lnTo>
                  <a:lnTo>
                    <a:pt x="178306" y="274091"/>
                  </a:lnTo>
                  <a:lnTo>
                    <a:pt x="156394" y="313461"/>
                  </a:lnTo>
                  <a:lnTo>
                    <a:pt x="140122" y="355371"/>
                  </a:lnTo>
                  <a:lnTo>
                    <a:pt x="129992" y="401091"/>
                  </a:lnTo>
                  <a:lnTo>
                    <a:pt x="126504" y="448081"/>
                  </a:lnTo>
                  <a:lnTo>
                    <a:pt x="129992" y="496341"/>
                  </a:lnTo>
                  <a:lnTo>
                    <a:pt x="140122" y="540791"/>
                  </a:lnTo>
                  <a:lnTo>
                    <a:pt x="156393" y="583971"/>
                  </a:lnTo>
                  <a:lnTo>
                    <a:pt x="178306" y="623341"/>
                  </a:lnTo>
                  <a:lnTo>
                    <a:pt x="205358" y="658901"/>
                  </a:lnTo>
                  <a:lnTo>
                    <a:pt x="237050" y="690651"/>
                  </a:lnTo>
                  <a:lnTo>
                    <a:pt x="272882" y="717321"/>
                  </a:lnTo>
                  <a:lnTo>
                    <a:pt x="312351" y="738911"/>
                  </a:lnTo>
                  <a:lnTo>
                    <a:pt x="354959" y="755421"/>
                  </a:lnTo>
                  <a:lnTo>
                    <a:pt x="400204" y="765581"/>
                  </a:lnTo>
                  <a:lnTo>
                    <a:pt x="447586" y="769391"/>
                  </a:lnTo>
                  <a:lnTo>
                    <a:pt x="494970" y="765581"/>
                  </a:lnTo>
                  <a:lnTo>
                    <a:pt x="540218" y="755421"/>
                  </a:lnTo>
                  <a:lnTo>
                    <a:pt x="543496" y="754151"/>
                  </a:lnTo>
                  <a:lnTo>
                    <a:pt x="447586" y="754151"/>
                  </a:lnTo>
                  <a:lnTo>
                    <a:pt x="398047" y="750341"/>
                  </a:lnTo>
                  <a:lnTo>
                    <a:pt x="351053" y="737641"/>
                  </a:lnTo>
                  <a:lnTo>
                    <a:pt x="307231" y="719861"/>
                  </a:lnTo>
                  <a:lnTo>
                    <a:pt x="267212" y="694461"/>
                  </a:lnTo>
                  <a:lnTo>
                    <a:pt x="231624" y="663981"/>
                  </a:lnTo>
                  <a:lnTo>
                    <a:pt x="201095" y="628421"/>
                  </a:lnTo>
                  <a:lnTo>
                    <a:pt x="176256" y="589051"/>
                  </a:lnTo>
                  <a:lnTo>
                    <a:pt x="157735" y="544601"/>
                  </a:lnTo>
                  <a:lnTo>
                    <a:pt x="146161" y="497611"/>
                  </a:lnTo>
                  <a:lnTo>
                    <a:pt x="142163" y="448081"/>
                  </a:lnTo>
                  <a:lnTo>
                    <a:pt x="146161" y="398551"/>
                  </a:lnTo>
                  <a:lnTo>
                    <a:pt x="157734" y="351561"/>
                  </a:lnTo>
                  <a:lnTo>
                    <a:pt x="176254" y="308381"/>
                  </a:lnTo>
                  <a:lnTo>
                    <a:pt x="201093" y="267741"/>
                  </a:lnTo>
                  <a:lnTo>
                    <a:pt x="231621" y="232181"/>
                  </a:lnTo>
                  <a:lnTo>
                    <a:pt x="267209" y="201701"/>
                  </a:lnTo>
                  <a:lnTo>
                    <a:pt x="307230" y="177571"/>
                  </a:lnTo>
                  <a:lnTo>
                    <a:pt x="351055" y="158521"/>
                  </a:lnTo>
                  <a:lnTo>
                    <a:pt x="398053" y="147091"/>
                  </a:lnTo>
                  <a:lnTo>
                    <a:pt x="447598" y="143281"/>
                  </a:lnTo>
                  <a:lnTo>
                    <a:pt x="546780" y="143281"/>
                  </a:lnTo>
                  <a:lnTo>
                    <a:pt x="540225" y="140741"/>
                  </a:lnTo>
                  <a:lnTo>
                    <a:pt x="494980" y="130581"/>
                  </a:lnTo>
                  <a:lnTo>
                    <a:pt x="447598" y="126771"/>
                  </a:lnTo>
                  <a:close/>
                </a:path>
                <a:path w="895350" h="895350">
                  <a:moveTo>
                    <a:pt x="546780" y="143281"/>
                  </a:moveTo>
                  <a:lnTo>
                    <a:pt x="447598" y="143281"/>
                  </a:lnTo>
                  <a:lnTo>
                    <a:pt x="497137" y="147091"/>
                  </a:lnTo>
                  <a:lnTo>
                    <a:pt x="544131" y="158521"/>
                  </a:lnTo>
                  <a:lnTo>
                    <a:pt x="587952" y="177571"/>
                  </a:lnTo>
                  <a:lnTo>
                    <a:pt x="627972" y="201701"/>
                  </a:lnTo>
                  <a:lnTo>
                    <a:pt x="663560" y="232181"/>
                  </a:lnTo>
                  <a:lnTo>
                    <a:pt x="694089" y="267741"/>
                  </a:lnTo>
                  <a:lnTo>
                    <a:pt x="718928" y="308381"/>
                  </a:lnTo>
                  <a:lnTo>
                    <a:pt x="737449" y="351561"/>
                  </a:lnTo>
                  <a:lnTo>
                    <a:pt x="749023" y="398551"/>
                  </a:lnTo>
                  <a:lnTo>
                    <a:pt x="753021" y="448081"/>
                  </a:lnTo>
                  <a:lnTo>
                    <a:pt x="749023" y="497611"/>
                  </a:lnTo>
                  <a:lnTo>
                    <a:pt x="737449" y="544601"/>
                  </a:lnTo>
                  <a:lnTo>
                    <a:pt x="718927" y="589051"/>
                  </a:lnTo>
                  <a:lnTo>
                    <a:pt x="694088" y="628421"/>
                  </a:lnTo>
                  <a:lnTo>
                    <a:pt x="663559" y="663981"/>
                  </a:lnTo>
                  <a:lnTo>
                    <a:pt x="627969" y="694461"/>
                  </a:lnTo>
                  <a:lnTo>
                    <a:pt x="587948" y="719861"/>
                  </a:lnTo>
                  <a:lnTo>
                    <a:pt x="544124" y="737641"/>
                  </a:lnTo>
                  <a:lnTo>
                    <a:pt x="497127" y="750341"/>
                  </a:lnTo>
                  <a:lnTo>
                    <a:pt x="447586" y="754151"/>
                  </a:lnTo>
                  <a:lnTo>
                    <a:pt x="543496" y="754151"/>
                  </a:lnTo>
                  <a:lnTo>
                    <a:pt x="582828" y="738911"/>
                  </a:lnTo>
                  <a:lnTo>
                    <a:pt x="622299" y="717321"/>
                  </a:lnTo>
                  <a:lnTo>
                    <a:pt x="658131" y="690651"/>
                  </a:lnTo>
                  <a:lnTo>
                    <a:pt x="689824" y="658901"/>
                  </a:lnTo>
                  <a:lnTo>
                    <a:pt x="716878" y="623341"/>
                  </a:lnTo>
                  <a:lnTo>
                    <a:pt x="738790" y="583971"/>
                  </a:lnTo>
                  <a:lnTo>
                    <a:pt x="755062" y="540791"/>
                  </a:lnTo>
                  <a:lnTo>
                    <a:pt x="765192" y="496341"/>
                  </a:lnTo>
                  <a:lnTo>
                    <a:pt x="768680" y="448081"/>
                  </a:lnTo>
                  <a:lnTo>
                    <a:pt x="765192" y="401091"/>
                  </a:lnTo>
                  <a:lnTo>
                    <a:pt x="755062" y="355371"/>
                  </a:lnTo>
                  <a:lnTo>
                    <a:pt x="738790" y="313461"/>
                  </a:lnTo>
                  <a:lnTo>
                    <a:pt x="716878" y="274091"/>
                  </a:lnTo>
                  <a:lnTo>
                    <a:pt x="689826" y="237261"/>
                  </a:lnTo>
                  <a:lnTo>
                    <a:pt x="658133" y="205511"/>
                  </a:lnTo>
                  <a:lnTo>
                    <a:pt x="622302" y="178841"/>
                  </a:lnTo>
                  <a:lnTo>
                    <a:pt x="582832" y="157251"/>
                  </a:lnTo>
                  <a:lnTo>
                    <a:pt x="546780" y="143281"/>
                  </a:lnTo>
                  <a:close/>
                </a:path>
                <a:path w="895350" h="895350">
                  <a:moveTo>
                    <a:pt x="408063" y="73431"/>
                  </a:moveTo>
                  <a:lnTo>
                    <a:pt x="353530" y="83591"/>
                  </a:lnTo>
                  <a:lnTo>
                    <a:pt x="302004" y="100101"/>
                  </a:lnTo>
                  <a:lnTo>
                    <a:pt x="254085" y="124231"/>
                  </a:lnTo>
                  <a:lnTo>
                    <a:pt x="210375" y="155981"/>
                  </a:lnTo>
                  <a:lnTo>
                    <a:pt x="210388" y="210591"/>
                  </a:lnTo>
                  <a:lnTo>
                    <a:pt x="154736" y="210591"/>
                  </a:lnTo>
                  <a:lnTo>
                    <a:pt x="124101" y="255041"/>
                  </a:lnTo>
                  <a:lnTo>
                    <a:pt x="99788" y="302031"/>
                  </a:lnTo>
                  <a:lnTo>
                    <a:pt x="82408" y="354101"/>
                  </a:lnTo>
                  <a:lnTo>
                    <a:pt x="72567" y="408711"/>
                  </a:lnTo>
                  <a:lnTo>
                    <a:pt x="112179" y="448081"/>
                  </a:lnTo>
                  <a:lnTo>
                    <a:pt x="72529" y="487451"/>
                  </a:lnTo>
                  <a:lnTo>
                    <a:pt x="82341" y="542061"/>
                  </a:lnTo>
                  <a:lnTo>
                    <a:pt x="99690" y="594131"/>
                  </a:lnTo>
                  <a:lnTo>
                    <a:pt x="123966" y="641121"/>
                  </a:lnTo>
                  <a:lnTo>
                    <a:pt x="154558" y="685571"/>
                  </a:lnTo>
                  <a:lnTo>
                    <a:pt x="210362" y="685571"/>
                  </a:lnTo>
                  <a:lnTo>
                    <a:pt x="176870" y="646201"/>
                  </a:lnTo>
                  <a:lnTo>
                    <a:pt x="149621" y="601751"/>
                  </a:lnTo>
                  <a:lnTo>
                    <a:pt x="129304" y="554761"/>
                  </a:lnTo>
                  <a:lnTo>
                    <a:pt x="116607" y="502691"/>
                  </a:lnTo>
                  <a:lnTo>
                    <a:pt x="112217" y="448081"/>
                  </a:lnTo>
                  <a:lnTo>
                    <a:pt x="115853" y="398551"/>
                  </a:lnTo>
                  <a:lnTo>
                    <a:pt x="126416" y="351561"/>
                  </a:lnTo>
                  <a:lnTo>
                    <a:pt x="143387" y="307111"/>
                  </a:lnTo>
                  <a:lnTo>
                    <a:pt x="166247" y="265201"/>
                  </a:lnTo>
                  <a:lnTo>
                    <a:pt x="194478" y="228371"/>
                  </a:lnTo>
                  <a:lnTo>
                    <a:pt x="227560" y="195351"/>
                  </a:lnTo>
                  <a:lnTo>
                    <a:pt x="264975" y="167411"/>
                  </a:lnTo>
                  <a:lnTo>
                    <a:pt x="306204" y="144551"/>
                  </a:lnTo>
                  <a:lnTo>
                    <a:pt x="350727" y="126771"/>
                  </a:lnTo>
                  <a:lnTo>
                    <a:pt x="398028" y="116611"/>
                  </a:lnTo>
                  <a:lnTo>
                    <a:pt x="447586" y="112801"/>
                  </a:lnTo>
                  <a:lnTo>
                    <a:pt x="408063" y="73431"/>
                  </a:lnTo>
                  <a:close/>
                </a:path>
                <a:path w="895350" h="895350">
                  <a:moveTo>
                    <a:pt x="487133" y="73431"/>
                  </a:moveTo>
                  <a:lnTo>
                    <a:pt x="447598" y="112801"/>
                  </a:lnTo>
                  <a:lnTo>
                    <a:pt x="497147" y="116611"/>
                  </a:lnTo>
                  <a:lnTo>
                    <a:pt x="544449" y="126771"/>
                  </a:lnTo>
                  <a:lnTo>
                    <a:pt x="588975" y="144551"/>
                  </a:lnTo>
                  <a:lnTo>
                    <a:pt x="630206" y="167411"/>
                  </a:lnTo>
                  <a:lnTo>
                    <a:pt x="667622" y="195351"/>
                  </a:lnTo>
                  <a:lnTo>
                    <a:pt x="700705" y="228371"/>
                  </a:lnTo>
                  <a:lnTo>
                    <a:pt x="728936" y="265201"/>
                  </a:lnTo>
                  <a:lnTo>
                    <a:pt x="751797" y="307111"/>
                  </a:lnTo>
                  <a:lnTo>
                    <a:pt x="768768" y="351561"/>
                  </a:lnTo>
                  <a:lnTo>
                    <a:pt x="779331" y="398551"/>
                  </a:lnTo>
                  <a:lnTo>
                    <a:pt x="782967" y="448081"/>
                  </a:lnTo>
                  <a:lnTo>
                    <a:pt x="778577" y="502691"/>
                  </a:lnTo>
                  <a:lnTo>
                    <a:pt x="765879" y="554761"/>
                  </a:lnTo>
                  <a:lnTo>
                    <a:pt x="745560" y="601751"/>
                  </a:lnTo>
                  <a:lnTo>
                    <a:pt x="718308" y="646201"/>
                  </a:lnTo>
                  <a:lnTo>
                    <a:pt x="684809" y="685571"/>
                  </a:lnTo>
                  <a:lnTo>
                    <a:pt x="740625" y="685571"/>
                  </a:lnTo>
                  <a:lnTo>
                    <a:pt x="771211" y="641121"/>
                  </a:lnTo>
                  <a:lnTo>
                    <a:pt x="795485" y="594131"/>
                  </a:lnTo>
                  <a:lnTo>
                    <a:pt x="812836" y="542061"/>
                  </a:lnTo>
                  <a:lnTo>
                    <a:pt x="822655" y="487451"/>
                  </a:lnTo>
                  <a:lnTo>
                    <a:pt x="783005" y="448081"/>
                  </a:lnTo>
                  <a:lnTo>
                    <a:pt x="822617" y="408711"/>
                  </a:lnTo>
                  <a:lnTo>
                    <a:pt x="812776" y="354101"/>
                  </a:lnTo>
                  <a:lnTo>
                    <a:pt x="795396" y="302031"/>
                  </a:lnTo>
                  <a:lnTo>
                    <a:pt x="771083" y="255041"/>
                  </a:lnTo>
                  <a:lnTo>
                    <a:pt x="740448" y="210591"/>
                  </a:lnTo>
                  <a:lnTo>
                    <a:pt x="684720" y="210591"/>
                  </a:lnTo>
                  <a:lnTo>
                    <a:pt x="684720" y="155981"/>
                  </a:lnTo>
                  <a:lnTo>
                    <a:pt x="641024" y="124231"/>
                  </a:lnTo>
                  <a:lnTo>
                    <a:pt x="593128" y="100101"/>
                  </a:lnTo>
                  <a:lnTo>
                    <a:pt x="541631" y="83591"/>
                  </a:lnTo>
                  <a:lnTo>
                    <a:pt x="487133" y="73431"/>
                  </a:lnTo>
                  <a:close/>
                </a:path>
                <a:path w="895350" h="895350">
                  <a:moveTo>
                    <a:pt x="273989" y="491261"/>
                  </a:moveTo>
                  <a:lnTo>
                    <a:pt x="276908" y="515391"/>
                  </a:lnTo>
                  <a:lnTo>
                    <a:pt x="287759" y="601751"/>
                  </a:lnTo>
                  <a:lnTo>
                    <a:pt x="290220" y="620801"/>
                  </a:lnTo>
                  <a:lnTo>
                    <a:pt x="446290" y="680491"/>
                  </a:lnTo>
                  <a:lnTo>
                    <a:pt x="448779" y="680491"/>
                  </a:lnTo>
                  <a:lnTo>
                    <a:pt x="604875" y="622071"/>
                  </a:lnTo>
                  <a:lnTo>
                    <a:pt x="607325" y="601751"/>
                  </a:lnTo>
                  <a:lnTo>
                    <a:pt x="607964" y="596671"/>
                  </a:lnTo>
                  <a:lnTo>
                    <a:pt x="406565" y="596671"/>
                  </a:lnTo>
                  <a:lnTo>
                    <a:pt x="340702" y="595401"/>
                  </a:lnTo>
                  <a:lnTo>
                    <a:pt x="329847" y="592861"/>
                  </a:lnTo>
                  <a:lnTo>
                    <a:pt x="320513" y="586511"/>
                  </a:lnTo>
                  <a:lnTo>
                    <a:pt x="314517" y="578891"/>
                  </a:lnTo>
                  <a:lnTo>
                    <a:pt x="313677" y="570001"/>
                  </a:lnTo>
                  <a:lnTo>
                    <a:pt x="317999" y="559841"/>
                  </a:lnTo>
                  <a:lnTo>
                    <a:pt x="324950" y="552221"/>
                  </a:lnTo>
                  <a:lnTo>
                    <a:pt x="333531" y="544601"/>
                  </a:lnTo>
                  <a:lnTo>
                    <a:pt x="342747" y="538251"/>
                  </a:lnTo>
                  <a:lnTo>
                    <a:pt x="333940" y="533171"/>
                  </a:lnTo>
                  <a:lnTo>
                    <a:pt x="315379" y="520471"/>
                  </a:lnTo>
                  <a:lnTo>
                    <a:pt x="293312" y="503961"/>
                  </a:lnTo>
                  <a:lnTo>
                    <a:pt x="273989" y="491261"/>
                  </a:lnTo>
                  <a:close/>
                </a:path>
                <a:path w="895350" h="895350">
                  <a:moveTo>
                    <a:pt x="627405" y="406171"/>
                  </a:moveTo>
                  <a:lnTo>
                    <a:pt x="267690" y="406171"/>
                  </a:lnTo>
                  <a:lnTo>
                    <a:pt x="271373" y="449351"/>
                  </a:lnTo>
                  <a:lnTo>
                    <a:pt x="406603" y="449351"/>
                  </a:lnTo>
                  <a:lnTo>
                    <a:pt x="406565" y="596671"/>
                  </a:lnTo>
                  <a:lnTo>
                    <a:pt x="488530" y="596671"/>
                  </a:lnTo>
                  <a:lnTo>
                    <a:pt x="488480" y="450621"/>
                  </a:lnTo>
                  <a:lnTo>
                    <a:pt x="623722" y="449351"/>
                  </a:lnTo>
                  <a:lnTo>
                    <a:pt x="627405" y="406171"/>
                  </a:lnTo>
                  <a:close/>
                </a:path>
                <a:path w="895350" h="895350">
                  <a:moveTo>
                    <a:pt x="621093" y="491261"/>
                  </a:moveTo>
                  <a:lnTo>
                    <a:pt x="601781" y="503961"/>
                  </a:lnTo>
                  <a:lnTo>
                    <a:pt x="579713" y="520471"/>
                  </a:lnTo>
                  <a:lnTo>
                    <a:pt x="561146" y="533171"/>
                  </a:lnTo>
                  <a:lnTo>
                    <a:pt x="552335" y="538251"/>
                  </a:lnTo>
                  <a:lnTo>
                    <a:pt x="561564" y="544601"/>
                  </a:lnTo>
                  <a:lnTo>
                    <a:pt x="570145" y="552221"/>
                  </a:lnTo>
                  <a:lnTo>
                    <a:pt x="577087" y="559841"/>
                  </a:lnTo>
                  <a:lnTo>
                    <a:pt x="581393" y="570001"/>
                  </a:lnTo>
                  <a:lnTo>
                    <a:pt x="580569" y="578891"/>
                  </a:lnTo>
                  <a:lnTo>
                    <a:pt x="574582" y="586511"/>
                  </a:lnTo>
                  <a:lnTo>
                    <a:pt x="565248" y="594131"/>
                  </a:lnTo>
                  <a:lnTo>
                    <a:pt x="554380" y="596671"/>
                  </a:lnTo>
                  <a:lnTo>
                    <a:pt x="607964" y="596671"/>
                  </a:lnTo>
                  <a:lnTo>
                    <a:pt x="618179" y="515391"/>
                  </a:lnTo>
                  <a:lnTo>
                    <a:pt x="621093" y="491261"/>
                  </a:lnTo>
                  <a:close/>
                </a:path>
                <a:path w="895350" h="895350">
                  <a:moveTo>
                    <a:pt x="253479" y="257581"/>
                  </a:moveTo>
                  <a:lnTo>
                    <a:pt x="264883" y="384581"/>
                  </a:lnTo>
                  <a:lnTo>
                    <a:pt x="630224" y="384581"/>
                  </a:lnTo>
                  <a:lnTo>
                    <a:pt x="631477" y="370611"/>
                  </a:lnTo>
                  <a:lnTo>
                    <a:pt x="344347" y="370611"/>
                  </a:lnTo>
                  <a:lnTo>
                    <a:pt x="302475" y="341401"/>
                  </a:lnTo>
                  <a:lnTo>
                    <a:pt x="328434" y="313461"/>
                  </a:lnTo>
                  <a:lnTo>
                    <a:pt x="328434" y="310921"/>
                  </a:lnTo>
                  <a:lnTo>
                    <a:pt x="289642" y="284251"/>
                  </a:lnTo>
                  <a:lnTo>
                    <a:pt x="271834" y="270281"/>
                  </a:lnTo>
                  <a:lnTo>
                    <a:pt x="253479" y="257581"/>
                  </a:lnTo>
                  <a:close/>
                </a:path>
                <a:path w="895350" h="895350">
                  <a:moveTo>
                    <a:pt x="448259" y="247421"/>
                  </a:moveTo>
                  <a:lnTo>
                    <a:pt x="446836" y="247421"/>
                  </a:lnTo>
                  <a:lnTo>
                    <a:pt x="430959" y="263931"/>
                  </a:lnTo>
                  <a:lnTo>
                    <a:pt x="398855" y="294411"/>
                  </a:lnTo>
                  <a:lnTo>
                    <a:pt x="383349" y="310921"/>
                  </a:lnTo>
                  <a:lnTo>
                    <a:pt x="407835" y="341401"/>
                  </a:lnTo>
                  <a:lnTo>
                    <a:pt x="407847" y="342671"/>
                  </a:lnTo>
                  <a:lnTo>
                    <a:pt x="344347" y="370611"/>
                  </a:lnTo>
                  <a:lnTo>
                    <a:pt x="550290" y="370611"/>
                  </a:lnTo>
                  <a:lnTo>
                    <a:pt x="487260" y="342671"/>
                  </a:lnTo>
                  <a:lnTo>
                    <a:pt x="487260" y="341401"/>
                  </a:lnTo>
                  <a:lnTo>
                    <a:pt x="511771" y="310921"/>
                  </a:lnTo>
                  <a:lnTo>
                    <a:pt x="496252" y="294411"/>
                  </a:lnTo>
                  <a:lnTo>
                    <a:pt x="464142" y="263931"/>
                  </a:lnTo>
                  <a:lnTo>
                    <a:pt x="448259" y="247421"/>
                  </a:lnTo>
                  <a:close/>
                </a:path>
                <a:path w="895350" h="895350">
                  <a:moveTo>
                    <a:pt x="641616" y="257581"/>
                  </a:moveTo>
                  <a:lnTo>
                    <a:pt x="623273" y="270281"/>
                  </a:lnTo>
                  <a:lnTo>
                    <a:pt x="605469" y="284251"/>
                  </a:lnTo>
                  <a:lnTo>
                    <a:pt x="566673" y="310921"/>
                  </a:lnTo>
                  <a:lnTo>
                    <a:pt x="566673" y="313461"/>
                  </a:lnTo>
                  <a:lnTo>
                    <a:pt x="593051" y="341401"/>
                  </a:lnTo>
                  <a:lnTo>
                    <a:pt x="550290" y="370611"/>
                  </a:lnTo>
                  <a:lnTo>
                    <a:pt x="631477" y="370611"/>
                  </a:lnTo>
                  <a:lnTo>
                    <a:pt x="641616" y="257581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7566" y="4902412"/>
              <a:ext cx="218046" cy="24336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296855" y="4827383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4">
                  <a:moveTo>
                    <a:pt x="179324" y="0"/>
                  </a:moveTo>
                  <a:lnTo>
                    <a:pt x="131463" y="6736"/>
                  </a:lnTo>
                  <a:lnTo>
                    <a:pt x="88495" y="25200"/>
                  </a:lnTo>
                  <a:lnTo>
                    <a:pt x="52143" y="53647"/>
                  </a:lnTo>
                  <a:lnTo>
                    <a:pt x="24128" y="90335"/>
                  </a:lnTo>
                  <a:lnTo>
                    <a:pt x="6173" y="133519"/>
                  </a:lnTo>
                  <a:lnTo>
                    <a:pt x="0" y="181457"/>
                  </a:lnTo>
                  <a:lnTo>
                    <a:pt x="6742" y="229318"/>
                  </a:lnTo>
                  <a:lnTo>
                    <a:pt x="25209" y="272285"/>
                  </a:lnTo>
                  <a:lnTo>
                    <a:pt x="53659" y="308636"/>
                  </a:lnTo>
                  <a:lnTo>
                    <a:pt x="90347" y="336649"/>
                  </a:lnTo>
                  <a:lnTo>
                    <a:pt x="133532" y="354601"/>
                  </a:lnTo>
                  <a:lnTo>
                    <a:pt x="181470" y="360768"/>
                  </a:lnTo>
                  <a:lnTo>
                    <a:pt x="229325" y="354032"/>
                  </a:lnTo>
                  <a:lnTo>
                    <a:pt x="234129" y="351967"/>
                  </a:lnTo>
                  <a:lnTo>
                    <a:pt x="181406" y="351967"/>
                  </a:lnTo>
                  <a:lnTo>
                    <a:pt x="135759" y="346113"/>
                  </a:lnTo>
                  <a:lnTo>
                    <a:pt x="94670" y="329061"/>
                  </a:lnTo>
                  <a:lnTo>
                    <a:pt x="59785" y="302439"/>
                  </a:lnTo>
                  <a:lnTo>
                    <a:pt x="32748" y="267872"/>
                  </a:lnTo>
                  <a:lnTo>
                    <a:pt x="15204" y="226985"/>
                  </a:lnTo>
                  <a:lnTo>
                    <a:pt x="8801" y="181406"/>
                  </a:lnTo>
                  <a:lnTo>
                    <a:pt x="14661" y="135754"/>
                  </a:lnTo>
                  <a:lnTo>
                    <a:pt x="31716" y="94662"/>
                  </a:lnTo>
                  <a:lnTo>
                    <a:pt x="58340" y="59775"/>
                  </a:lnTo>
                  <a:lnTo>
                    <a:pt x="92908" y="32739"/>
                  </a:lnTo>
                  <a:lnTo>
                    <a:pt x="133795" y="15199"/>
                  </a:lnTo>
                  <a:lnTo>
                    <a:pt x="179374" y="8801"/>
                  </a:lnTo>
                  <a:lnTo>
                    <a:pt x="233596" y="8801"/>
                  </a:lnTo>
                  <a:lnTo>
                    <a:pt x="227261" y="6167"/>
                  </a:lnTo>
                  <a:lnTo>
                    <a:pt x="179324" y="0"/>
                  </a:lnTo>
                  <a:close/>
                </a:path>
                <a:path w="361315" h="361314">
                  <a:moveTo>
                    <a:pt x="233596" y="8801"/>
                  </a:moveTo>
                  <a:lnTo>
                    <a:pt x="179374" y="8801"/>
                  </a:lnTo>
                  <a:lnTo>
                    <a:pt x="225026" y="14655"/>
                  </a:lnTo>
                  <a:lnTo>
                    <a:pt x="266119" y="31707"/>
                  </a:lnTo>
                  <a:lnTo>
                    <a:pt x="301005" y="58329"/>
                  </a:lnTo>
                  <a:lnTo>
                    <a:pt x="328041" y="92896"/>
                  </a:lnTo>
                  <a:lnTo>
                    <a:pt x="345581" y="133782"/>
                  </a:lnTo>
                  <a:lnTo>
                    <a:pt x="351980" y="179362"/>
                  </a:lnTo>
                  <a:lnTo>
                    <a:pt x="346125" y="225014"/>
                  </a:lnTo>
                  <a:lnTo>
                    <a:pt x="329073" y="266106"/>
                  </a:lnTo>
                  <a:lnTo>
                    <a:pt x="302450" y="300993"/>
                  </a:lnTo>
                  <a:lnTo>
                    <a:pt x="267881" y="328029"/>
                  </a:lnTo>
                  <a:lnTo>
                    <a:pt x="226991" y="345569"/>
                  </a:lnTo>
                  <a:lnTo>
                    <a:pt x="181406" y="351967"/>
                  </a:lnTo>
                  <a:lnTo>
                    <a:pt x="234129" y="351967"/>
                  </a:lnTo>
                  <a:lnTo>
                    <a:pt x="272289" y="335568"/>
                  </a:lnTo>
                  <a:lnTo>
                    <a:pt x="308640" y="307120"/>
                  </a:lnTo>
                  <a:lnTo>
                    <a:pt x="336653" y="270433"/>
                  </a:lnTo>
                  <a:lnTo>
                    <a:pt x="354608" y="227248"/>
                  </a:lnTo>
                  <a:lnTo>
                    <a:pt x="360781" y="179311"/>
                  </a:lnTo>
                  <a:lnTo>
                    <a:pt x="354044" y="131450"/>
                  </a:lnTo>
                  <a:lnTo>
                    <a:pt x="335581" y="88483"/>
                  </a:lnTo>
                  <a:lnTo>
                    <a:pt x="307133" y="52131"/>
                  </a:lnTo>
                  <a:lnTo>
                    <a:pt x="270446" y="24119"/>
                  </a:lnTo>
                  <a:lnTo>
                    <a:pt x="233596" y="88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4775" y="5140209"/>
              <a:ext cx="266666" cy="7838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225773" y="4756251"/>
              <a:ext cx="503555" cy="502920"/>
            </a:xfrm>
            <a:custGeom>
              <a:avLst/>
              <a:gdLst/>
              <a:ahLst/>
              <a:cxnLst/>
              <a:rect l="l" t="t" r="r" b="b"/>
              <a:pathLst>
                <a:path w="503554" h="502920">
                  <a:moveTo>
                    <a:pt x="22555" y="275247"/>
                  </a:moveTo>
                  <a:lnTo>
                    <a:pt x="21805" y="267881"/>
                  </a:lnTo>
                  <a:lnTo>
                    <a:pt x="21374" y="260438"/>
                  </a:lnTo>
                  <a:lnTo>
                    <a:pt x="21285" y="245300"/>
                  </a:lnTo>
                  <a:lnTo>
                    <a:pt x="21628" y="237794"/>
                  </a:lnTo>
                  <a:lnTo>
                    <a:pt x="22301" y="230390"/>
                  </a:lnTo>
                  <a:lnTo>
                    <a:pt x="0" y="252958"/>
                  </a:lnTo>
                  <a:lnTo>
                    <a:pt x="22555" y="275247"/>
                  </a:lnTo>
                  <a:close/>
                </a:path>
                <a:path w="503554" h="502920">
                  <a:moveTo>
                    <a:pt x="272592" y="22352"/>
                  </a:moveTo>
                  <a:lnTo>
                    <a:pt x="249974" y="0"/>
                  </a:lnTo>
                  <a:lnTo>
                    <a:pt x="227622" y="22618"/>
                  </a:lnTo>
                  <a:lnTo>
                    <a:pt x="235026" y="21856"/>
                  </a:lnTo>
                  <a:lnTo>
                    <a:pt x="242519" y="21424"/>
                  </a:lnTo>
                  <a:lnTo>
                    <a:pt x="257695" y="21336"/>
                  </a:lnTo>
                  <a:lnTo>
                    <a:pt x="265188" y="21678"/>
                  </a:lnTo>
                  <a:lnTo>
                    <a:pt x="272592" y="22352"/>
                  </a:lnTo>
                  <a:close/>
                </a:path>
                <a:path w="503554" h="502920">
                  <a:moveTo>
                    <a:pt x="275183" y="480428"/>
                  </a:moveTo>
                  <a:lnTo>
                    <a:pt x="267830" y="481177"/>
                  </a:lnTo>
                  <a:lnTo>
                    <a:pt x="260388" y="481622"/>
                  </a:lnTo>
                  <a:lnTo>
                    <a:pt x="245300" y="481711"/>
                  </a:lnTo>
                  <a:lnTo>
                    <a:pt x="237845" y="481368"/>
                  </a:lnTo>
                  <a:lnTo>
                    <a:pt x="230479" y="480695"/>
                  </a:lnTo>
                  <a:lnTo>
                    <a:pt x="252958" y="502907"/>
                  </a:lnTo>
                  <a:lnTo>
                    <a:pt x="275183" y="480428"/>
                  </a:lnTo>
                  <a:close/>
                </a:path>
                <a:path w="503554" h="502920">
                  <a:moveTo>
                    <a:pt x="462305" y="272491"/>
                  </a:moveTo>
                  <a:lnTo>
                    <a:pt x="439902" y="250342"/>
                  </a:lnTo>
                  <a:lnTo>
                    <a:pt x="462026" y="227952"/>
                  </a:lnTo>
                  <a:lnTo>
                    <a:pt x="456311" y="197370"/>
                  </a:lnTo>
                  <a:lnTo>
                    <a:pt x="446379" y="168503"/>
                  </a:lnTo>
                  <a:lnTo>
                    <a:pt x="432562" y="141681"/>
                  </a:lnTo>
                  <a:lnTo>
                    <a:pt x="415201" y="117246"/>
                  </a:lnTo>
                  <a:lnTo>
                    <a:pt x="383895" y="117436"/>
                  </a:lnTo>
                  <a:lnTo>
                    <a:pt x="383705" y="86144"/>
                  </a:lnTo>
                  <a:lnTo>
                    <a:pt x="359054" y="69088"/>
                  </a:lnTo>
                  <a:lnTo>
                    <a:pt x="332066" y="55600"/>
                  </a:lnTo>
                  <a:lnTo>
                    <a:pt x="303085" y="46012"/>
                  </a:lnTo>
                  <a:lnTo>
                    <a:pt x="272427" y="40690"/>
                  </a:lnTo>
                  <a:lnTo>
                    <a:pt x="250342" y="63030"/>
                  </a:lnTo>
                  <a:lnTo>
                    <a:pt x="228003" y="40957"/>
                  </a:lnTo>
                  <a:lnTo>
                    <a:pt x="197408" y="46647"/>
                  </a:lnTo>
                  <a:lnTo>
                    <a:pt x="168516" y="56578"/>
                  </a:lnTo>
                  <a:lnTo>
                    <a:pt x="141681" y="70396"/>
                  </a:lnTo>
                  <a:lnTo>
                    <a:pt x="117221" y="87757"/>
                  </a:lnTo>
                  <a:lnTo>
                    <a:pt x="117411" y="119011"/>
                  </a:lnTo>
                  <a:lnTo>
                    <a:pt x="86144" y="119202"/>
                  </a:lnTo>
                  <a:lnTo>
                    <a:pt x="69088" y="143840"/>
                  </a:lnTo>
                  <a:lnTo>
                    <a:pt x="55587" y="170815"/>
                  </a:lnTo>
                  <a:lnTo>
                    <a:pt x="45986" y="199796"/>
                  </a:lnTo>
                  <a:lnTo>
                    <a:pt x="40640" y="230454"/>
                  </a:lnTo>
                  <a:lnTo>
                    <a:pt x="63030" y="252590"/>
                  </a:lnTo>
                  <a:lnTo>
                    <a:pt x="40881" y="274993"/>
                  </a:lnTo>
                  <a:lnTo>
                    <a:pt x="46583" y="305562"/>
                  </a:lnTo>
                  <a:lnTo>
                    <a:pt x="56502" y="334429"/>
                  </a:lnTo>
                  <a:lnTo>
                    <a:pt x="70307" y="361238"/>
                  </a:lnTo>
                  <a:lnTo>
                    <a:pt x="87630" y="385686"/>
                  </a:lnTo>
                  <a:lnTo>
                    <a:pt x="118986" y="385495"/>
                  </a:lnTo>
                  <a:lnTo>
                    <a:pt x="95834" y="357746"/>
                  </a:lnTo>
                  <a:lnTo>
                    <a:pt x="78282" y="325856"/>
                  </a:lnTo>
                  <a:lnTo>
                    <a:pt x="67106" y="290576"/>
                  </a:lnTo>
                  <a:lnTo>
                    <a:pt x="63055" y="252653"/>
                  </a:lnTo>
                  <a:lnTo>
                    <a:pt x="69494" y="202514"/>
                  </a:lnTo>
                  <a:lnTo>
                    <a:pt x="88214" y="157391"/>
                  </a:lnTo>
                  <a:lnTo>
                    <a:pt x="117449" y="119087"/>
                  </a:lnTo>
                  <a:lnTo>
                    <a:pt x="155409" y="89395"/>
                  </a:lnTo>
                  <a:lnTo>
                    <a:pt x="200304" y="70142"/>
                  </a:lnTo>
                  <a:lnTo>
                    <a:pt x="250342" y="63119"/>
                  </a:lnTo>
                  <a:lnTo>
                    <a:pt x="300482" y="69545"/>
                  </a:lnTo>
                  <a:lnTo>
                    <a:pt x="345592" y="88265"/>
                  </a:lnTo>
                  <a:lnTo>
                    <a:pt x="383908" y="117500"/>
                  </a:lnTo>
                  <a:lnTo>
                    <a:pt x="413588" y="155460"/>
                  </a:lnTo>
                  <a:lnTo>
                    <a:pt x="432854" y="200355"/>
                  </a:lnTo>
                  <a:lnTo>
                    <a:pt x="439877" y="250405"/>
                  </a:lnTo>
                  <a:lnTo>
                    <a:pt x="436283" y="288378"/>
                  </a:lnTo>
                  <a:lnTo>
                    <a:pt x="425526" y="323799"/>
                  </a:lnTo>
                  <a:lnTo>
                    <a:pt x="408355" y="355892"/>
                  </a:lnTo>
                  <a:lnTo>
                    <a:pt x="385533" y="383921"/>
                  </a:lnTo>
                  <a:lnTo>
                    <a:pt x="416877" y="383730"/>
                  </a:lnTo>
                  <a:lnTo>
                    <a:pt x="433920" y="359079"/>
                  </a:lnTo>
                  <a:lnTo>
                    <a:pt x="447395" y="332105"/>
                  </a:lnTo>
                  <a:lnTo>
                    <a:pt x="456971" y="303123"/>
                  </a:lnTo>
                  <a:lnTo>
                    <a:pt x="462305" y="272491"/>
                  </a:lnTo>
                  <a:close/>
                </a:path>
                <a:path w="503554" h="502920">
                  <a:moveTo>
                    <a:pt x="502932" y="249961"/>
                  </a:moveTo>
                  <a:lnTo>
                    <a:pt x="480377" y="227672"/>
                  </a:lnTo>
                  <a:lnTo>
                    <a:pt x="481139" y="235077"/>
                  </a:lnTo>
                  <a:lnTo>
                    <a:pt x="481584" y="242570"/>
                  </a:lnTo>
                  <a:lnTo>
                    <a:pt x="481672" y="257695"/>
                  </a:lnTo>
                  <a:lnTo>
                    <a:pt x="481330" y="265137"/>
                  </a:lnTo>
                  <a:lnTo>
                    <a:pt x="480656" y="272503"/>
                  </a:lnTo>
                  <a:lnTo>
                    <a:pt x="502932" y="249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478001" y="5265618"/>
              <a:ext cx="240029" cy="0"/>
            </a:xfrm>
            <a:custGeom>
              <a:avLst/>
              <a:gdLst/>
              <a:ahLst/>
              <a:cxnLst/>
              <a:rect l="l" t="t" r="r" b="b"/>
              <a:pathLst>
                <a:path w="240029">
                  <a:moveTo>
                    <a:pt x="239458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FFD57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712617" y="4745732"/>
              <a:ext cx="0" cy="512445"/>
            </a:xfrm>
            <a:custGeom>
              <a:avLst/>
              <a:gdLst/>
              <a:ahLst/>
              <a:cxnLst/>
              <a:rect l="l" t="t" r="r" b="b"/>
              <a:pathLst>
                <a:path h="512445">
                  <a:moveTo>
                    <a:pt x="0" y="0"/>
                  </a:moveTo>
                  <a:lnTo>
                    <a:pt x="0" y="512064"/>
                  </a:lnTo>
                </a:path>
              </a:pathLst>
            </a:custGeom>
            <a:ln w="9766">
              <a:solidFill>
                <a:srgbClr val="FFD57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478001" y="4750617"/>
              <a:ext cx="240029" cy="0"/>
            </a:xfrm>
            <a:custGeom>
              <a:avLst/>
              <a:gdLst/>
              <a:ahLst/>
              <a:cxnLst/>
              <a:rect l="l" t="t" r="r" b="b"/>
              <a:pathLst>
                <a:path w="240029">
                  <a:moveTo>
                    <a:pt x="239458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FFD57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717460" y="5173529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4">
                  <a:moveTo>
                    <a:pt x="292646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FFD57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902316" y="3464915"/>
              <a:ext cx="681990" cy="681990"/>
            </a:xfrm>
            <a:custGeom>
              <a:avLst/>
              <a:gdLst/>
              <a:ahLst/>
              <a:cxnLst/>
              <a:rect l="l" t="t" r="r" b="b"/>
              <a:pathLst>
                <a:path w="681990" h="681989">
                  <a:moveTo>
                    <a:pt x="310413" y="651141"/>
                  </a:moveTo>
                  <a:lnTo>
                    <a:pt x="340702" y="681418"/>
                  </a:lnTo>
                  <a:lnTo>
                    <a:pt x="369493" y="652627"/>
                  </a:lnTo>
                  <a:lnTo>
                    <a:pt x="340626" y="652627"/>
                  </a:lnTo>
                  <a:lnTo>
                    <a:pt x="333001" y="652529"/>
                  </a:lnTo>
                  <a:lnTo>
                    <a:pt x="325424" y="652241"/>
                  </a:lnTo>
                  <a:lnTo>
                    <a:pt x="317895" y="651775"/>
                  </a:lnTo>
                  <a:lnTo>
                    <a:pt x="310413" y="651141"/>
                  </a:lnTo>
                  <a:close/>
                </a:path>
                <a:path w="681990" h="681989">
                  <a:moveTo>
                    <a:pt x="370979" y="651141"/>
                  </a:moveTo>
                  <a:lnTo>
                    <a:pt x="363486" y="651781"/>
                  </a:lnTo>
                  <a:lnTo>
                    <a:pt x="355942" y="652246"/>
                  </a:lnTo>
                  <a:lnTo>
                    <a:pt x="348351" y="652531"/>
                  </a:lnTo>
                  <a:lnTo>
                    <a:pt x="340626" y="652627"/>
                  </a:lnTo>
                  <a:lnTo>
                    <a:pt x="369493" y="652627"/>
                  </a:lnTo>
                  <a:lnTo>
                    <a:pt x="370979" y="651141"/>
                  </a:lnTo>
                  <a:close/>
                </a:path>
                <a:path w="681990" h="681989">
                  <a:moveTo>
                    <a:pt x="160134" y="521258"/>
                  </a:moveTo>
                  <a:lnTo>
                    <a:pt x="160188" y="563803"/>
                  </a:lnTo>
                  <a:lnTo>
                    <a:pt x="193430" y="587091"/>
                  </a:lnTo>
                  <a:lnTo>
                    <a:pt x="229867" y="605574"/>
                  </a:lnTo>
                  <a:lnTo>
                    <a:pt x="269041" y="618789"/>
                  </a:lnTo>
                  <a:lnTo>
                    <a:pt x="310451" y="626275"/>
                  </a:lnTo>
                  <a:lnTo>
                    <a:pt x="340652" y="596074"/>
                  </a:lnTo>
                  <a:lnTo>
                    <a:pt x="289192" y="590882"/>
                  </a:lnTo>
                  <a:lnTo>
                    <a:pt x="241273" y="575997"/>
                  </a:lnTo>
                  <a:lnTo>
                    <a:pt x="197911" y="552445"/>
                  </a:lnTo>
                  <a:lnTo>
                    <a:pt x="160134" y="521258"/>
                  </a:lnTo>
                  <a:close/>
                </a:path>
                <a:path w="681990" h="681989">
                  <a:moveTo>
                    <a:pt x="521208" y="521322"/>
                  </a:moveTo>
                  <a:lnTo>
                    <a:pt x="483435" y="552481"/>
                  </a:lnTo>
                  <a:lnTo>
                    <a:pt x="440086" y="576010"/>
                  </a:lnTo>
                  <a:lnTo>
                    <a:pt x="392176" y="590883"/>
                  </a:lnTo>
                  <a:lnTo>
                    <a:pt x="340753" y="596074"/>
                  </a:lnTo>
                  <a:lnTo>
                    <a:pt x="370954" y="626275"/>
                  </a:lnTo>
                  <a:lnTo>
                    <a:pt x="412426" y="618779"/>
                  </a:lnTo>
                  <a:lnTo>
                    <a:pt x="451595" y="605555"/>
                  </a:lnTo>
                  <a:lnTo>
                    <a:pt x="488020" y="587063"/>
                  </a:lnTo>
                  <a:lnTo>
                    <a:pt x="521208" y="563803"/>
                  </a:lnTo>
                  <a:lnTo>
                    <a:pt x="521208" y="521322"/>
                  </a:lnTo>
                  <a:close/>
                </a:path>
                <a:path w="681990" h="681989">
                  <a:moveTo>
                    <a:pt x="340702" y="96380"/>
                  </a:moveTo>
                  <a:lnTo>
                    <a:pt x="291494" y="101358"/>
                  </a:lnTo>
                  <a:lnTo>
                    <a:pt x="245646" y="115624"/>
                  </a:lnTo>
                  <a:lnTo>
                    <a:pt x="204136" y="138186"/>
                  </a:lnTo>
                  <a:lnTo>
                    <a:pt x="167953" y="168055"/>
                  </a:lnTo>
                  <a:lnTo>
                    <a:pt x="138087" y="204241"/>
                  </a:lnTo>
                  <a:lnTo>
                    <a:pt x="115527" y="245752"/>
                  </a:lnTo>
                  <a:lnTo>
                    <a:pt x="101265" y="291598"/>
                  </a:lnTo>
                  <a:lnTo>
                    <a:pt x="96300" y="340702"/>
                  </a:lnTo>
                  <a:lnTo>
                    <a:pt x="96430" y="342163"/>
                  </a:lnTo>
                  <a:lnTo>
                    <a:pt x="101265" y="389988"/>
                  </a:lnTo>
                  <a:lnTo>
                    <a:pt x="115529" y="435840"/>
                  </a:lnTo>
                  <a:lnTo>
                    <a:pt x="138091" y="477355"/>
                  </a:lnTo>
                  <a:lnTo>
                    <a:pt x="167963" y="513543"/>
                  </a:lnTo>
                  <a:lnTo>
                    <a:pt x="204153" y="543414"/>
                  </a:lnTo>
                  <a:lnTo>
                    <a:pt x="245673" y="565977"/>
                  </a:lnTo>
                  <a:lnTo>
                    <a:pt x="291542" y="580241"/>
                  </a:lnTo>
                  <a:lnTo>
                    <a:pt x="340702" y="585216"/>
                  </a:lnTo>
                  <a:lnTo>
                    <a:pt x="389911" y="580237"/>
                  </a:lnTo>
                  <a:lnTo>
                    <a:pt x="412240" y="573290"/>
                  </a:lnTo>
                  <a:lnTo>
                    <a:pt x="340702" y="573290"/>
                  </a:lnTo>
                  <a:lnTo>
                    <a:pt x="293849" y="568566"/>
                  </a:lnTo>
                  <a:lnTo>
                    <a:pt x="250209" y="555018"/>
                  </a:lnTo>
                  <a:lnTo>
                    <a:pt x="210718" y="533581"/>
                  </a:lnTo>
                  <a:lnTo>
                    <a:pt x="176310" y="505190"/>
                  </a:lnTo>
                  <a:lnTo>
                    <a:pt x="147922" y="470780"/>
                  </a:lnTo>
                  <a:lnTo>
                    <a:pt x="126486" y="431287"/>
                  </a:lnTo>
                  <a:lnTo>
                    <a:pt x="112940" y="387645"/>
                  </a:lnTo>
                  <a:lnTo>
                    <a:pt x="108298" y="341604"/>
                  </a:lnTo>
                  <a:lnTo>
                    <a:pt x="108225" y="340702"/>
                  </a:lnTo>
                  <a:lnTo>
                    <a:pt x="112940" y="293941"/>
                  </a:lnTo>
                  <a:lnTo>
                    <a:pt x="126486" y="250303"/>
                  </a:lnTo>
                  <a:lnTo>
                    <a:pt x="147922" y="210812"/>
                  </a:lnTo>
                  <a:lnTo>
                    <a:pt x="176309" y="176406"/>
                  </a:lnTo>
                  <a:lnTo>
                    <a:pt x="210718" y="148014"/>
                  </a:lnTo>
                  <a:lnTo>
                    <a:pt x="250209" y="126577"/>
                  </a:lnTo>
                  <a:lnTo>
                    <a:pt x="293849" y="113029"/>
                  </a:lnTo>
                  <a:lnTo>
                    <a:pt x="340702" y="108305"/>
                  </a:lnTo>
                  <a:lnTo>
                    <a:pt x="412226" y="108305"/>
                  </a:lnTo>
                  <a:lnTo>
                    <a:pt x="389863" y="101355"/>
                  </a:lnTo>
                  <a:lnTo>
                    <a:pt x="340702" y="96380"/>
                  </a:lnTo>
                  <a:close/>
                </a:path>
                <a:path w="681990" h="681989">
                  <a:moveTo>
                    <a:pt x="412226" y="108305"/>
                  </a:moveTo>
                  <a:lnTo>
                    <a:pt x="340702" y="108305"/>
                  </a:lnTo>
                  <a:lnTo>
                    <a:pt x="387557" y="113029"/>
                  </a:lnTo>
                  <a:lnTo>
                    <a:pt x="431198" y="126577"/>
                  </a:lnTo>
                  <a:lnTo>
                    <a:pt x="470691" y="148015"/>
                  </a:lnTo>
                  <a:lnTo>
                    <a:pt x="505101" y="176406"/>
                  </a:lnTo>
                  <a:lnTo>
                    <a:pt x="533492" y="210815"/>
                  </a:lnTo>
                  <a:lnTo>
                    <a:pt x="554929" y="250309"/>
                  </a:lnTo>
                  <a:lnTo>
                    <a:pt x="568475" y="293941"/>
                  </a:lnTo>
                  <a:lnTo>
                    <a:pt x="573191" y="340702"/>
                  </a:lnTo>
                  <a:lnTo>
                    <a:pt x="573064" y="342163"/>
                  </a:lnTo>
                  <a:lnTo>
                    <a:pt x="568477" y="387654"/>
                  </a:lnTo>
                  <a:lnTo>
                    <a:pt x="554927" y="431292"/>
                  </a:lnTo>
                  <a:lnTo>
                    <a:pt x="533489" y="470783"/>
                  </a:lnTo>
                  <a:lnTo>
                    <a:pt x="505096" y="505191"/>
                  </a:lnTo>
                  <a:lnTo>
                    <a:pt x="470685" y="533581"/>
                  </a:lnTo>
                  <a:lnTo>
                    <a:pt x="431192" y="555018"/>
                  </a:lnTo>
                  <a:lnTo>
                    <a:pt x="387553" y="568566"/>
                  </a:lnTo>
                  <a:lnTo>
                    <a:pt x="340702" y="573290"/>
                  </a:lnTo>
                  <a:lnTo>
                    <a:pt x="412240" y="573290"/>
                  </a:lnTo>
                  <a:lnTo>
                    <a:pt x="477269" y="543408"/>
                  </a:lnTo>
                  <a:lnTo>
                    <a:pt x="513452" y="513538"/>
                  </a:lnTo>
                  <a:lnTo>
                    <a:pt x="543318" y="477351"/>
                  </a:lnTo>
                  <a:lnTo>
                    <a:pt x="565878" y="435838"/>
                  </a:lnTo>
                  <a:lnTo>
                    <a:pt x="580140" y="389988"/>
                  </a:lnTo>
                  <a:lnTo>
                    <a:pt x="585032" y="341604"/>
                  </a:lnTo>
                  <a:lnTo>
                    <a:pt x="585105" y="340702"/>
                  </a:lnTo>
                  <a:lnTo>
                    <a:pt x="580139" y="291598"/>
                  </a:lnTo>
                  <a:lnTo>
                    <a:pt x="565876" y="245750"/>
                  </a:lnTo>
                  <a:lnTo>
                    <a:pt x="543314" y="204237"/>
                  </a:lnTo>
                  <a:lnTo>
                    <a:pt x="513442" y="168051"/>
                  </a:lnTo>
                  <a:lnTo>
                    <a:pt x="477252" y="138181"/>
                  </a:lnTo>
                  <a:lnTo>
                    <a:pt x="435732" y="115619"/>
                  </a:lnTo>
                  <a:lnTo>
                    <a:pt x="412226" y="108305"/>
                  </a:lnTo>
                  <a:close/>
                </a:path>
                <a:path w="681990" h="681989">
                  <a:moveTo>
                    <a:pt x="310603" y="55308"/>
                  </a:moveTo>
                  <a:lnTo>
                    <a:pt x="269101" y="62784"/>
                  </a:lnTo>
                  <a:lnTo>
                    <a:pt x="229882" y="76006"/>
                  </a:lnTo>
                  <a:lnTo>
                    <a:pt x="193407" y="94509"/>
                  </a:lnTo>
                  <a:lnTo>
                    <a:pt x="160206" y="117779"/>
                  </a:lnTo>
                  <a:lnTo>
                    <a:pt x="160134" y="160172"/>
                  </a:lnTo>
                  <a:lnTo>
                    <a:pt x="117779" y="160172"/>
                  </a:lnTo>
                  <a:lnTo>
                    <a:pt x="94458" y="193424"/>
                  </a:lnTo>
                  <a:lnTo>
                    <a:pt x="75951" y="229876"/>
                  </a:lnTo>
                  <a:lnTo>
                    <a:pt x="62721" y="269071"/>
                  </a:lnTo>
                  <a:lnTo>
                    <a:pt x="55232" y="310540"/>
                  </a:lnTo>
                  <a:lnTo>
                    <a:pt x="85382" y="340702"/>
                  </a:lnTo>
                  <a:lnTo>
                    <a:pt x="55206" y="370890"/>
                  </a:lnTo>
                  <a:lnTo>
                    <a:pt x="62672" y="412362"/>
                  </a:lnTo>
                  <a:lnTo>
                    <a:pt x="75879" y="451550"/>
                  </a:lnTo>
                  <a:lnTo>
                    <a:pt x="94358" y="487996"/>
                  </a:lnTo>
                  <a:lnTo>
                    <a:pt x="117640" y="521246"/>
                  </a:lnTo>
                  <a:lnTo>
                    <a:pt x="160121" y="521246"/>
                  </a:lnTo>
                  <a:lnTo>
                    <a:pt x="128973" y="483472"/>
                  </a:lnTo>
                  <a:lnTo>
                    <a:pt x="105461" y="440126"/>
                  </a:lnTo>
                  <a:lnTo>
                    <a:pt x="90598" y="392228"/>
                  </a:lnTo>
                  <a:lnTo>
                    <a:pt x="85489" y="341604"/>
                  </a:lnTo>
                  <a:lnTo>
                    <a:pt x="85415" y="340702"/>
                  </a:lnTo>
                  <a:lnTo>
                    <a:pt x="89524" y="294906"/>
                  </a:lnTo>
                  <a:lnTo>
                    <a:pt x="101386" y="251717"/>
                  </a:lnTo>
                  <a:lnTo>
                    <a:pt x="120271" y="211948"/>
                  </a:lnTo>
                  <a:lnTo>
                    <a:pt x="145459" y="176318"/>
                  </a:lnTo>
                  <a:lnTo>
                    <a:pt x="176228" y="145550"/>
                  </a:lnTo>
                  <a:lnTo>
                    <a:pt x="211859" y="120364"/>
                  </a:lnTo>
                  <a:lnTo>
                    <a:pt x="251628" y="101480"/>
                  </a:lnTo>
                  <a:lnTo>
                    <a:pt x="294817" y="89622"/>
                  </a:lnTo>
                  <a:lnTo>
                    <a:pt x="340702" y="85509"/>
                  </a:lnTo>
                  <a:lnTo>
                    <a:pt x="470267" y="85509"/>
                  </a:lnTo>
                  <a:lnTo>
                    <a:pt x="470066" y="85407"/>
                  </a:lnTo>
                  <a:lnTo>
                    <a:pt x="340702" y="85407"/>
                  </a:lnTo>
                  <a:lnTo>
                    <a:pt x="310603" y="55308"/>
                  </a:lnTo>
                  <a:close/>
                </a:path>
                <a:path w="681990" h="681989">
                  <a:moveTo>
                    <a:pt x="470267" y="85509"/>
                  </a:moveTo>
                  <a:lnTo>
                    <a:pt x="340702" y="85509"/>
                  </a:lnTo>
                  <a:lnTo>
                    <a:pt x="386592" y="89622"/>
                  </a:lnTo>
                  <a:lnTo>
                    <a:pt x="429783" y="101481"/>
                  </a:lnTo>
                  <a:lnTo>
                    <a:pt x="469554" y="120364"/>
                  </a:lnTo>
                  <a:lnTo>
                    <a:pt x="505185" y="145551"/>
                  </a:lnTo>
                  <a:lnTo>
                    <a:pt x="535951" y="176318"/>
                  </a:lnTo>
                  <a:lnTo>
                    <a:pt x="561139" y="211952"/>
                  </a:lnTo>
                  <a:lnTo>
                    <a:pt x="580020" y="251723"/>
                  </a:lnTo>
                  <a:lnTo>
                    <a:pt x="591876" y="294914"/>
                  </a:lnTo>
                  <a:lnTo>
                    <a:pt x="595976" y="340702"/>
                  </a:lnTo>
                  <a:lnTo>
                    <a:pt x="595848" y="342163"/>
                  </a:lnTo>
                  <a:lnTo>
                    <a:pt x="590805" y="392228"/>
                  </a:lnTo>
                  <a:lnTo>
                    <a:pt x="575944" y="440126"/>
                  </a:lnTo>
                  <a:lnTo>
                    <a:pt x="552426" y="483474"/>
                  </a:lnTo>
                  <a:lnTo>
                    <a:pt x="521271" y="521246"/>
                  </a:lnTo>
                  <a:lnTo>
                    <a:pt x="563765" y="521246"/>
                  </a:lnTo>
                  <a:lnTo>
                    <a:pt x="587045" y="487996"/>
                  </a:lnTo>
                  <a:lnTo>
                    <a:pt x="605521" y="451550"/>
                  </a:lnTo>
                  <a:lnTo>
                    <a:pt x="618727" y="412362"/>
                  </a:lnTo>
                  <a:lnTo>
                    <a:pt x="626198" y="370890"/>
                  </a:lnTo>
                  <a:lnTo>
                    <a:pt x="596023" y="340702"/>
                  </a:lnTo>
                  <a:lnTo>
                    <a:pt x="626171" y="310540"/>
                  </a:lnTo>
                  <a:lnTo>
                    <a:pt x="618681" y="269066"/>
                  </a:lnTo>
                  <a:lnTo>
                    <a:pt x="605452" y="229874"/>
                  </a:lnTo>
                  <a:lnTo>
                    <a:pt x="586947" y="193423"/>
                  </a:lnTo>
                  <a:lnTo>
                    <a:pt x="563626" y="160172"/>
                  </a:lnTo>
                  <a:lnTo>
                    <a:pt x="521208" y="160172"/>
                  </a:lnTo>
                  <a:lnTo>
                    <a:pt x="521208" y="117779"/>
                  </a:lnTo>
                  <a:lnTo>
                    <a:pt x="487946" y="94475"/>
                  </a:lnTo>
                  <a:lnTo>
                    <a:pt x="470267" y="85509"/>
                  </a:lnTo>
                  <a:close/>
                </a:path>
                <a:path w="681990" h="681989">
                  <a:moveTo>
                    <a:pt x="208559" y="373202"/>
                  </a:moveTo>
                  <a:lnTo>
                    <a:pt x="211273" y="395406"/>
                  </a:lnTo>
                  <a:lnTo>
                    <a:pt x="219039" y="457409"/>
                  </a:lnTo>
                  <a:lnTo>
                    <a:pt x="220916" y="472567"/>
                  </a:lnTo>
                  <a:lnTo>
                    <a:pt x="339712" y="517588"/>
                  </a:lnTo>
                  <a:lnTo>
                    <a:pt x="341650" y="517588"/>
                  </a:lnTo>
                  <a:lnTo>
                    <a:pt x="460427" y="472567"/>
                  </a:lnTo>
                  <a:lnTo>
                    <a:pt x="462769" y="453593"/>
                  </a:lnTo>
                  <a:lnTo>
                    <a:pt x="371868" y="453593"/>
                  </a:lnTo>
                  <a:lnTo>
                    <a:pt x="371868" y="453453"/>
                  </a:lnTo>
                  <a:lnTo>
                    <a:pt x="309473" y="453453"/>
                  </a:lnTo>
                  <a:lnTo>
                    <a:pt x="259333" y="453212"/>
                  </a:lnTo>
                  <a:lnTo>
                    <a:pt x="251070" y="451243"/>
                  </a:lnTo>
                  <a:lnTo>
                    <a:pt x="243966" y="446355"/>
                  </a:lnTo>
                  <a:lnTo>
                    <a:pt x="239406" y="440023"/>
                  </a:lnTo>
                  <a:lnTo>
                    <a:pt x="238772" y="433717"/>
                  </a:lnTo>
                  <a:lnTo>
                    <a:pt x="242058" y="425982"/>
                  </a:lnTo>
                  <a:lnTo>
                    <a:pt x="247348" y="419477"/>
                  </a:lnTo>
                  <a:lnTo>
                    <a:pt x="253908" y="414008"/>
                  </a:lnTo>
                  <a:lnTo>
                    <a:pt x="260896" y="409448"/>
                  </a:lnTo>
                  <a:lnTo>
                    <a:pt x="254153" y="405287"/>
                  </a:lnTo>
                  <a:lnTo>
                    <a:pt x="240007" y="395371"/>
                  </a:lnTo>
                  <a:lnTo>
                    <a:pt x="223188" y="383410"/>
                  </a:lnTo>
                  <a:lnTo>
                    <a:pt x="208559" y="373202"/>
                  </a:lnTo>
                  <a:close/>
                </a:path>
                <a:path w="681990" h="681989">
                  <a:moveTo>
                    <a:pt x="472770" y="373138"/>
                  </a:moveTo>
                  <a:lnTo>
                    <a:pt x="458003" y="383460"/>
                  </a:lnTo>
                  <a:lnTo>
                    <a:pt x="441227" y="395406"/>
                  </a:lnTo>
                  <a:lnTo>
                    <a:pt x="427103" y="405311"/>
                  </a:lnTo>
                  <a:lnTo>
                    <a:pt x="420433" y="409422"/>
                  </a:lnTo>
                  <a:lnTo>
                    <a:pt x="427479" y="414025"/>
                  </a:lnTo>
                  <a:lnTo>
                    <a:pt x="433990" y="419477"/>
                  </a:lnTo>
                  <a:lnTo>
                    <a:pt x="439275" y="425999"/>
                  </a:lnTo>
                  <a:lnTo>
                    <a:pt x="442556" y="433743"/>
                  </a:lnTo>
                  <a:lnTo>
                    <a:pt x="441928" y="440023"/>
                  </a:lnTo>
                  <a:lnTo>
                    <a:pt x="371868" y="453593"/>
                  </a:lnTo>
                  <a:lnTo>
                    <a:pt x="462769" y="453593"/>
                  </a:lnTo>
                  <a:lnTo>
                    <a:pt x="471010" y="387645"/>
                  </a:lnTo>
                  <a:lnTo>
                    <a:pt x="472770" y="373138"/>
                  </a:lnTo>
                  <a:close/>
                </a:path>
                <a:path w="681990" h="681989">
                  <a:moveTo>
                    <a:pt x="477570" y="308749"/>
                  </a:moveTo>
                  <a:lnTo>
                    <a:pt x="203758" y="308749"/>
                  </a:lnTo>
                  <a:lnTo>
                    <a:pt x="206565" y="341604"/>
                  </a:lnTo>
                  <a:lnTo>
                    <a:pt x="309498" y="341858"/>
                  </a:lnTo>
                  <a:lnTo>
                    <a:pt x="309473" y="453453"/>
                  </a:lnTo>
                  <a:lnTo>
                    <a:pt x="371868" y="453453"/>
                  </a:lnTo>
                  <a:lnTo>
                    <a:pt x="371830" y="342163"/>
                  </a:lnTo>
                  <a:lnTo>
                    <a:pt x="474776" y="341604"/>
                  </a:lnTo>
                  <a:lnTo>
                    <a:pt x="477570" y="308749"/>
                  </a:lnTo>
                  <a:close/>
                </a:path>
                <a:path w="681990" h="681989">
                  <a:moveTo>
                    <a:pt x="192951" y="195592"/>
                  </a:moveTo>
                  <a:lnTo>
                    <a:pt x="201625" y="292265"/>
                  </a:lnTo>
                  <a:lnTo>
                    <a:pt x="479717" y="292265"/>
                  </a:lnTo>
                  <a:lnTo>
                    <a:pt x="480665" y="281711"/>
                  </a:lnTo>
                  <a:lnTo>
                    <a:pt x="418855" y="281698"/>
                  </a:lnTo>
                  <a:lnTo>
                    <a:pt x="262115" y="281698"/>
                  </a:lnTo>
                  <a:lnTo>
                    <a:pt x="230238" y="259575"/>
                  </a:lnTo>
                  <a:lnTo>
                    <a:pt x="249999" y="237985"/>
                  </a:lnTo>
                  <a:lnTo>
                    <a:pt x="249980" y="236410"/>
                  </a:lnTo>
                  <a:lnTo>
                    <a:pt x="234513" y="225900"/>
                  </a:lnTo>
                  <a:lnTo>
                    <a:pt x="220468" y="215572"/>
                  </a:lnTo>
                  <a:lnTo>
                    <a:pt x="206917" y="205456"/>
                  </a:lnTo>
                  <a:lnTo>
                    <a:pt x="192951" y="195592"/>
                  </a:lnTo>
                  <a:close/>
                </a:path>
                <a:path w="681990" h="681989">
                  <a:moveTo>
                    <a:pt x="488403" y="195592"/>
                  </a:moveTo>
                  <a:lnTo>
                    <a:pt x="474437" y="205460"/>
                  </a:lnTo>
                  <a:lnTo>
                    <a:pt x="460882" y="215574"/>
                  </a:lnTo>
                  <a:lnTo>
                    <a:pt x="446815" y="225908"/>
                  </a:lnTo>
                  <a:lnTo>
                    <a:pt x="431355" y="236410"/>
                  </a:lnTo>
                  <a:lnTo>
                    <a:pt x="431355" y="237985"/>
                  </a:lnTo>
                  <a:lnTo>
                    <a:pt x="451434" y="259575"/>
                  </a:lnTo>
                  <a:lnTo>
                    <a:pt x="418884" y="281711"/>
                  </a:lnTo>
                  <a:lnTo>
                    <a:pt x="480666" y="281698"/>
                  </a:lnTo>
                  <a:lnTo>
                    <a:pt x="488403" y="195592"/>
                  </a:lnTo>
                  <a:close/>
                </a:path>
                <a:path w="681990" h="681989">
                  <a:moveTo>
                    <a:pt x="341210" y="187845"/>
                  </a:moveTo>
                  <a:lnTo>
                    <a:pt x="340131" y="187845"/>
                  </a:lnTo>
                  <a:lnTo>
                    <a:pt x="328044" y="200052"/>
                  </a:lnTo>
                  <a:lnTo>
                    <a:pt x="303608" y="223891"/>
                  </a:lnTo>
                  <a:lnTo>
                    <a:pt x="291807" y="235762"/>
                  </a:lnTo>
                  <a:lnTo>
                    <a:pt x="310438" y="259270"/>
                  </a:lnTo>
                  <a:lnTo>
                    <a:pt x="310438" y="260413"/>
                  </a:lnTo>
                  <a:lnTo>
                    <a:pt x="262115" y="281698"/>
                  </a:lnTo>
                  <a:lnTo>
                    <a:pt x="418855" y="281698"/>
                  </a:lnTo>
                  <a:lnTo>
                    <a:pt x="370932" y="260413"/>
                  </a:lnTo>
                  <a:lnTo>
                    <a:pt x="370913" y="259270"/>
                  </a:lnTo>
                  <a:lnTo>
                    <a:pt x="389559" y="235762"/>
                  </a:lnTo>
                  <a:lnTo>
                    <a:pt x="377745" y="223891"/>
                  </a:lnTo>
                  <a:lnTo>
                    <a:pt x="353303" y="200052"/>
                  </a:lnTo>
                  <a:lnTo>
                    <a:pt x="341210" y="187845"/>
                  </a:lnTo>
                  <a:close/>
                </a:path>
                <a:path w="681990" h="681989">
                  <a:moveTo>
                    <a:pt x="370801" y="55295"/>
                  </a:moveTo>
                  <a:lnTo>
                    <a:pt x="340702" y="85407"/>
                  </a:lnTo>
                  <a:lnTo>
                    <a:pt x="470066" y="85407"/>
                  </a:lnTo>
                  <a:lnTo>
                    <a:pt x="451486" y="75984"/>
                  </a:lnTo>
                  <a:lnTo>
                    <a:pt x="412285" y="62769"/>
                  </a:lnTo>
                  <a:lnTo>
                    <a:pt x="370801" y="55295"/>
                  </a:lnTo>
                  <a:close/>
                </a:path>
                <a:path w="681990" h="681989">
                  <a:moveTo>
                    <a:pt x="340702" y="0"/>
                  </a:moveTo>
                  <a:lnTo>
                    <a:pt x="310235" y="30467"/>
                  </a:lnTo>
                  <a:lnTo>
                    <a:pt x="317736" y="29825"/>
                  </a:lnTo>
                  <a:lnTo>
                    <a:pt x="325283" y="29356"/>
                  </a:lnTo>
                  <a:lnTo>
                    <a:pt x="332875" y="29067"/>
                  </a:lnTo>
                  <a:lnTo>
                    <a:pt x="340791" y="28968"/>
                  </a:lnTo>
                  <a:lnTo>
                    <a:pt x="369671" y="28968"/>
                  </a:lnTo>
                  <a:lnTo>
                    <a:pt x="340702" y="0"/>
                  </a:lnTo>
                  <a:close/>
                </a:path>
                <a:path w="681990" h="681989">
                  <a:moveTo>
                    <a:pt x="369671" y="28968"/>
                  </a:moveTo>
                  <a:lnTo>
                    <a:pt x="340791" y="28968"/>
                  </a:lnTo>
                  <a:lnTo>
                    <a:pt x="348454" y="29067"/>
                  </a:lnTo>
                  <a:lnTo>
                    <a:pt x="356071" y="29356"/>
                  </a:lnTo>
                  <a:lnTo>
                    <a:pt x="363642" y="29825"/>
                  </a:lnTo>
                  <a:lnTo>
                    <a:pt x="371170" y="30467"/>
                  </a:lnTo>
                  <a:lnTo>
                    <a:pt x="369671" y="28968"/>
                  </a:lnTo>
                  <a:close/>
                </a:path>
                <a:path w="681990" h="681989">
                  <a:moveTo>
                    <a:pt x="651040" y="310337"/>
                  </a:moveTo>
                  <a:lnTo>
                    <a:pt x="651688" y="317883"/>
                  </a:lnTo>
                  <a:lnTo>
                    <a:pt x="652162" y="325474"/>
                  </a:lnTo>
                  <a:lnTo>
                    <a:pt x="652452" y="333109"/>
                  </a:lnTo>
                  <a:lnTo>
                    <a:pt x="652447" y="348435"/>
                  </a:lnTo>
                  <a:lnTo>
                    <a:pt x="652159" y="356030"/>
                  </a:lnTo>
                  <a:lnTo>
                    <a:pt x="651692" y="363575"/>
                  </a:lnTo>
                  <a:lnTo>
                    <a:pt x="651052" y="371068"/>
                  </a:lnTo>
                  <a:lnTo>
                    <a:pt x="681418" y="340715"/>
                  </a:lnTo>
                  <a:lnTo>
                    <a:pt x="651040" y="310337"/>
                  </a:lnTo>
                  <a:close/>
                </a:path>
                <a:path w="681990" h="681989">
                  <a:moveTo>
                    <a:pt x="30378" y="310324"/>
                  </a:moveTo>
                  <a:lnTo>
                    <a:pt x="0" y="340715"/>
                  </a:lnTo>
                  <a:lnTo>
                    <a:pt x="30365" y="371081"/>
                  </a:lnTo>
                  <a:lnTo>
                    <a:pt x="29731" y="363585"/>
                  </a:lnTo>
                  <a:lnTo>
                    <a:pt x="29267" y="356036"/>
                  </a:lnTo>
                  <a:lnTo>
                    <a:pt x="28983" y="348437"/>
                  </a:lnTo>
                  <a:lnTo>
                    <a:pt x="28983" y="333102"/>
                  </a:lnTo>
                  <a:lnTo>
                    <a:pt x="29268" y="325462"/>
                  </a:lnTo>
                  <a:lnTo>
                    <a:pt x="29737" y="317871"/>
                  </a:lnTo>
                  <a:lnTo>
                    <a:pt x="30378" y="3103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059648" y="4187850"/>
            <a:ext cx="2272665" cy="105664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spc="55" dirty="0">
                <a:solidFill>
                  <a:srgbClr val="FFFFFF"/>
                </a:solidFill>
                <a:latin typeface="Darwin"/>
                <a:cs typeface="Darwin"/>
              </a:rPr>
              <a:t>MINIMUM</a:t>
            </a:r>
            <a:r>
              <a:rPr sz="1000" b="1" spc="1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Darwin"/>
                <a:cs typeface="Darwin"/>
              </a:rPr>
              <a:t>SIZE</a:t>
            </a:r>
            <a:endParaRPr sz="1000">
              <a:latin typeface="Darwin"/>
              <a:cs typeface="Darwin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Do</a:t>
            </a:r>
            <a:r>
              <a:rPr sz="1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1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reproduce</a:t>
            </a:r>
            <a:r>
              <a:rPr sz="1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2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compass</a:t>
            </a:r>
            <a:r>
              <a:rPr sz="100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smaller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than</a:t>
            </a:r>
            <a:r>
              <a:rPr sz="100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following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size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order</a:t>
            </a:r>
            <a:r>
              <a:rPr sz="100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endParaRPr sz="1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maintain</a:t>
            </a:r>
            <a:r>
              <a:rPr sz="10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recognizability</a:t>
            </a:r>
            <a:r>
              <a:rPr sz="10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0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3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mark.</a:t>
            </a:r>
            <a:endParaRPr sz="1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950" dirty="0">
                <a:solidFill>
                  <a:srgbClr val="FFD573"/>
                </a:solidFill>
                <a:latin typeface="Arial"/>
                <a:cs typeface="Arial"/>
              </a:rPr>
              <a:t>=</a:t>
            </a:r>
            <a:r>
              <a:rPr sz="950" spc="3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FFD573"/>
                </a:solidFill>
                <a:latin typeface="Arial"/>
                <a:cs typeface="Arial"/>
              </a:rPr>
              <a:t>0.55"</a:t>
            </a:r>
            <a:r>
              <a:rPr sz="950" spc="4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950" spc="-35" dirty="0">
                <a:solidFill>
                  <a:srgbClr val="FFD573"/>
                </a:solidFill>
                <a:latin typeface="Arial"/>
                <a:cs typeface="Arial"/>
              </a:rPr>
              <a:t>(</a:t>
            </a:r>
            <a:r>
              <a:rPr sz="950" spc="-18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FFD573"/>
                </a:solidFill>
                <a:latin typeface="Arial"/>
                <a:cs typeface="Arial"/>
              </a:rPr>
              <a:t>XXpx)</a:t>
            </a:r>
            <a:endParaRPr sz="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059648" y="2931693"/>
            <a:ext cx="2172335" cy="83756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spc="55" dirty="0">
                <a:solidFill>
                  <a:srgbClr val="FFFFFF"/>
                </a:solidFill>
                <a:latin typeface="Darwin"/>
                <a:cs typeface="Darwin"/>
              </a:rPr>
              <a:t>MINIMUM</a:t>
            </a:r>
            <a:r>
              <a:rPr sz="1000" b="1" spc="1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5" dirty="0">
                <a:solidFill>
                  <a:srgbClr val="FFFFFF"/>
                </a:solidFill>
                <a:latin typeface="Darwin"/>
                <a:cs typeface="Darwin"/>
              </a:rPr>
              <a:t>CLEARANCE</a:t>
            </a:r>
            <a:endParaRPr sz="1000">
              <a:latin typeface="Darwin"/>
              <a:cs typeface="Darwin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Keep</a:t>
            </a:r>
            <a:r>
              <a:rPr sz="1000" spc="1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“x”</a:t>
            </a:r>
            <a:r>
              <a:rPr sz="10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space</a:t>
            </a:r>
            <a:r>
              <a:rPr sz="10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around</a:t>
            </a:r>
            <a:r>
              <a:rPr sz="10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Crown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0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Anchor</a:t>
            </a:r>
            <a:r>
              <a:rPr sz="100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free</a:t>
            </a:r>
            <a:r>
              <a:rPr sz="100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00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visual</a:t>
            </a:r>
            <a:r>
              <a:rPr sz="10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distraction.</a:t>
            </a:r>
            <a:endParaRPr sz="1000">
              <a:latin typeface="Darwin-Light"/>
              <a:cs typeface="Darwin-Light"/>
            </a:endParaRPr>
          </a:p>
          <a:p>
            <a:pPr marL="26670">
              <a:lnSpc>
                <a:spcPct val="100000"/>
              </a:lnSpc>
              <a:spcBef>
                <a:spcPts val="745"/>
              </a:spcBef>
            </a:pPr>
            <a:r>
              <a:rPr sz="950" dirty="0">
                <a:solidFill>
                  <a:srgbClr val="FFD573"/>
                </a:solidFill>
                <a:latin typeface="Arial"/>
                <a:cs typeface="Arial"/>
              </a:rPr>
              <a:t>x</a:t>
            </a:r>
            <a:r>
              <a:rPr sz="950" spc="8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FFD573"/>
                </a:solidFill>
                <a:latin typeface="Arial"/>
                <a:cs typeface="Arial"/>
              </a:rPr>
              <a:t>=</a:t>
            </a:r>
            <a:r>
              <a:rPr sz="950" spc="8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FFD573"/>
                </a:solidFill>
                <a:latin typeface="Arial"/>
                <a:cs typeface="Arial"/>
              </a:rPr>
              <a:t>height</a:t>
            </a:r>
            <a:r>
              <a:rPr sz="950" spc="8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FFD573"/>
                </a:solidFill>
                <a:latin typeface="Arial"/>
                <a:cs typeface="Arial"/>
              </a:rPr>
              <a:t>of</a:t>
            </a:r>
            <a:r>
              <a:rPr sz="950" spc="85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FFD573"/>
                </a:solidFill>
                <a:latin typeface="Arial"/>
                <a:cs typeface="Arial"/>
              </a:rPr>
              <a:t>crown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031313" y="3335759"/>
            <a:ext cx="2545080" cy="4419600"/>
            <a:chOff x="9031313" y="3335759"/>
            <a:chExt cx="2545080" cy="4419600"/>
          </a:xfrm>
        </p:grpSpPr>
        <p:sp>
          <p:nvSpPr>
            <p:cNvPr id="29" name="object 29"/>
            <p:cNvSpPr/>
            <p:nvPr/>
          </p:nvSpPr>
          <p:spPr>
            <a:xfrm>
              <a:off x="10085133" y="3752182"/>
              <a:ext cx="946150" cy="0"/>
            </a:xfrm>
            <a:custGeom>
              <a:avLst/>
              <a:gdLst/>
              <a:ahLst/>
              <a:cxnLst/>
              <a:rect l="l" t="t" r="r" b="b"/>
              <a:pathLst>
                <a:path w="946150">
                  <a:moveTo>
                    <a:pt x="945857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FFD57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085133" y="3657081"/>
              <a:ext cx="946150" cy="0"/>
            </a:xfrm>
            <a:custGeom>
              <a:avLst/>
              <a:gdLst/>
              <a:ahLst/>
              <a:cxnLst/>
              <a:rect l="l" t="t" r="r" b="b"/>
              <a:pathLst>
                <a:path w="946150">
                  <a:moveTo>
                    <a:pt x="945857" y="0"/>
                  </a:moveTo>
                  <a:lnTo>
                    <a:pt x="0" y="0"/>
                  </a:lnTo>
                </a:path>
              </a:pathLst>
            </a:custGeom>
            <a:ln w="9766">
              <a:solidFill>
                <a:srgbClr val="FFD57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770568" y="3462093"/>
              <a:ext cx="946150" cy="0"/>
            </a:xfrm>
            <a:custGeom>
              <a:avLst/>
              <a:gdLst/>
              <a:ahLst/>
              <a:cxnLst/>
              <a:rect l="l" t="t" r="r" b="b"/>
              <a:pathLst>
                <a:path w="946150">
                  <a:moveTo>
                    <a:pt x="945553" y="0"/>
                  </a:moveTo>
                  <a:lnTo>
                    <a:pt x="0" y="0"/>
                  </a:lnTo>
                </a:path>
              </a:pathLst>
            </a:custGeom>
            <a:ln w="9677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770568" y="4151171"/>
              <a:ext cx="938530" cy="0"/>
            </a:xfrm>
            <a:custGeom>
              <a:avLst/>
              <a:gdLst/>
              <a:ahLst/>
              <a:cxnLst/>
              <a:rect l="l" t="t" r="r" b="b"/>
              <a:pathLst>
                <a:path w="938529">
                  <a:moveTo>
                    <a:pt x="938110" y="0"/>
                  </a:moveTo>
                  <a:lnTo>
                    <a:pt x="0" y="0"/>
                  </a:lnTo>
                </a:path>
              </a:pathLst>
            </a:custGeom>
            <a:ln w="9677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593117" y="3340839"/>
              <a:ext cx="0" cy="922655"/>
            </a:xfrm>
            <a:custGeom>
              <a:avLst/>
              <a:gdLst/>
              <a:ahLst/>
              <a:cxnLst/>
              <a:rect l="l" t="t" r="r" b="b"/>
              <a:pathLst>
                <a:path h="922654">
                  <a:moveTo>
                    <a:pt x="0" y="922045"/>
                  </a:moveTo>
                  <a:lnTo>
                    <a:pt x="0" y="0"/>
                  </a:lnTo>
                </a:path>
              </a:pathLst>
            </a:custGeom>
            <a:ln w="9677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894619" y="3344609"/>
              <a:ext cx="0" cy="922019"/>
            </a:xfrm>
            <a:custGeom>
              <a:avLst/>
              <a:gdLst/>
              <a:ahLst/>
              <a:cxnLst/>
              <a:rect l="l" t="t" r="r" b="b"/>
              <a:pathLst>
                <a:path h="922020">
                  <a:moveTo>
                    <a:pt x="0" y="921994"/>
                  </a:moveTo>
                  <a:lnTo>
                    <a:pt x="0" y="0"/>
                  </a:lnTo>
                </a:path>
              </a:pathLst>
            </a:custGeom>
            <a:ln w="9677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775416" y="3340849"/>
              <a:ext cx="0" cy="929640"/>
            </a:xfrm>
            <a:custGeom>
              <a:avLst/>
              <a:gdLst/>
              <a:ahLst/>
              <a:cxnLst/>
              <a:rect l="l" t="t" r="r" b="b"/>
              <a:pathLst>
                <a:path h="929639">
                  <a:moveTo>
                    <a:pt x="0" y="929525"/>
                  </a:moveTo>
                  <a:lnTo>
                    <a:pt x="0" y="0"/>
                  </a:lnTo>
                </a:path>
              </a:pathLst>
            </a:custGeom>
            <a:ln w="9677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771608" y="4265537"/>
              <a:ext cx="946150" cy="0"/>
            </a:xfrm>
            <a:custGeom>
              <a:avLst/>
              <a:gdLst/>
              <a:ahLst/>
              <a:cxnLst/>
              <a:rect l="l" t="t" r="r" b="b"/>
              <a:pathLst>
                <a:path w="946150">
                  <a:moveTo>
                    <a:pt x="0" y="0"/>
                  </a:moveTo>
                  <a:lnTo>
                    <a:pt x="945553" y="0"/>
                  </a:lnTo>
                </a:path>
              </a:pathLst>
            </a:custGeom>
            <a:ln w="9677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770566" y="3345714"/>
              <a:ext cx="946150" cy="0"/>
            </a:xfrm>
            <a:custGeom>
              <a:avLst/>
              <a:gdLst/>
              <a:ahLst/>
              <a:cxnLst/>
              <a:rect l="l" t="t" r="r" b="b"/>
              <a:pathLst>
                <a:path w="946150">
                  <a:moveTo>
                    <a:pt x="0" y="0"/>
                  </a:moveTo>
                  <a:lnTo>
                    <a:pt x="945553" y="0"/>
                  </a:lnTo>
                </a:path>
              </a:pathLst>
            </a:custGeom>
            <a:ln w="9677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712319" y="3340849"/>
              <a:ext cx="0" cy="929640"/>
            </a:xfrm>
            <a:custGeom>
              <a:avLst/>
              <a:gdLst/>
              <a:ahLst/>
              <a:cxnLst/>
              <a:rect l="l" t="t" r="r" b="b"/>
              <a:pathLst>
                <a:path h="929639">
                  <a:moveTo>
                    <a:pt x="0" y="929525"/>
                  </a:moveTo>
                  <a:lnTo>
                    <a:pt x="0" y="0"/>
                  </a:lnTo>
                </a:path>
              </a:pathLst>
            </a:custGeom>
            <a:ln w="9677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808655" y="3381095"/>
              <a:ext cx="869315" cy="854710"/>
            </a:xfrm>
            <a:custGeom>
              <a:avLst/>
              <a:gdLst/>
              <a:ahLst/>
              <a:cxnLst/>
              <a:rect l="l" t="t" r="r" b="b"/>
              <a:pathLst>
                <a:path w="869315" h="854710">
                  <a:moveTo>
                    <a:pt x="49314" y="853909"/>
                  </a:moveTo>
                  <a:lnTo>
                    <a:pt x="31369" y="826439"/>
                  </a:lnTo>
                  <a:lnTo>
                    <a:pt x="48602" y="800608"/>
                  </a:lnTo>
                  <a:lnTo>
                    <a:pt x="36601" y="800608"/>
                  </a:lnTo>
                  <a:lnTo>
                    <a:pt x="24714" y="819670"/>
                  </a:lnTo>
                  <a:lnTo>
                    <a:pt x="12915" y="800608"/>
                  </a:lnTo>
                  <a:lnTo>
                    <a:pt x="927" y="800608"/>
                  </a:lnTo>
                  <a:lnTo>
                    <a:pt x="18046" y="826643"/>
                  </a:lnTo>
                  <a:lnTo>
                    <a:pt x="0" y="853909"/>
                  </a:lnTo>
                  <a:lnTo>
                    <a:pt x="11887" y="853909"/>
                  </a:lnTo>
                  <a:lnTo>
                    <a:pt x="24599" y="833412"/>
                  </a:lnTo>
                  <a:lnTo>
                    <a:pt x="37426" y="853909"/>
                  </a:lnTo>
                  <a:lnTo>
                    <a:pt x="49314" y="853909"/>
                  </a:lnTo>
                  <a:close/>
                </a:path>
                <a:path w="869315" h="854710">
                  <a:moveTo>
                    <a:pt x="49314" y="53301"/>
                  </a:moveTo>
                  <a:lnTo>
                    <a:pt x="31369" y="25831"/>
                  </a:lnTo>
                  <a:lnTo>
                    <a:pt x="48590" y="0"/>
                  </a:lnTo>
                  <a:lnTo>
                    <a:pt x="36601" y="0"/>
                  </a:lnTo>
                  <a:lnTo>
                    <a:pt x="24701" y="19062"/>
                  </a:lnTo>
                  <a:lnTo>
                    <a:pt x="12915" y="0"/>
                  </a:lnTo>
                  <a:lnTo>
                    <a:pt x="927" y="0"/>
                  </a:lnTo>
                  <a:lnTo>
                    <a:pt x="18046" y="26035"/>
                  </a:lnTo>
                  <a:lnTo>
                    <a:pt x="0" y="53301"/>
                  </a:lnTo>
                  <a:lnTo>
                    <a:pt x="11887" y="53301"/>
                  </a:lnTo>
                  <a:lnTo>
                    <a:pt x="24599" y="32804"/>
                  </a:lnTo>
                  <a:lnTo>
                    <a:pt x="37426" y="53301"/>
                  </a:lnTo>
                  <a:lnTo>
                    <a:pt x="49314" y="53301"/>
                  </a:lnTo>
                  <a:close/>
                </a:path>
                <a:path w="869315" h="854710">
                  <a:moveTo>
                    <a:pt x="868718" y="854125"/>
                  </a:moveTo>
                  <a:lnTo>
                    <a:pt x="850773" y="826655"/>
                  </a:lnTo>
                  <a:lnTo>
                    <a:pt x="867994" y="800823"/>
                  </a:lnTo>
                  <a:lnTo>
                    <a:pt x="856005" y="800823"/>
                  </a:lnTo>
                  <a:lnTo>
                    <a:pt x="844118" y="819886"/>
                  </a:lnTo>
                  <a:lnTo>
                    <a:pt x="832319" y="800823"/>
                  </a:lnTo>
                  <a:lnTo>
                    <a:pt x="820331" y="800823"/>
                  </a:lnTo>
                  <a:lnTo>
                    <a:pt x="837450" y="826858"/>
                  </a:lnTo>
                  <a:lnTo>
                    <a:pt x="819404" y="854125"/>
                  </a:lnTo>
                  <a:lnTo>
                    <a:pt x="831291" y="854125"/>
                  </a:lnTo>
                  <a:lnTo>
                    <a:pt x="844003" y="833628"/>
                  </a:lnTo>
                  <a:lnTo>
                    <a:pt x="856830" y="854125"/>
                  </a:lnTo>
                  <a:lnTo>
                    <a:pt x="868718" y="854125"/>
                  </a:lnTo>
                  <a:close/>
                </a:path>
                <a:path w="869315" h="854710">
                  <a:moveTo>
                    <a:pt x="868718" y="53301"/>
                  </a:moveTo>
                  <a:lnTo>
                    <a:pt x="850773" y="25831"/>
                  </a:lnTo>
                  <a:lnTo>
                    <a:pt x="867994" y="0"/>
                  </a:lnTo>
                  <a:lnTo>
                    <a:pt x="856005" y="0"/>
                  </a:lnTo>
                  <a:lnTo>
                    <a:pt x="844105" y="19062"/>
                  </a:lnTo>
                  <a:lnTo>
                    <a:pt x="832319" y="0"/>
                  </a:lnTo>
                  <a:lnTo>
                    <a:pt x="820331" y="0"/>
                  </a:lnTo>
                  <a:lnTo>
                    <a:pt x="837450" y="26035"/>
                  </a:lnTo>
                  <a:lnTo>
                    <a:pt x="819404" y="53301"/>
                  </a:lnTo>
                  <a:lnTo>
                    <a:pt x="831291" y="53301"/>
                  </a:lnTo>
                  <a:lnTo>
                    <a:pt x="844003" y="32804"/>
                  </a:lnTo>
                  <a:lnTo>
                    <a:pt x="856830" y="53301"/>
                  </a:lnTo>
                  <a:lnTo>
                    <a:pt x="868718" y="533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122270" y="7402171"/>
              <a:ext cx="444500" cy="267335"/>
            </a:xfrm>
            <a:custGeom>
              <a:avLst/>
              <a:gdLst/>
              <a:ahLst/>
              <a:cxnLst/>
              <a:rect l="l" t="t" r="r" b="b"/>
              <a:pathLst>
                <a:path w="444500" h="267334">
                  <a:moveTo>
                    <a:pt x="444004" y="218325"/>
                  </a:moveTo>
                  <a:lnTo>
                    <a:pt x="272025" y="266985"/>
                  </a:lnTo>
                  <a:lnTo>
                    <a:pt x="168448" y="260462"/>
                  </a:lnTo>
                  <a:lnTo>
                    <a:pt x="91648" y="178290"/>
                  </a:lnTo>
                  <a:lnTo>
                    <a:pt x="0" y="0"/>
                  </a:lnTo>
                </a:path>
              </a:pathLst>
            </a:custGeom>
            <a:ln w="19049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099152" y="7402160"/>
              <a:ext cx="97155" cy="75565"/>
            </a:xfrm>
            <a:custGeom>
              <a:avLst/>
              <a:gdLst/>
              <a:ahLst/>
              <a:cxnLst/>
              <a:rect l="l" t="t" r="r" b="b"/>
              <a:pathLst>
                <a:path w="97154" h="75565">
                  <a:moveTo>
                    <a:pt x="0" y="75310"/>
                  </a:moveTo>
                  <a:lnTo>
                    <a:pt x="23126" y="0"/>
                  </a:lnTo>
                  <a:lnTo>
                    <a:pt x="96545" y="28524"/>
                  </a:lnTo>
                </a:path>
              </a:pathLst>
            </a:custGeom>
            <a:ln w="1905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779597" y="6895694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90">
                  <a:moveTo>
                    <a:pt x="391566" y="821334"/>
                  </a:moveTo>
                  <a:lnTo>
                    <a:pt x="429768" y="859535"/>
                  </a:lnTo>
                  <a:lnTo>
                    <a:pt x="466102" y="823213"/>
                  </a:lnTo>
                  <a:lnTo>
                    <a:pt x="429679" y="823213"/>
                  </a:lnTo>
                  <a:lnTo>
                    <a:pt x="420061" y="823089"/>
                  </a:lnTo>
                  <a:lnTo>
                    <a:pt x="410503" y="822726"/>
                  </a:lnTo>
                  <a:lnTo>
                    <a:pt x="401005" y="822137"/>
                  </a:lnTo>
                  <a:lnTo>
                    <a:pt x="391566" y="821334"/>
                  </a:lnTo>
                  <a:close/>
                </a:path>
                <a:path w="859790" h="859790">
                  <a:moveTo>
                    <a:pt x="467969" y="821347"/>
                  </a:moveTo>
                  <a:lnTo>
                    <a:pt x="458509" y="822147"/>
                  </a:lnTo>
                  <a:lnTo>
                    <a:pt x="448989" y="822732"/>
                  </a:lnTo>
                  <a:lnTo>
                    <a:pt x="439412" y="823091"/>
                  </a:lnTo>
                  <a:lnTo>
                    <a:pt x="429679" y="823213"/>
                  </a:lnTo>
                  <a:lnTo>
                    <a:pt x="466102" y="823213"/>
                  </a:lnTo>
                  <a:lnTo>
                    <a:pt x="467969" y="821347"/>
                  </a:lnTo>
                  <a:close/>
                </a:path>
                <a:path w="859790" h="859790">
                  <a:moveTo>
                    <a:pt x="202006" y="657898"/>
                  </a:moveTo>
                  <a:lnTo>
                    <a:pt x="202006" y="711238"/>
                  </a:lnTo>
                  <a:lnTo>
                    <a:pt x="243932" y="741718"/>
                  </a:lnTo>
                  <a:lnTo>
                    <a:pt x="289890" y="764578"/>
                  </a:lnTo>
                  <a:lnTo>
                    <a:pt x="339305" y="781088"/>
                  </a:lnTo>
                  <a:lnTo>
                    <a:pt x="391604" y="789978"/>
                  </a:lnTo>
                  <a:lnTo>
                    <a:pt x="429704" y="753148"/>
                  </a:lnTo>
                  <a:lnTo>
                    <a:pt x="377464" y="748068"/>
                  </a:lnTo>
                  <a:lnTo>
                    <a:pt x="327910" y="736638"/>
                  </a:lnTo>
                  <a:lnTo>
                    <a:pt x="281707" y="716318"/>
                  </a:lnTo>
                  <a:lnTo>
                    <a:pt x="239518" y="690918"/>
                  </a:lnTo>
                  <a:lnTo>
                    <a:pt x="202006" y="657898"/>
                  </a:lnTo>
                  <a:close/>
                </a:path>
                <a:path w="859790" h="859790">
                  <a:moveTo>
                    <a:pt x="657453" y="657898"/>
                  </a:moveTo>
                  <a:lnTo>
                    <a:pt x="619945" y="690918"/>
                  </a:lnTo>
                  <a:lnTo>
                    <a:pt x="577768" y="716318"/>
                  </a:lnTo>
                  <a:lnTo>
                    <a:pt x="531584" y="736638"/>
                  </a:lnTo>
                  <a:lnTo>
                    <a:pt x="482055" y="748068"/>
                  </a:lnTo>
                  <a:lnTo>
                    <a:pt x="429844" y="753148"/>
                  </a:lnTo>
                  <a:lnTo>
                    <a:pt x="467918" y="789978"/>
                  </a:lnTo>
                  <a:lnTo>
                    <a:pt x="520198" y="781088"/>
                  </a:lnTo>
                  <a:lnTo>
                    <a:pt x="569596" y="764578"/>
                  </a:lnTo>
                  <a:lnTo>
                    <a:pt x="615539" y="741718"/>
                  </a:lnTo>
                  <a:lnTo>
                    <a:pt x="657453" y="711238"/>
                  </a:lnTo>
                  <a:lnTo>
                    <a:pt x="657453" y="657898"/>
                  </a:lnTo>
                  <a:close/>
                </a:path>
                <a:path w="859790" h="859790">
                  <a:moveTo>
                    <a:pt x="429768" y="121958"/>
                  </a:moveTo>
                  <a:lnTo>
                    <a:pt x="384272" y="125768"/>
                  </a:lnTo>
                  <a:lnTo>
                    <a:pt x="340829" y="134658"/>
                  </a:lnTo>
                  <a:lnTo>
                    <a:pt x="299918" y="151168"/>
                  </a:lnTo>
                  <a:lnTo>
                    <a:pt x="262020" y="171488"/>
                  </a:lnTo>
                  <a:lnTo>
                    <a:pt x="227616" y="198158"/>
                  </a:lnTo>
                  <a:lnTo>
                    <a:pt x="197185" y="228638"/>
                  </a:lnTo>
                  <a:lnTo>
                    <a:pt x="171209" y="262928"/>
                  </a:lnTo>
                  <a:lnTo>
                    <a:pt x="150168" y="301028"/>
                  </a:lnTo>
                  <a:lnTo>
                    <a:pt x="134543" y="341668"/>
                  </a:lnTo>
                  <a:lnTo>
                    <a:pt x="124814" y="384848"/>
                  </a:lnTo>
                  <a:lnTo>
                    <a:pt x="121462" y="430568"/>
                  </a:lnTo>
                  <a:lnTo>
                    <a:pt x="124811" y="476288"/>
                  </a:lnTo>
                  <a:lnTo>
                    <a:pt x="134539" y="519468"/>
                  </a:lnTo>
                  <a:lnTo>
                    <a:pt x="150163" y="560108"/>
                  </a:lnTo>
                  <a:lnTo>
                    <a:pt x="171204" y="598208"/>
                  </a:lnTo>
                  <a:lnTo>
                    <a:pt x="197180" y="632498"/>
                  </a:lnTo>
                  <a:lnTo>
                    <a:pt x="227611" y="662978"/>
                  </a:lnTo>
                  <a:lnTo>
                    <a:pt x="262017" y="689648"/>
                  </a:lnTo>
                  <a:lnTo>
                    <a:pt x="299916" y="709968"/>
                  </a:lnTo>
                  <a:lnTo>
                    <a:pt x="340828" y="725208"/>
                  </a:lnTo>
                  <a:lnTo>
                    <a:pt x="384272" y="735368"/>
                  </a:lnTo>
                  <a:lnTo>
                    <a:pt x="429768" y="739178"/>
                  </a:lnTo>
                  <a:lnTo>
                    <a:pt x="475263" y="735368"/>
                  </a:lnTo>
                  <a:lnTo>
                    <a:pt x="518707" y="725208"/>
                  </a:lnTo>
                  <a:lnTo>
                    <a:pt x="522116" y="723938"/>
                  </a:lnTo>
                  <a:lnTo>
                    <a:pt x="429768" y="723938"/>
                  </a:lnTo>
                  <a:lnTo>
                    <a:pt x="382199" y="720128"/>
                  </a:lnTo>
                  <a:lnTo>
                    <a:pt x="337074" y="708698"/>
                  </a:lnTo>
                  <a:lnTo>
                    <a:pt x="294996" y="690918"/>
                  </a:lnTo>
                  <a:lnTo>
                    <a:pt x="256569" y="666788"/>
                  </a:lnTo>
                  <a:lnTo>
                    <a:pt x="222397" y="637578"/>
                  </a:lnTo>
                  <a:lnTo>
                    <a:pt x="193084" y="603288"/>
                  </a:lnTo>
                  <a:lnTo>
                    <a:pt x="169234" y="565188"/>
                  </a:lnTo>
                  <a:lnTo>
                    <a:pt x="151451" y="523278"/>
                  </a:lnTo>
                  <a:lnTo>
                    <a:pt x="140338" y="477558"/>
                  </a:lnTo>
                  <a:lnTo>
                    <a:pt x="136499" y="430568"/>
                  </a:lnTo>
                  <a:lnTo>
                    <a:pt x="140338" y="382308"/>
                  </a:lnTo>
                  <a:lnTo>
                    <a:pt x="151451" y="337858"/>
                  </a:lnTo>
                  <a:lnTo>
                    <a:pt x="169234" y="295948"/>
                  </a:lnTo>
                  <a:lnTo>
                    <a:pt x="193084" y="257848"/>
                  </a:lnTo>
                  <a:lnTo>
                    <a:pt x="222397" y="223558"/>
                  </a:lnTo>
                  <a:lnTo>
                    <a:pt x="256569" y="194348"/>
                  </a:lnTo>
                  <a:lnTo>
                    <a:pt x="294996" y="170218"/>
                  </a:lnTo>
                  <a:lnTo>
                    <a:pt x="337074" y="152438"/>
                  </a:lnTo>
                  <a:lnTo>
                    <a:pt x="382199" y="141008"/>
                  </a:lnTo>
                  <a:lnTo>
                    <a:pt x="429768" y="137198"/>
                  </a:lnTo>
                  <a:lnTo>
                    <a:pt x="525006" y="137198"/>
                  </a:lnTo>
                  <a:lnTo>
                    <a:pt x="518712" y="134658"/>
                  </a:lnTo>
                  <a:lnTo>
                    <a:pt x="475266" y="125768"/>
                  </a:lnTo>
                  <a:lnTo>
                    <a:pt x="429768" y="121958"/>
                  </a:lnTo>
                  <a:close/>
                </a:path>
                <a:path w="859790" h="859790">
                  <a:moveTo>
                    <a:pt x="525006" y="137198"/>
                  </a:moveTo>
                  <a:lnTo>
                    <a:pt x="429768" y="137198"/>
                  </a:lnTo>
                  <a:lnTo>
                    <a:pt x="477336" y="141008"/>
                  </a:lnTo>
                  <a:lnTo>
                    <a:pt x="522461" y="152438"/>
                  </a:lnTo>
                  <a:lnTo>
                    <a:pt x="564539" y="170218"/>
                  </a:lnTo>
                  <a:lnTo>
                    <a:pt x="602966" y="194348"/>
                  </a:lnTo>
                  <a:lnTo>
                    <a:pt x="637138" y="223558"/>
                  </a:lnTo>
                  <a:lnTo>
                    <a:pt x="666451" y="257848"/>
                  </a:lnTo>
                  <a:lnTo>
                    <a:pt x="690301" y="295948"/>
                  </a:lnTo>
                  <a:lnTo>
                    <a:pt x="708084" y="337858"/>
                  </a:lnTo>
                  <a:lnTo>
                    <a:pt x="719197" y="383578"/>
                  </a:lnTo>
                  <a:lnTo>
                    <a:pt x="723036" y="430568"/>
                  </a:lnTo>
                  <a:lnTo>
                    <a:pt x="719197" y="477558"/>
                  </a:lnTo>
                  <a:lnTo>
                    <a:pt x="708083" y="523278"/>
                  </a:lnTo>
                  <a:lnTo>
                    <a:pt x="690299" y="565188"/>
                  </a:lnTo>
                  <a:lnTo>
                    <a:pt x="666447" y="603288"/>
                  </a:lnTo>
                  <a:lnTo>
                    <a:pt x="637133" y="637578"/>
                  </a:lnTo>
                  <a:lnTo>
                    <a:pt x="602961" y="666788"/>
                  </a:lnTo>
                  <a:lnTo>
                    <a:pt x="564534" y="690918"/>
                  </a:lnTo>
                  <a:lnTo>
                    <a:pt x="522456" y="708698"/>
                  </a:lnTo>
                  <a:lnTo>
                    <a:pt x="477333" y="720128"/>
                  </a:lnTo>
                  <a:lnTo>
                    <a:pt x="429768" y="723938"/>
                  </a:lnTo>
                  <a:lnTo>
                    <a:pt x="522116" y="723938"/>
                  </a:lnTo>
                  <a:lnTo>
                    <a:pt x="559619" y="709968"/>
                  </a:lnTo>
                  <a:lnTo>
                    <a:pt x="597518" y="689648"/>
                  </a:lnTo>
                  <a:lnTo>
                    <a:pt x="631924" y="662978"/>
                  </a:lnTo>
                  <a:lnTo>
                    <a:pt x="662355" y="632498"/>
                  </a:lnTo>
                  <a:lnTo>
                    <a:pt x="688331" y="598208"/>
                  </a:lnTo>
                  <a:lnTo>
                    <a:pt x="709372" y="560108"/>
                  </a:lnTo>
                  <a:lnTo>
                    <a:pt x="724996" y="519468"/>
                  </a:lnTo>
                  <a:lnTo>
                    <a:pt x="734724" y="476288"/>
                  </a:lnTo>
                  <a:lnTo>
                    <a:pt x="738073" y="430568"/>
                  </a:lnTo>
                  <a:lnTo>
                    <a:pt x="734724" y="384848"/>
                  </a:lnTo>
                  <a:lnTo>
                    <a:pt x="724997" y="341668"/>
                  </a:lnTo>
                  <a:lnTo>
                    <a:pt x="709374" y="301028"/>
                  </a:lnTo>
                  <a:lnTo>
                    <a:pt x="688335" y="262928"/>
                  </a:lnTo>
                  <a:lnTo>
                    <a:pt x="662359" y="228638"/>
                  </a:lnTo>
                  <a:lnTo>
                    <a:pt x="631929" y="198158"/>
                  </a:lnTo>
                  <a:lnTo>
                    <a:pt x="597524" y="171488"/>
                  </a:lnTo>
                  <a:lnTo>
                    <a:pt x="559624" y="151168"/>
                  </a:lnTo>
                  <a:lnTo>
                    <a:pt x="525006" y="137198"/>
                  </a:lnTo>
                  <a:close/>
                </a:path>
                <a:path w="859790" h="859790">
                  <a:moveTo>
                    <a:pt x="391807" y="69888"/>
                  </a:moveTo>
                  <a:lnTo>
                    <a:pt x="339449" y="80048"/>
                  </a:lnTo>
                  <a:lnTo>
                    <a:pt x="289975" y="96558"/>
                  </a:lnTo>
                  <a:lnTo>
                    <a:pt x="243964" y="119418"/>
                  </a:lnTo>
                  <a:lnTo>
                    <a:pt x="201993" y="148628"/>
                  </a:lnTo>
                  <a:lnTo>
                    <a:pt x="202006" y="203238"/>
                  </a:lnTo>
                  <a:lnTo>
                    <a:pt x="148577" y="203238"/>
                  </a:lnTo>
                  <a:lnTo>
                    <a:pt x="119158" y="245148"/>
                  </a:lnTo>
                  <a:lnTo>
                    <a:pt x="95813" y="290868"/>
                  </a:lnTo>
                  <a:lnTo>
                    <a:pt x="79123" y="340398"/>
                  </a:lnTo>
                  <a:lnTo>
                    <a:pt x="69672" y="392468"/>
                  </a:lnTo>
                  <a:lnTo>
                    <a:pt x="107708" y="430568"/>
                  </a:lnTo>
                  <a:lnTo>
                    <a:pt x="69646" y="468668"/>
                  </a:lnTo>
                  <a:lnTo>
                    <a:pt x="79064" y="520738"/>
                  </a:lnTo>
                  <a:lnTo>
                    <a:pt x="95721" y="570268"/>
                  </a:lnTo>
                  <a:lnTo>
                    <a:pt x="119029" y="615988"/>
                  </a:lnTo>
                  <a:lnTo>
                    <a:pt x="148399" y="657898"/>
                  </a:lnTo>
                  <a:lnTo>
                    <a:pt x="201980" y="657898"/>
                  </a:lnTo>
                  <a:lnTo>
                    <a:pt x="169821" y="621068"/>
                  </a:lnTo>
                  <a:lnTo>
                    <a:pt x="143658" y="577888"/>
                  </a:lnTo>
                  <a:lnTo>
                    <a:pt x="124152" y="532168"/>
                  </a:lnTo>
                  <a:lnTo>
                    <a:pt x="111961" y="482638"/>
                  </a:lnTo>
                  <a:lnTo>
                    <a:pt x="107746" y="430568"/>
                  </a:lnTo>
                  <a:lnTo>
                    <a:pt x="111238" y="382308"/>
                  </a:lnTo>
                  <a:lnTo>
                    <a:pt x="121381" y="337858"/>
                  </a:lnTo>
                  <a:lnTo>
                    <a:pt x="137677" y="294678"/>
                  </a:lnTo>
                  <a:lnTo>
                    <a:pt x="159628" y="255308"/>
                  </a:lnTo>
                  <a:lnTo>
                    <a:pt x="186736" y="219748"/>
                  </a:lnTo>
                  <a:lnTo>
                    <a:pt x="218502" y="187998"/>
                  </a:lnTo>
                  <a:lnTo>
                    <a:pt x="254428" y="160058"/>
                  </a:lnTo>
                  <a:lnTo>
                    <a:pt x="294016" y="138468"/>
                  </a:lnTo>
                  <a:lnTo>
                    <a:pt x="336767" y="121958"/>
                  </a:lnTo>
                  <a:lnTo>
                    <a:pt x="382184" y="111798"/>
                  </a:lnTo>
                  <a:lnTo>
                    <a:pt x="429768" y="107988"/>
                  </a:lnTo>
                  <a:lnTo>
                    <a:pt x="391807" y="69888"/>
                  </a:lnTo>
                  <a:close/>
                </a:path>
                <a:path w="859790" h="859790">
                  <a:moveTo>
                    <a:pt x="467741" y="69888"/>
                  </a:moveTo>
                  <a:lnTo>
                    <a:pt x="429768" y="107988"/>
                  </a:lnTo>
                  <a:lnTo>
                    <a:pt x="477354" y="111798"/>
                  </a:lnTo>
                  <a:lnTo>
                    <a:pt x="522773" y="121958"/>
                  </a:lnTo>
                  <a:lnTo>
                    <a:pt x="565525" y="138468"/>
                  </a:lnTo>
                  <a:lnTo>
                    <a:pt x="605113" y="160058"/>
                  </a:lnTo>
                  <a:lnTo>
                    <a:pt x="641038" y="187998"/>
                  </a:lnTo>
                  <a:lnTo>
                    <a:pt x="672803" y="219748"/>
                  </a:lnTo>
                  <a:lnTo>
                    <a:pt x="699910" y="255308"/>
                  </a:lnTo>
                  <a:lnTo>
                    <a:pt x="721860" y="294678"/>
                  </a:lnTo>
                  <a:lnTo>
                    <a:pt x="738155" y="337858"/>
                  </a:lnTo>
                  <a:lnTo>
                    <a:pt x="748297" y="382308"/>
                  </a:lnTo>
                  <a:lnTo>
                    <a:pt x="751789" y="430568"/>
                  </a:lnTo>
                  <a:lnTo>
                    <a:pt x="747578" y="482638"/>
                  </a:lnTo>
                  <a:lnTo>
                    <a:pt x="735388" y="532168"/>
                  </a:lnTo>
                  <a:lnTo>
                    <a:pt x="715877" y="577888"/>
                  </a:lnTo>
                  <a:lnTo>
                    <a:pt x="689709" y="621068"/>
                  </a:lnTo>
                  <a:lnTo>
                    <a:pt x="657542" y="657898"/>
                  </a:lnTo>
                  <a:lnTo>
                    <a:pt x="711136" y="657898"/>
                  </a:lnTo>
                  <a:lnTo>
                    <a:pt x="740504" y="615988"/>
                  </a:lnTo>
                  <a:lnTo>
                    <a:pt x="763811" y="570268"/>
                  </a:lnTo>
                  <a:lnTo>
                    <a:pt x="780471" y="520738"/>
                  </a:lnTo>
                  <a:lnTo>
                    <a:pt x="789901" y="468668"/>
                  </a:lnTo>
                  <a:lnTo>
                    <a:pt x="751827" y="430568"/>
                  </a:lnTo>
                  <a:lnTo>
                    <a:pt x="789863" y="392468"/>
                  </a:lnTo>
                  <a:lnTo>
                    <a:pt x="780412" y="340398"/>
                  </a:lnTo>
                  <a:lnTo>
                    <a:pt x="763724" y="290868"/>
                  </a:lnTo>
                  <a:lnTo>
                    <a:pt x="740382" y="245148"/>
                  </a:lnTo>
                  <a:lnTo>
                    <a:pt x="710971" y="203238"/>
                  </a:lnTo>
                  <a:lnTo>
                    <a:pt x="657453" y="203238"/>
                  </a:lnTo>
                  <a:lnTo>
                    <a:pt x="657453" y="148628"/>
                  </a:lnTo>
                  <a:lnTo>
                    <a:pt x="615502" y="119418"/>
                  </a:lnTo>
                  <a:lnTo>
                    <a:pt x="569512" y="96558"/>
                  </a:lnTo>
                  <a:lnTo>
                    <a:pt x="520065" y="80048"/>
                  </a:lnTo>
                  <a:lnTo>
                    <a:pt x="467741" y="69888"/>
                  </a:lnTo>
                  <a:close/>
                </a:path>
                <a:path w="859790" h="859790">
                  <a:moveTo>
                    <a:pt x="263080" y="471208"/>
                  </a:moveTo>
                  <a:lnTo>
                    <a:pt x="265881" y="494068"/>
                  </a:lnTo>
                  <a:lnTo>
                    <a:pt x="278663" y="596938"/>
                  </a:lnTo>
                  <a:lnTo>
                    <a:pt x="428523" y="654088"/>
                  </a:lnTo>
                  <a:lnTo>
                    <a:pt x="430911" y="654088"/>
                  </a:lnTo>
                  <a:lnTo>
                    <a:pt x="580783" y="596938"/>
                  </a:lnTo>
                  <a:lnTo>
                    <a:pt x="583781" y="572808"/>
                  </a:lnTo>
                  <a:lnTo>
                    <a:pt x="327126" y="572808"/>
                  </a:lnTo>
                  <a:lnTo>
                    <a:pt x="316704" y="570268"/>
                  </a:lnTo>
                  <a:lnTo>
                    <a:pt x="307744" y="563918"/>
                  </a:lnTo>
                  <a:lnTo>
                    <a:pt x="301993" y="556298"/>
                  </a:lnTo>
                  <a:lnTo>
                    <a:pt x="301193" y="547408"/>
                  </a:lnTo>
                  <a:lnTo>
                    <a:pt x="305338" y="538518"/>
                  </a:lnTo>
                  <a:lnTo>
                    <a:pt x="312010" y="529628"/>
                  </a:lnTo>
                  <a:lnTo>
                    <a:pt x="320249" y="523278"/>
                  </a:lnTo>
                  <a:lnTo>
                    <a:pt x="329095" y="516928"/>
                  </a:lnTo>
                  <a:lnTo>
                    <a:pt x="320639" y="511848"/>
                  </a:lnTo>
                  <a:lnTo>
                    <a:pt x="281630" y="483908"/>
                  </a:lnTo>
                  <a:lnTo>
                    <a:pt x="263080" y="471208"/>
                  </a:lnTo>
                  <a:close/>
                </a:path>
                <a:path w="859790" h="859790">
                  <a:moveTo>
                    <a:pt x="469023" y="431838"/>
                  </a:moveTo>
                  <a:lnTo>
                    <a:pt x="390410" y="431838"/>
                  </a:lnTo>
                  <a:lnTo>
                    <a:pt x="390372" y="572808"/>
                  </a:lnTo>
                  <a:lnTo>
                    <a:pt x="469074" y="572808"/>
                  </a:lnTo>
                  <a:lnTo>
                    <a:pt x="469023" y="431838"/>
                  </a:lnTo>
                  <a:close/>
                </a:path>
                <a:path w="859790" h="859790">
                  <a:moveTo>
                    <a:pt x="596366" y="471208"/>
                  </a:moveTo>
                  <a:lnTo>
                    <a:pt x="577822" y="483908"/>
                  </a:lnTo>
                  <a:lnTo>
                    <a:pt x="538804" y="511848"/>
                  </a:lnTo>
                  <a:lnTo>
                    <a:pt x="530339" y="516928"/>
                  </a:lnTo>
                  <a:lnTo>
                    <a:pt x="539197" y="523278"/>
                  </a:lnTo>
                  <a:lnTo>
                    <a:pt x="547438" y="529628"/>
                  </a:lnTo>
                  <a:lnTo>
                    <a:pt x="554104" y="538518"/>
                  </a:lnTo>
                  <a:lnTo>
                    <a:pt x="558241" y="547408"/>
                  </a:lnTo>
                  <a:lnTo>
                    <a:pt x="557450" y="556298"/>
                  </a:lnTo>
                  <a:lnTo>
                    <a:pt x="551703" y="563918"/>
                  </a:lnTo>
                  <a:lnTo>
                    <a:pt x="542742" y="570268"/>
                  </a:lnTo>
                  <a:lnTo>
                    <a:pt x="532307" y="572808"/>
                  </a:lnTo>
                  <a:lnTo>
                    <a:pt x="583781" y="572808"/>
                  </a:lnTo>
                  <a:lnTo>
                    <a:pt x="593563" y="494068"/>
                  </a:lnTo>
                  <a:lnTo>
                    <a:pt x="596366" y="471208"/>
                  </a:lnTo>
                  <a:close/>
                </a:path>
                <a:path w="859790" h="859790">
                  <a:moveTo>
                    <a:pt x="602424" y="389928"/>
                  </a:moveTo>
                  <a:lnTo>
                    <a:pt x="257035" y="389928"/>
                  </a:lnTo>
                  <a:lnTo>
                    <a:pt x="260565" y="431838"/>
                  </a:lnTo>
                  <a:lnTo>
                    <a:pt x="598881" y="431838"/>
                  </a:lnTo>
                  <a:lnTo>
                    <a:pt x="602424" y="389928"/>
                  </a:lnTo>
                  <a:close/>
                </a:path>
                <a:path w="859790" h="859790">
                  <a:moveTo>
                    <a:pt x="243382" y="247688"/>
                  </a:moveTo>
                  <a:lnTo>
                    <a:pt x="254342" y="369608"/>
                  </a:lnTo>
                  <a:lnTo>
                    <a:pt x="605129" y="369608"/>
                  </a:lnTo>
                  <a:lnTo>
                    <a:pt x="606383" y="355638"/>
                  </a:lnTo>
                  <a:lnTo>
                    <a:pt x="330631" y="355638"/>
                  </a:lnTo>
                  <a:lnTo>
                    <a:pt x="290436" y="327698"/>
                  </a:lnTo>
                  <a:lnTo>
                    <a:pt x="315353" y="301028"/>
                  </a:lnTo>
                  <a:lnTo>
                    <a:pt x="315353" y="298488"/>
                  </a:lnTo>
                  <a:lnTo>
                    <a:pt x="295832" y="285788"/>
                  </a:lnTo>
                  <a:lnTo>
                    <a:pt x="278101" y="273088"/>
                  </a:lnTo>
                  <a:lnTo>
                    <a:pt x="261004" y="260388"/>
                  </a:lnTo>
                  <a:lnTo>
                    <a:pt x="243382" y="247688"/>
                  </a:lnTo>
                  <a:close/>
                </a:path>
                <a:path w="859790" h="859790">
                  <a:moveTo>
                    <a:pt x="430415" y="237528"/>
                  </a:moveTo>
                  <a:lnTo>
                    <a:pt x="429044" y="237528"/>
                  </a:lnTo>
                  <a:lnTo>
                    <a:pt x="413795" y="252768"/>
                  </a:lnTo>
                  <a:lnTo>
                    <a:pt x="382968" y="283248"/>
                  </a:lnTo>
                  <a:lnTo>
                    <a:pt x="368084" y="298488"/>
                  </a:lnTo>
                  <a:lnTo>
                    <a:pt x="391604" y="327698"/>
                  </a:lnTo>
                  <a:lnTo>
                    <a:pt x="391604" y="328968"/>
                  </a:lnTo>
                  <a:lnTo>
                    <a:pt x="330631" y="355638"/>
                  </a:lnTo>
                  <a:lnTo>
                    <a:pt x="528383" y="355638"/>
                  </a:lnTo>
                  <a:lnTo>
                    <a:pt x="467855" y="328968"/>
                  </a:lnTo>
                  <a:lnTo>
                    <a:pt x="467855" y="327698"/>
                  </a:lnTo>
                  <a:lnTo>
                    <a:pt x="491388" y="298488"/>
                  </a:lnTo>
                  <a:lnTo>
                    <a:pt x="476491" y="283248"/>
                  </a:lnTo>
                  <a:lnTo>
                    <a:pt x="445663" y="252768"/>
                  </a:lnTo>
                  <a:lnTo>
                    <a:pt x="430415" y="237528"/>
                  </a:lnTo>
                  <a:close/>
                </a:path>
                <a:path w="859790" h="859790">
                  <a:moveTo>
                    <a:pt x="616077" y="247688"/>
                  </a:moveTo>
                  <a:lnTo>
                    <a:pt x="598461" y="260388"/>
                  </a:lnTo>
                  <a:lnTo>
                    <a:pt x="581364" y="273088"/>
                  </a:lnTo>
                  <a:lnTo>
                    <a:pt x="563634" y="285788"/>
                  </a:lnTo>
                  <a:lnTo>
                    <a:pt x="544118" y="298488"/>
                  </a:lnTo>
                  <a:lnTo>
                    <a:pt x="544118" y="301028"/>
                  </a:lnTo>
                  <a:lnTo>
                    <a:pt x="569442" y="327698"/>
                  </a:lnTo>
                  <a:lnTo>
                    <a:pt x="528383" y="355638"/>
                  </a:lnTo>
                  <a:lnTo>
                    <a:pt x="606383" y="355638"/>
                  </a:lnTo>
                  <a:lnTo>
                    <a:pt x="616077" y="247688"/>
                  </a:lnTo>
                  <a:close/>
                </a:path>
                <a:path w="859790" h="859790">
                  <a:moveTo>
                    <a:pt x="429768" y="0"/>
                  </a:moveTo>
                  <a:lnTo>
                    <a:pt x="391337" y="38430"/>
                  </a:lnTo>
                  <a:lnTo>
                    <a:pt x="400798" y="37620"/>
                  </a:lnTo>
                  <a:lnTo>
                    <a:pt x="410317" y="37026"/>
                  </a:lnTo>
                  <a:lnTo>
                    <a:pt x="419894" y="36662"/>
                  </a:lnTo>
                  <a:lnTo>
                    <a:pt x="429869" y="36537"/>
                  </a:lnTo>
                  <a:lnTo>
                    <a:pt x="466305" y="36537"/>
                  </a:lnTo>
                  <a:lnTo>
                    <a:pt x="429768" y="0"/>
                  </a:lnTo>
                  <a:close/>
                </a:path>
                <a:path w="859790" h="859790">
                  <a:moveTo>
                    <a:pt x="466305" y="36537"/>
                  </a:moveTo>
                  <a:lnTo>
                    <a:pt x="429869" y="36537"/>
                  </a:lnTo>
                  <a:lnTo>
                    <a:pt x="439539" y="36662"/>
                  </a:lnTo>
                  <a:lnTo>
                    <a:pt x="449152" y="37026"/>
                  </a:lnTo>
                  <a:lnTo>
                    <a:pt x="458707" y="37620"/>
                  </a:lnTo>
                  <a:lnTo>
                    <a:pt x="468198" y="38430"/>
                  </a:lnTo>
                  <a:lnTo>
                    <a:pt x="466305" y="36537"/>
                  </a:lnTo>
                  <a:close/>
                </a:path>
                <a:path w="859790" h="859790">
                  <a:moveTo>
                    <a:pt x="821220" y="391464"/>
                  </a:moveTo>
                  <a:lnTo>
                    <a:pt x="822037" y="400974"/>
                  </a:lnTo>
                  <a:lnTo>
                    <a:pt x="822634" y="410548"/>
                  </a:lnTo>
                  <a:lnTo>
                    <a:pt x="823000" y="420180"/>
                  </a:lnTo>
                  <a:lnTo>
                    <a:pt x="823002" y="439513"/>
                  </a:lnTo>
                  <a:lnTo>
                    <a:pt x="822642" y="449092"/>
                  </a:lnTo>
                  <a:lnTo>
                    <a:pt x="822053" y="458607"/>
                  </a:lnTo>
                  <a:lnTo>
                    <a:pt x="821245" y="468058"/>
                  </a:lnTo>
                  <a:lnTo>
                    <a:pt x="859536" y="429767"/>
                  </a:lnTo>
                  <a:lnTo>
                    <a:pt x="821220" y="391464"/>
                  </a:lnTo>
                  <a:close/>
                </a:path>
                <a:path w="859790" h="859790">
                  <a:moveTo>
                    <a:pt x="38328" y="391426"/>
                  </a:moveTo>
                  <a:lnTo>
                    <a:pt x="0" y="429767"/>
                  </a:lnTo>
                  <a:lnTo>
                    <a:pt x="38315" y="468083"/>
                  </a:lnTo>
                  <a:lnTo>
                    <a:pt x="37513" y="458621"/>
                  </a:lnTo>
                  <a:lnTo>
                    <a:pt x="36925" y="449095"/>
                  </a:lnTo>
                  <a:lnTo>
                    <a:pt x="36565" y="439510"/>
                  </a:lnTo>
                  <a:lnTo>
                    <a:pt x="36564" y="420173"/>
                  </a:lnTo>
                  <a:lnTo>
                    <a:pt x="36922" y="410533"/>
                  </a:lnTo>
                  <a:lnTo>
                    <a:pt x="37513" y="400951"/>
                  </a:lnTo>
                  <a:lnTo>
                    <a:pt x="38328" y="3914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074804" y="7320067"/>
              <a:ext cx="575945" cy="0"/>
            </a:xfrm>
            <a:custGeom>
              <a:avLst/>
              <a:gdLst/>
              <a:ahLst/>
              <a:cxnLst/>
              <a:rect l="l" t="t" r="r" b="b"/>
              <a:pathLst>
                <a:path w="575945">
                  <a:moveTo>
                    <a:pt x="0" y="0"/>
                  </a:moveTo>
                  <a:lnTo>
                    <a:pt x="575691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031313" y="7313726"/>
              <a:ext cx="644525" cy="12700"/>
            </a:xfrm>
            <a:custGeom>
              <a:avLst/>
              <a:gdLst/>
              <a:ahLst/>
              <a:cxnLst/>
              <a:rect l="l" t="t" r="r" b="b"/>
              <a:pathLst>
                <a:path w="644525" h="12700">
                  <a:moveTo>
                    <a:pt x="12700" y="6350"/>
                  </a:moveTo>
                  <a:lnTo>
                    <a:pt x="10833" y="1854"/>
                  </a:lnTo>
                  <a:lnTo>
                    <a:pt x="6350" y="0"/>
                  </a:lnTo>
                  <a:lnTo>
                    <a:pt x="1854" y="1854"/>
                  </a:lnTo>
                  <a:lnTo>
                    <a:pt x="0" y="6350"/>
                  </a:lnTo>
                  <a:lnTo>
                    <a:pt x="1854" y="10833"/>
                  </a:lnTo>
                  <a:lnTo>
                    <a:pt x="6350" y="12700"/>
                  </a:lnTo>
                  <a:lnTo>
                    <a:pt x="10833" y="10833"/>
                  </a:lnTo>
                  <a:lnTo>
                    <a:pt x="12700" y="6350"/>
                  </a:lnTo>
                  <a:close/>
                </a:path>
                <a:path w="644525" h="12700">
                  <a:moveTo>
                    <a:pt x="644105" y="6350"/>
                  </a:moveTo>
                  <a:lnTo>
                    <a:pt x="642239" y="1854"/>
                  </a:lnTo>
                  <a:lnTo>
                    <a:pt x="637755" y="0"/>
                  </a:lnTo>
                  <a:lnTo>
                    <a:pt x="633260" y="1854"/>
                  </a:lnTo>
                  <a:lnTo>
                    <a:pt x="631405" y="6350"/>
                  </a:lnTo>
                  <a:lnTo>
                    <a:pt x="633260" y="10833"/>
                  </a:lnTo>
                  <a:lnTo>
                    <a:pt x="637755" y="12700"/>
                  </a:lnTo>
                  <a:lnTo>
                    <a:pt x="642239" y="10833"/>
                  </a:lnTo>
                  <a:lnTo>
                    <a:pt x="644105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785023" y="7320067"/>
              <a:ext cx="575945" cy="0"/>
            </a:xfrm>
            <a:custGeom>
              <a:avLst/>
              <a:gdLst/>
              <a:ahLst/>
              <a:cxnLst/>
              <a:rect l="l" t="t" r="r" b="b"/>
              <a:pathLst>
                <a:path w="575945">
                  <a:moveTo>
                    <a:pt x="0" y="0"/>
                  </a:moveTo>
                  <a:lnTo>
                    <a:pt x="575729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741520" y="7313726"/>
              <a:ext cx="644525" cy="12700"/>
            </a:xfrm>
            <a:custGeom>
              <a:avLst/>
              <a:gdLst/>
              <a:ahLst/>
              <a:cxnLst/>
              <a:rect l="l" t="t" r="r" b="b"/>
              <a:pathLst>
                <a:path w="644525" h="12700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66" y="1854"/>
                  </a:lnTo>
                  <a:lnTo>
                    <a:pt x="0" y="6350"/>
                  </a:lnTo>
                  <a:lnTo>
                    <a:pt x="1866" y="10833"/>
                  </a:lnTo>
                  <a:lnTo>
                    <a:pt x="6350" y="12700"/>
                  </a:lnTo>
                  <a:lnTo>
                    <a:pt x="10845" y="10833"/>
                  </a:lnTo>
                  <a:lnTo>
                    <a:pt x="12700" y="6350"/>
                  </a:lnTo>
                  <a:close/>
                </a:path>
                <a:path w="644525" h="12700">
                  <a:moveTo>
                    <a:pt x="644144" y="6350"/>
                  </a:moveTo>
                  <a:lnTo>
                    <a:pt x="642289" y="1854"/>
                  </a:lnTo>
                  <a:lnTo>
                    <a:pt x="637794" y="0"/>
                  </a:lnTo>
                  <a:lnTo>
                    <a:pt x="633310" y="1854"/>
                  </a:lnTo>
                  <a:lnTo>
                    <a:pt x="631444" y="6350"/>
                  </a:lnTo>
                  <a:lnTo>
                    <a:pt x="633310" y="10833"/>
                  </a:lnTo>
                  <a:lnTo>
                    <a:pt x="637794" y="12700"/>
                  </a:lnTo>
                  <a:lnTo>
                    <a:pt x="642289" y="10833"/>
                  </a:lnTo>
                  <a:lnTo>
                    <a:pt x="644144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9719184" y="7583510"/>
            <a:ext cx="124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0" dirty="0">
                <a:solidFill>
                  <a:srgbClr val="FFD573"/>
                </a:solidFill>
                <a:latin typeface="Arial"/>
                <a:cs typeface="Arial"/>
              </a:rPr>
              <a:t>=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9621536" y="7269072"/>
            <a:ext cx="5241925" cy="1908810"/>
            <a:chOff x="9621536" y="7269072"/>
            <a:chExt cx="5241925" cy="1908810"/>
          </a:xfrm>
        </p:grpSpPr>
        <p:sp>
          <p:nvSpPr>
            <p:cNvPr id="49" name="object 49"/>
            <p:cNvSpPr/>
            <p:nvPr/>
          </p:nvSpPr>
          <p:spPr>
            <a:xfrm>
              <a:off x="9781716" y="7399148"/>
              <a:ext cx="99695" cy="0"/>
            </a:xfrm>
            <a:custGeom>
              <a:avLst/>
              <a:gdLst/>
              <a:ahLst/>
              <a:cxnLst/>
              <a:rect l="l" t="t" r="r" b="b"/>
              <a:pathLst>
                <a:path w="99695">
                  <a:moveTo>
                    <a:pt x="0" y="0"/>
                  </a:moveTo>
                  <a:lnTo>
                    <a:pt x="99656" y="0"/>
                  </a:lnTo>
                </a:path>
              </a:pathLst>
            </a:custGeom>
            <a:ln w="127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775366" y="7370573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12700" h="57150">
                  <a:moveTo>
                    <a:pt x="0" y="57150"/>
                  </a:moveTo>
                  <a:lnTo>
                    <a:pt x="12700" y="57150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881368" y="7370573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681765" y="7399148"/>
              <a:ext cx="99695" cy="0"/>
            </a:xfrm>
            <a:custGeom>
              <a:avLst/>
              <a:gdLst/>
              <a:ahLst/>
              <a:cxnLst/>
              <a:rect l="l" t="t" r="r" b="b"/>
              <a:pathLst>
                <a:path w="99695">
                  <a:moveTo>
                    <a:pt x="0" y="0"/>
                  </a:moveTo>
                  <a:lnTo>
                    <a:pt x="99656" y="0"/>
                  </a:lnTo>
                </a:path>
              </a:pathLst>
            </a:custGeom>
            <a:ln w="127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681765" y="7370573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D5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775068" y="7370573"/>
              <a:ext cx="12700" cy="57150"/>
            </a:xfrm>
            <a:custGeom>
              <a:avLst/>
              <a:gdLst/>
              <a:ahLst/>
              <a:cxnLst/>
              <a:rect l="l" t="t" r="r" b="b"/>
              <a:pathLst>
                <a:path w="12700" h="57150">
                  <a:moveTo>
                    <a:pt x="0" y="57150"/>
                  </a:moveTo>
                  <a:lnTo>
                    <a:pt x="12700" y="57150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FFD5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21536" y="7466040"/>
              <a:ext cx="319719" cy="12908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776907" y="7269072"/>
              <a:ext cx="109855" cy="109855"/>
            </a:xfrm>
            <a:custGeom>
              <a:avLst/>
              <a:gdLst/>
              <a:ahLst/>
              <a:cxnLst/>
              <a:rect l="l" t="t" r="r" b="b"/>
              <a:pathLst>
                <a:path w="109854" h="109854">
                  <a:moveTo>
                    <a:pt x="54635" y="0"/>
                  </a:moveTo>
                  <a:lnTo>
                    <a:pt x="0" y="54635"/>
                  </a:lnTo>
                  <a:lnTo>
                    <a:pt x="54635" y="109258"/>
                  </a:lnTo>
                  <a:lnTo>
                    <a:pt x="109270" y="54635"/>
                  </a:lnTo>
                  <a:lnTo>
                    <a:pt x="54635" y="0"/>
                  </a:lnTo>
                  <a:close/>
                </a:path>
              </a:pathLst>
            </a:custGeom>
            <a:solidFill>
              <a:srgbClr val="FFD573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29210" y="8803376"/>
              <a:ext cx="198119" cy="219847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11621277" y="6892925"/>
            <a:ext cx="2623185" cy="113792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AS</a:t>
            </a:r>
            <a:r>
              <a:rPr sz="1000" b="1" spc="1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000" b="1" spc="1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5" dirty="0">
                <a:solidFill>
                  <a:srgbClr val="FFFFFF"/>
                </a:solidFill>
                <a:latin typeface="Darwin"/>
                <a:cs typeface="Darwin"/>
              </a:rPr>
              <a:t>CONTENT</a:t>
            </a:r>
            <a:r>
              <a:rPr sz="1000" b="1" spc="1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60" dirty="0">
                <a:solidFill>
                  <a:srgbClr val="FFFFFF"/>
                </a:solidFill>
                <a:latin typeface="Darwin"/>
                <a:cs typeface="Darwin"/>
              </a:rPr>
              <a:t>DIVIDER</a:t>
            </a:r>
            <a:endParaRPr sz="10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Compass</a:t>
            </a:r>
            <a:r>
              <a:rPr sz="10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can</a:t>
            </a:r>
            <a:r>
              <a:rPr sz="10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10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used</a:t>
            </a:r>
            <a:r>
              <a:rPr sz="10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as</a:t>
            </a:r>
            <a:r>
              <a:rPr sz="10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00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content</a:t>
            </a:r>
            <a:endParaRPr sz="1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divider</a:t>
            </a:r>
            <a:r>
              <a:rPr sz="10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0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create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hierarchy</a:t>
            </a:r>
            <a:r>
              <a:rPr sz="10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when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framed</a:t>
            </a:r>
            <a:r>
              <a:rPr sz="1000" spc="229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Darwin-Light"/>
                <a:cs typeface="Darwin-Light"/>
              </a:rPr>
              <a:t>with</a:t>
            </a:r>
            <a:endParaRPr sz="1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two</a:t>
            </a:r>
            <a:r>
              <a:rPr sz="1200" spc="17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horizontal</a:t>
            </a:r>
            <a:r>
              <a:rPr sz="1200" spc="17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spc="-254" dirty="0">
                <a:solidFill>
                  <a:srgbClr val="FFD573"/>
                </a:solidFill>
                <a:latin typeface="Arial"/>
                <a:cs typeface="Arial"/>
              </a:rPr>
              <a:t>1</a:t>
            </a:r>
            <a:r>
              <a:rPr sz="1200" spc="17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pt</a:t>
            </a:r>
            <a:r>
              <a:rPr sz="1200" spc="17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D573"/>
                </a:solidFill>
                <a:latin typeface="Arial"/>
                <a:cs typeface="Arial"/>
              </a:rPr>
              <a:t>dotted</a:t>
            </a:r>
            <a:r>
              <a:rPr sz="1200" spc="170" dirty="0">
                <a:solidFill>
                  <a:srgbClr val="FFD57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D573"/>
                </a:solidFill>
                <a:latin typeface="Arial"/>
                <a:cs typeface="Arial"/>
              </a:rPr>
              <a:t>lines</a:t>
            </a:r>
            <a:endParaRPr sz="1200">
              <a:latin typeface="Arial"/>
              <a:cs typeface="Arial"/>
            </a:endParaRPr>
          </a:p>
          <a:p>
            <a:pPr marL="12700" marR="245745">
              <a:lnSpc>
                <a:spcPct val="114599"/>
              </a:lnSpc>
              <a:spcBef>
                <a:spcPts val="219"/>
              </a:spcBef>
            </a:pPr>
            <a:r>
              <a:rPr sz="800" i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arwin-LightItalic"/>
                <a:cs typeface="Darwin-LightItalic"/>
              </a:rPr>
              <a:t>Please</a:t>
            </a:r>
            <a:r>
              <a:rPr sz="800" i="1" u="sng" spc="1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arwin-LightItalic"/>
                <a:cs typeface="Darwin-LightItalic"/>
              </a:rPr>
              <a:t> </a:t>
            </a:r>
            <a:r>
              <a:rPr sz="800" i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arwin-LightItalic"/>
                <a:cs typeface="Darwin-LightItalic"/>
              </a:rPr>
              <a:t>note</a:t>
            </a:r>
            <a:r>
              <a:rPr sz="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:</a:t>
            </a:r>
            <a:r>
              <a:rPr sz="8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The</a:t>
            </a:r>
            <a:r>
              <a:rPr sz="8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dotted</a:t>
            </a:r>
            <a:r>
              <a:rPr sz="8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lines</a:t>
            </a:r>
            <a:r>
              <a:rPr sz="8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should</a:t>
            </a:r>
            <a:r>
              <a:rPr sz="8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always</a:t>
            </a:r>
            <a:r>
              <a:rPr sz="800" i="1" spc="18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Darwin-LightItalic"/>
                <a:cs typeface="Darwin-LightItalic"/>
              </a:rPr>
              <a:t>match</a:t>
            </a:r>
            <a:r>
              <a:rPr sz="800" i="1" spc="50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the</a:t>
            </a:r>
            <a:r>
              <a:rPr sz="800" i="1" spc="12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color</a:t>
            </a:r>
            <a:r>
              <a:rPr sz="800" i="1" spc="12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of</a:t>
            </a:r>
            <a:r>
              <a:rPr sz="800" i="1" spc="12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the</a:t>
            </a:r>
            <a:r>
              <a:rPr sz="800" i="1" spc="12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Darwin-LightItalic"/>
                <a:cs typeface="Darwin-LightItalic"/>
              </a:rPr>
              <a:t>compass.</a:t>
            </a:r>
            <a:endParaRPr sz="800">
              <a:latin typeface="Darwin-LightItalic"/>
              <a:cs typeface="Darwin-LightItalic"/>
            </a:endParaRPr>
          </a:p>
        </p:txBody>
      </p:sp>
      <p:sp>
        <p:nvSpPr>
          <p:cNvPr id="68" name="object 6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50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9018613" y="8248650"/>
            <a:ext cx="4868545" cy="787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spc="60" dirty="0">
                <a:solidFill>
                  <a:srgbClr val="FFFFFF"/>
                </a:solidFill>
                <a:latin typeface="Darwin"/>
                <a:cs typeface="Darwin"/>
              </a:rPr>
              <a:t>MERCHANDISE</a:t>
            </a:r>
            <a:r>
              <a:rPr sz="10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AND</a:t>
            </a:r>
            <a:r>
              <a:rPr sz="10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Darwin"/>
                <a:cs typeface="Darwin"/>
              </a:rPr>
              <a:t>APPAREL</a:t>
            </a:r>
            <a:endParaRPr sz="1000">
              <a:latin typeface="Darwin"/>
              <a:cs typeface="Darwin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When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using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Compass,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merchandise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apparel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arwin-Light"/>
                <a:cs typeface="Darwin-Light"/>
              </a:rPr>
              <a:t>only</a:t>
            </a:r>
            <a:r>
              <a:rPr sz="100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instance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where</a:t>
            </a:r>
            <a:r>
              <a:rPr sz="100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Darwin-Light"/>
                <a:cs typeface="Darwin-Light"/>
              </a:rPr>
              <a:t>the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corporate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logo</a:t>
            </a:r>
            <a:r>
              <a:rPr sz="1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1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required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present.</a:t>
            </a:r>
            <a:r>
              <a:rPr sz="1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There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also</a:t>
            </a:r>
            <a:r>
              <a:rPr sz="1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more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flexibility</a:t>
            </a:r>
            <a:r>
              <a:rPr sz="100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00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printing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0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application</a:t>
            </a:r>
            <a:r>
              <a:rPr sz="10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techniques,</a:t>
            </a:r>
            <a:r>
              <a:rPr sz="10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whether</a:t>
            </a:r>
            <a:r>
              <a:rPr sz="10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it</a:t>
            </a:r>
            <a:r>
              <a:rPr sz="10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10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stitched</a:t>
            </a:r>
            <a:r>
              <a:rPr sz="10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or</a:t>
            </a:r>
            <a:r>
              <a:rPr sz="10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adorned</a:t>
            </a:r>
            <a:r>
              <a:rPr sz="10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using</a:t>
            </a:r>
            <a:r>
              <a:rPr sz="10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FFFFFF"/>
                </a:solidFill>
                <a:latin typeface="Darwin-Light"/>
                <a:cs typeface="Darwin-Light"/>
              </a:rPr>
              <a:t>other</a:t>
            </a:r>
            <a:r>
              <a:rPr sz="10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Darwin-Light"/>
                <a:cs typeface="Darwin-Light"/>
              </a:rPr>
              <a:t>finishes.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018613" y="1859228"/>
            <a:ext cx="5247640" cy="778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SIZES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9"/>
              </a:lnSpc>
              <a:spcBef>
                <a:spcPts val="45"/>
              </a:spcBef>
            </a:pP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We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get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it.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Things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are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cuter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smaller.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We’re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good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with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cute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small,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FFFFFF"/>
                </a:solidFill>
                <a:latin typeface="Darwin-Light"/>
                <a:cs typeface="Darwin-Light"/>
              </a:rPr>
              <a:t>but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125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miniscule.</a:t>
            </a:r>
            <a:r>
              <a:rPr sz="125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So</a:t>
            </a:r>
            <a:r>
              <a:rPr sz="125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make</a:t>
            </a:r>
            <a:r>
              <a:rPr sz="1250" spc="2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sure</a:t>
            </a:r>
            <a:r>
              <a:rPr sz="125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you</a:t>
            </a:r>
            <a:r>
              <a:rPr sz="125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adhere</a:t>
            </a:r>
            <a:r>
              <a:rPr sz="125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250" spc="2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5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size</a:t>
            </a:r>
            <a:r>
              <a:rPr sz="1250" spc="2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requirements</a:t>
            </a:r>
            <a:r>
              <a:rPr sz="1250" spc="2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Darwin-Light"/>
                <a:cs typeface="Darwin-Light"/>
              </a:rPr>
              <a:t>below.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018613" y="5611204"/>
            <a:ext cx="5069840" cy="10185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USAGE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5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Compass</a:t>
            </a:r>
            <a:r>
              <a:rPr sz="125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25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25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branding</a:t>
            </a:r>
            <a:r>
              <a:rPr sz="125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tool</a:t>
            </a:r>
            <a:r>
              <a:rPr sz="125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125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can</a:t>
            </a:r>
            <a:r>
              <a:rPr sz="125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help</a:t>
            </a:r>
            <a:r>
              <a:rPr sz="125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create</a:t>
            </a:r>
            <a:r>
              <a:rPr sz="125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hierarchy</a:t>
            </a:r>
            <a:r>
              <a:rPr sz="1250" spc="2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endParaRPr sz="1250">
              <a:latin typeface="Darwin-Light"/>
              <a:cs typeface="Darwin-Light"/>
            </a:endParaRPr>
          </a:p>
          <a:p>
            <a:pPr marL="12700" marR="5080">
              <a:lnSpc>
                <a:spcPct val="125800"/>
              </a:lnSpc>
            </a:pP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content</a:t>
            </a:r>
            <a:r>
              <a:rPr sz="12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heavy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mid</a:t>
            </a:r>
            <a:r>
              <a:rPr sz="12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lower</a:t>
            </a:r>
            <a:r>
              <a:rPr sz="12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funnel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work</a:t>
            </a:r>
            <a:r>
              <a:rPr sz="12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or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serve</a:t>
            </a:r>
            <a:r>
              <a:rPr sz="12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as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2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strong</a:t>
            </a:r>
            <a:r>
              <a:rPr sz="12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spc="35" dirty="0">
                <a:solidFill>
                  <a:srgbClr val="FFFFFF"/>
                </a:solidFill>
                <a:latin typeface="Darwin-Light"/>
                <a:cs typeface="Darwin-Light"/>
              </a:rPr>
              <a:t>branding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element</a:t>
            </a:r>
            <a:r>
              <a:rPr sz="1250" spc="3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250" spc="3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upper</a:t>
            </a:r>
            <a:r>
              <a:rPr sz="1250" spc="3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funnel</a:t>
            </a:r>
            <a:r>
              <a:rPr sz="1250" spc="3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creative</a:t>
            </a:r>
            <a:r>
              <a:rPr sz="1250" spc="3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250" spc="3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merchandise</a:t>
            </a:r>
            <a:r>
              <a:rPr sz="1250" spc="31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250" spc="3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spc="35" dirty="0">
                <a:solidFill>
                  <a:srgbClr val="FFFFFF"/>
                </a:solidFill>
                <a:latin typeface="Darwin-Light"/>
                <a:cs typeface="Darwin-Light"/>
              </a:rPr>
              <a:t>apparel.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242322" y="5997264"/>
            <a:ext cx="171958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061456"/>
                </a:solidFill>
                <a:latin typeface="Darwin"/>
                <a:cs typeface="Darwin"/>
              </a:rPr>
              <a:t>VERSIONING</a:t>
            </a:r>
            <a:endParaRPr sz="1500">
              <a:latin typeface="Darwin"/>
              <a:cs typeface="Darwi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044950" y="6324940"/>
            <a:ext cx="2371090" cy="787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00"/>
              </a:spcBef>
            </a:pPr>
            <a:r>
              <a:rPr sz="1000" b="1" spc="50" dirty="0">
                <a:solidFill>
                  <a:srgbClr val="4D4D4F"/>
                </a:solidFill>
                <a:latin typeface="Darwin"/>
                <a:cs typeface="Darwin"/>
              </a:rPr>
              <a:t>WHITE</a:t>
            </a:r>
            <a:r>
              <a:rPr sz="1000" b="1" spc="17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spc="60" dirty="0">
                <a:solidFill>
                  <a:srgbClr val="4D4D4F"/>
                </a:solidFill>
                <a:latin typeface="Darwin"/>
                <a:cs typeface="Darwin"/>
              </a:rPr>
              <a:t>VERSION</a:t>
            </a:r>
            <a:endParaRPr sz="1000">
              <a:latin typeface="Darwin"/>
              <a:cs typeface="Darwin"/>
            </a:endParaRPr>
          </a:p>
          <a:p>
            <a:pPr marL="12700" marR="5080" algn="just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white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version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our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primary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version.</a:t>
            </a:r>
            <a:r>
              <a:rPr sz="1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used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4D4D4F"/>
                </a:solidFill>
                <a:latin typeface="Darwin-Light"/>
                <a:cs typeface="Darwin-Light"/>
              </a:rPr>
              <a:t>over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0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0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photographic</a:t>
            </a:r>
            <a:r>
              <a:rPr sz="10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backgrounds.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76464" y="6407493"/>
            <a:ext cx="2519045" cy="266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Times New Roman"/>
              <a:cs typeface="Times New Roman"/>
            </a:endParaRPr>
          </a:p>
          <a:p>
            <a:pPr marL="165735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45047</a:t>
            </a:r>
            <a:endParaRPr sz="8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044950" y="8178748"/>
            <a:ext cx="3016885" cy="1102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00"/>
              </a:spcBef>
              <a:tabLst>
                <a:tab pos="1229360" algn="l"/>
              </a:tabLst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45046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	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45045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000" b="1" dirty="0">
                <a:solidFill>
                  <a:srgbClr val="4D4D4F"/>
                </a:solidFill>
                <a:latin typeface="Darwin"/>
                <a:cs typeface="Darwin"/>
              </a:rPr>
              <a:t>ALTERNATE</a:t>
            </a:r>
            <a:r>
              <a:rPr sz="1000" b="1" spc="135" dirty="0">
                <a:solidFill>
                  <a:srgbClr val="4D4D4F"/>
                </a:solidFill>
                <a:latin typeface="Darwin"/>
                <a:cs typeface="Darwin"/>
              </a:rPr>
              <a:t>  </a:t>
            </a:r>
            <a:r>
              <a:rPr sz="1000" b="1" spc="60" dirty="0">
                <a:solidFill>
                  <a:srgbClr val="4D4D4F"/>
                </a:solidFill>
                <a:latin typeface="Darwin"/>
                <a:cs typeface="Darwin"/>
              </a:rPr>
              <a:t>VERSIONS</a:t>
            </a:r>
            <a:endParaRPr sz="1000">
              <a:latin typeface="Darwin"/>
              <a:cs typeface="Darwin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white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backgrounds,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gray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navy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blue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compass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used.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Foil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finishes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may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also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used.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endParaRPr sz="1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000" b="1" spc="21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used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black.</a:t>
            </a:r>
            <a:endParaRPr sz="1000">
              <a:latin typeface="Darwin-Light"/>
              <a:cs typeface="Darwin-Ligh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902" y="657831"/>
            <a:ext cx="54457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ELEMENTS</a:t>
            </a:r>
            <a:r>
              <a:rPr sz="1000" spc="3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9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CORPORATE</a:t>
            </a:r>
            <a:r>
              <a:rPr sz="1000" spc="3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GUIDELINES</a:t>
            </a:r>
            <a:r>
              <a:rPr sz="1000" spc="39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9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CR</a:t>
            </a:r>
            <a:r>
              <a:rPr sz="1000" b="1" spc="-3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O</a:t>
            </a:r>
            <a:r>
              <a:rPr sz="1000" b="1" spc="-3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WN</a:t>
            </a:r>
            <a:r>
              <a:rPr sz="1000" b="1" spc="459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AND</a:t>
            </a:r>
            <a:r>
              <a:rPr sz="1000" b="1" spc="46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5" dirty="0">
                <a:solidFill>
                  <a:srgbClr val="061456"/>
                </a:solidFill>
                <a:latin typeface="Darwin-Black"/>
                <a:cs typeface="Darwin-Black"/>
              </a:rPr>
              <a:t>ANCHOR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01087" y="701040"/>
            <a:ext cx="6055995" cy="616585"/>
          </a:xfrm>
          <a:prstGeom prst="rect">
            <a:avLst/>
          </a:prstGeom>
          <a:solidFill>
            <a:srgbClr val="F9C20A"/>
          </a:solidFill>
        </p:spPr>
        <p:txBody>
          <a:bodyPr vert="horz" wrap="square" lIns="0" tIns="6222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9"/>
              </a:spcBef>
            </a:pPr>
            <a:r>
              <a:rPr sz="1500" b="1" dirty="0">
                <a:solidFill>
                  <a:srgbClr val="FFFFFF"/>
                </a:solidFill>
                <a:latin typeface="Darwin"/>
                <a:cs typeface="Darwin"/>
              </a:rPr>
              <a:t>ALWAYS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USE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0" dirty="0">
                <a:solidFill>
                  <a:srgbClr val="FFFFFF"/>
                </a:solidFill>
                <a:latin typeface="Darwin"/>
                <a:cs typeface="Darwin"/>
              </a:rPr>
              <a:t>AS</a:t>
            </a:r>
            <a:r>
              <a:rPr sz="1500" b="1" spc="3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5" dirty="0">
                <a:solidFill>
                  <a:srgbClr val="FFFFFF"/>
                </a:solidFill>
                <a:latin typeface="Darwin"/>
                <a:cs typeface="Darwin"/>
              </a:rPr>
              <a:t>PROVIDED.</a:t>
            </a:r>
            <a:endParaRPr sz="150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DO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NOT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500" b="1" spc="-1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FFFFFF"/>
                </a:solidFill>
                <a:latin typeface="Darwin"/>
                <a:cs typeface="Darwin"/>
              </a:rPr>
              <a:t>LTER,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DISTORT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Darwin"/>
                <a:cs typeface="Darwin"/>
              </a:rPr>
              <a:t>ANGLE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LOGO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IN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FFFFFF"/>
                </a:solidFill>
                <a:latin typeface="Darwin"/>
                <a:cs typeface="Darwin"/>
              </a:rPr>
              <a:t>ANY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Darwin"/>
                <a:cs typeface="Darwin"/>
              </a:rPr>
              <a:t>WAY.</a:t>
            </a:r>
            <a:endParaRPr sz="1500">
              <a:latin typeface="Darwin"/>
              <a:cs typeface="Darwi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4600" y="3182873"/>
            <a:ext cx="6546850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300"/>
              </a:lnSpc>
              <a:spcBef>
                <a:spcPts val="10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know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0" dirty="0">
                <a:solidFill>
                  <a:srgbClr val="4D4D4F"/>
                </a:solidFill>
                <a:latin typeface="Darwin-Light"/>
                <a:cs typeface="Darwin-Light"/>
              </a:rPr>
              <a:t>looks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cool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500" spc="4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we’re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5" dirty="0">
                <a:solidFill>
                  <a:srgbClr val="4D4D4F"/>
                </a:solidFill>
                <a:latin typeface="Darwin-Light"/>
                <a:cs typeface="Darwin-Light"/>
              </a:rPr>
              <a:t>fans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too.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But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it’s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important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5" dirty="0">
                <a:solidFill>
                  <a:srgbClr val="4D4D4F"/>
                </a:solidFill>
                <a:latin typeface="Darwin-Light"/>
                <a:cs typeface="Darwin-Light"/>
              </a:rPr>
              <a:t>to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follow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few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80" dirty="0">
                <a:solidFill>
                  <a:srgbClr val="4D4D4F"/>
                </a:solidFill>
                <a:latin typeface="Darwin-Light"/>
                <a:cs typeface="Darwin-Light"/>
              </a:rPr>
              <a:t>guidelines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80" dirty="0">
                <a:solidFill>
                  <a:srgbClr val="4D4D4F"/>
                </a:solidFill>
                <a:latin typeface="Darwin-Light"/>
                <a:cs typeface="Darwin-Light"/>
              </a:rPr>
              <a:t>consistent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so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0" dirty="0">
                <a:solidFill>
                  <a:srgbClr val="4D4D4F"/>
                </a:solidFill>
                <a:latin typeface="Darwin-Light"/>
                <a:cs typeface="Darwin-Light"/>
              </a:rPr>
              <a:t>don’t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5" dirty="0">
                <a:solidFill>
                  <a:srgbClr val="4D4D4F"/>
                </a:solidFill>
                <a:latin typeface="Darwin-Light"/>
                <a:cs typeface="Darwin-Light"/>
              </a:rPr>
              <a:t>dilute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60" dirty="0">
                <a:solidFill>
                  <a:srgbClr val="4D4D4F"/>
                </a:solidFill>
                <a:latin typeface="Darwin-Light"/>
                <a:cs typeface="Darwin-Light"/>
              </a:rPr>
              <a:t>its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80" dirty="0">
                <a:solidFill>
                  <a:srgbClr val="4D4D4F"/>
                </a:solidFill>
                <a:latin typeface="Darwin-Light"/>
                <a:cs typeface="Darwin-Light"/>
              </a:rPr>
              <a:t>impact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70" dirty="0">
                <a:solidFill>
                  <a:srgbClr val="4D4D4F"/>
                </a:solidFill>
                <a:latin typeface="Darwin-Light"/>
                <a:cs typeface="Darwin-Light"/>
              </a:rPr>
              <a:t>branding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80" dirty="0">
                <a:solidFill>
                  <a:srgbClr val="4D4D4F"/>
                </a:solidFill>
                <a:latin typeface="Darwin-Light"/>
                <a:cs typeface="Darwin-Light"/>
              </a:rPr>
              <a:t>element.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48318" y="1670810"/>
            <a:ext cx="4675505" cy="1310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28700" algn="l"/>
                <a:tab pos="3229610" algn="l"/>
              </a:tabLst>
            </a:pPr>
            <a:r>
              <a:rPr sz="4000" spc="-1125" dirty="0">
                <a:solidFill>
                  <a:srgbClr val="061456"/>
                </a:solidFill>
                <a:latin typeface="Arial"/>
                <a:cs typeface="Arial"/>
              </a:rPr>
              <a:t>T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H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505" dirty="0">
                <a:solidFill>
                  <a:srgbClr val="061456"/>
                </a:solidFill>
                <a:latin typeface="Arial"/>
                <a:cs typeface="Arial"/>
              </a:rPr>
              <a:t>E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475" dirty="0">
                <a:solidFill>
                  <a:srgbClr val="061456"/>
                </a:solidFill>
                <a:latin typeface="Arial"/>
                <a:cs typeface="Arial"/>
              </a:rPr>
              <a:t>C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500" dirty="0">
                <a:solidFill>
                  <a:srgbClr val="061456"/>
                </a:solidFill>
                <a:latin typeface="Arial"/>
                <a:cs typeface="Arial"/>
              </a:rPr>
              <a:t>M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255" dirty="0">
                <a:solidFill>
                  <a:srgbClr val="061456"/>
                </a:solidFill>
                <a:latin typeface="Arial"/>
                <a:cs typeface="Arial"/>
              </a:rPr>
              <a:t>P</a:t>
            </a:r>
            <a:r>
              <a:rPr sz="4000" spc="-5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150" dirty="0">
                <a:solidFill>
                  <a:srgbClr val="061456"/>
                </a:solidFill>
                <a:latin typeface="Arial"/>
                <a:cs typeface="Arial"/>
              </a:rPr>
              <a:t>A</a:t>
            </a:r>
            <a:r>
              <a:rPr sz="4000" spc="-3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700" dirty="0">
                <a:solidFill>
                  <a:srgbClr val="061456"/>
                </a:solidFill>
                <a:latin typeface="Arial"/>
                <a:cs typeface="Arial"/>
              </a:rPr>
              <a:t>s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750" dirty="0">
                <a:solidFill>
                  <a:srgbClr val="061456"/>
                </a:solidFill>
                <a:latin typeface="Arial"/>
                <a:cs typeface="Arial"/>
              </a:rPr>
              <a:t>s</a:t>
            </a:r>
            <a:r>
              <a:rPr sz="4000" dirty="0">
                <a:solidFill>
                  <a:srgbClr val="061456"/>
                </a:solidFill>
                <a:latin typeface="Arial"/>
                <a:cs typeface="Arial"/>
              </a:rPr>
              <a:t>	</a:t>
            </a:r>
            <a:r>
              <a:rPr sz="4000" spc="-1050" dirty="0">
                <a:solidFill>
                  <a:srgbClr val="061456"/>
                </a:solidFill>
                <a:latin typeface="Arial"/>
                <a:cs typeface="Arial"/>
              </a:rPr>
              <a:t>L</a:t>
            </a:r>
            <a:r>
              <a:rPr sz="4000" spc="-39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685" dirty="0">
                <a:solidFill>
                  <a:srgbClr val="061456"/>
                </a:solidFill>
                <a:latin typeface="Arial"/>
                <a:cs typeface="Arial"/>
              </a:rPr>
              <a:t>G</a:t>
            </a:r>
            <a:r>
              <a:rPr sz="4000" spc="-3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4000" spc="-1735" dirty="0">
                <a:solidFill>
                  <a:srgbClr val="061456"/>
                </a:solidFill>
                <a:latin typeface="Arial"/>
                <a:cs typeface="Arial"/>
              </a:rPr>
              <a:t>O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15"/>
              </a:spcBef>
            </a:pPr>
            <a:r>
              <a:rPr sz="2000" b="1" spc="70" dirty="0">
                <a:solidFill>
                  <a:srgbClr val="4D4D4F"/>
                </a:solidFill>
                <a:latin typeface="Darwin"/>
                <a:cs typeface="Darwin"/>
              </a:rPr>
              <a:t>Download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55" dirty="0">
                <a:solidFill>
                  <a:srgbClr val="4D4D4F"/>
                </a:solidFill>
                <a:latin typeface="Darwin"/>
                <a:cs typeface="Darwin"/>
              </a:rPr>
              <a:t>all</a:t>
            </a:r>
            <a:r>
              <a:rPr sz="2000" b="1" spc="24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spc="65" dirty="0">
                <a:solidFill>
                  <a:srgbClr val="4D4D4F"/>
                </a:solidFill>
                <a:latin typeface="Darwin"/>
                <a:cs typeface="Darwin"/>
              </a:rPr>
              <a:t>logos</a:t>
            </a:r>
            <a:r>
              <a:rPr sz="2000" b="1" spc="24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4D4D4F"/>
                </a:solidFill>
                <a:latin typeface="Darwin"/>
                <a:cs typeface="Darwin"/>
              </a:rPr>
              <a:t>at</a:t>
            </a:r>
            <a:r>
              <a:rPr sz="2000" b="1" spc="23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2000" b="1" u="sng" spc="65" dirty="0">
                <a:solidFill>
                  <a:srgbClr val="5172B8"/>
                </a:solidFill>
                <a:uFill>
                  <a:solidFill>
                    <a:srgbClr val="5172B8"/>
                  </a:solidFill>
                </a:uFill>
                <a:latin typeface="Darwin"/>
                <a:cs typeface="Darwin"/>
                <a:hlinkClick r:id="rId2"/>
              </a:rPr>
              <a:t>RCCLLibrary.com</a:t>
            </a:r>
            <a:endParaRPr sz="2000">
              <a:latin typeface="Darwin"/>
              <a:cs typeface="Darwi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10107" y="2544676"/>
            <a:ext cx="2904490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DESIGN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75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5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remove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rearrange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parts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r>
              <a:rPr sz="125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15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skew,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crop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otherwise</a:t>
            </a:r>
            <a:endParaRPr sz="12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compromise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integrity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mark.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02000" y="6822463"/>
            <a:ext cx="2275205" cy="53848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55" dirty="0">
                <a:solidFill>
                  <a:srgbClr val="061456"/>
                </a:solidFill>
                <a:latin typeface="Darwin"/>
                <a:cs typeface="Darwin"/>
              </a:rPr>
              <a:t>ROTATION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4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rotate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angle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02000" y="8136108"/>
            <a:ext cx="3039110" cy="53848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061456"/>
                </a:solidFill>
                <a:latin typeface="Darwin"/>
                <a:cs typeface="Darwin"/>
              </a:rPr>
              <a:t>OUTLINE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2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add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stroke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outline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02000" y="4613444"/>
            <a:ext cx="3181350" cy="192151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90" dirty="0">
                <a:solidFill>
                  <a:srgbClr val="061456"/>
                </a:solidFill>
                <a:latin typeface="Darwin"/>
                <a:cs typeface="Darwin"/>
              </a:rPr>
              <a:t>COLOR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u="sng" dirty="0">
                <a:solidFill>
                  <a:srgbClr val="4D4D4F"/>
                </a:solidFill>
                <a:uFill>
                  <a:solidFill>
                    <a:srgbClr val="4D4D4F"/>
                  </a:solidFill>
                </a:uFill>
                <a:latin typeface="Darwin-Light"/>
                <a:cs typeface="Darwin-Light"/>
              </a:rPr>
              <a:t>one</a:t>
            </a:r>
            <a:r>
              <a:rPr sz="1250" u="sng" spc="265" dirty="0">
                <a:solidFill>
                  <a:srgbClr val="4D4D4F"/>
                </a:solidFill>
                <a:uFill>
                  <a:solidFill>
                    <a:srgbClr val="4D4D4F"/>
                  </a:solidFill>
                </a:uFill>
                <a:latin typeface="Darwin-Light"/>
                <a:cs typeface="Darwin-Light"/>
              </a:rPr>
              <a:t> </a:t>
            </a:r>
            <a:r>
              <a:rPr sz="1250" u="sng" spc="-10" dirty="0">
                <a:solidFill>
                  <a:srgbClr val="4D4D4F"/>
                </a:solidFill>
                <a:uFill>
                  <a:solidFill>
                    <a:srgbClr val="4D4D4F"/>
                  </a:solidFill>
                </a:uFill>
                <a:latin typeface="Darwin-Light"/>
                <a:cs typeface="Darwin-Light"/>
              </a:rPr>
              <a:t>color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.</a:t>
            </a:r>
            <a:endParaRPr sz="1250">
              <a:latin typeface="Darwin-Light"/>
              <a:cs typeface="Darwin-Light"/>
            </a:endParaRPr>
          </a:p>
          <a:p>
            <a:pPr marL="12700" marR="192405">
              <a:lnSpc>
                <a:spcPct val="125299"/>
              </a:lnSpc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Primary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usage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white,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but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legibility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purposes,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may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used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gray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20" dirty="0">
                <a:solidFill>
                  <a:srgbClr val="4D4D4F"/>
                </a:solidFill>
                <a:latin typeface="Darwin-Light"/>
                <a:cs typeface="Darwin-Light"/>
              </a:rPr>
              <a:t>navy.</a:t>
            </a:r>
            <a:endParaRPr sz="1250">
              <a:latin typeface="Darwin-Light"/>
              <a:cs typeface="Darwin-Light"/>
            </a:endParaRPr>
          </a:p>
          <a:p>
            <a:pPr marL="12700" marR="40005">
              <a:lnSpc>
                <a:spcPct val="125299"/>
              </a:lnSpc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7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change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beyond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these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variations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black.</a:t>
            </a:r>
            <a:endParaRPr sz="1250">
              <a:latin typeface="Darwin-Light"/>
              <a:cs typeface="Darwin-Light"/>
            </a:endParaRPr>
          </a:p>
          <a:p>
            <a:pPr marL="12700" marR="5080">
              <a:lnSpc>
                <a:spcPct val="113700"/>
              </a:lnSpc>
              <a:spcBef>
                <a:spcPts val="370"/>
              </a:spcBef>
            </a:pP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In</a:t>
            </a:r>
            <a:r>
              <a:rPr sz="11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select</a:t>
            </a:r>
            <a:r>
              <a:rPr sz="11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applications,</a:t>
            </a:r>
            <a:r>
              <a:rPr sz="11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such</a:t>
            </a:r>
            <a:r>
              <a:rPr sz="11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as</a:t>
            </a:r>
            <a:r>
              <a:rPr sz="11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on</a:t>
            </a:r>
            <a:r>
              <a:rPr sz="11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premium</a:t>
            </a:r>
            <a:r>
              <a:rPr sz="1100" i="1" spc="25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spc="-10" dirty="0">
                <a:solidFill>
                  <a:srgbClr val="4D4D4F"/>
                </a:solidFill>
                <a:latin typeface="Darwin-LightItalic"/>
                <a:cs typeface="Darwin-LightItalic"/>
              </a:rPr>
              <a:t>items,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it</a:t>
            </a:r>
            <a:r>
              <a:rPr sz="1100" i="1" spc="17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may</a:t>
            </a:r>
            <a:r>
              <a:rPr sz="1100" i="1" spc="18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appear</a:t>
            </a:r>
            <a:r>
              <a:rPr sz="1100" i="1" spc="17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in</a:t>
            </a:r>
            <a:r>
              <a:rPr sz="1100" i="1" spc="18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gold</a:t>
            </a:r>
            <a:r>
              <a:rPr sz="1100" i="1" spc="17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or</a:t>
            </a:r>
            <a:r>
              <a:rPr sz="1100" i="1" spc="18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dirty="0">
                <a:solidFill>
                  <a:srgbClr val="4D4D4F"/>
                </a:solidFill>
                <a:latin typeface="Darwin-LightItalic"/>
                <a:cs typeface="Darwin-LightItalic"/>
              </a:rPr>
              <a:t>silver</a:t>
            </a:r>
            <a:r>
              <a:rPr sz="1100" i="1" spc="17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100" i="1" spc="-20" dirty="0">
                <a:solidFill>
                  <a:srgbClr val="4D4D4F"/>
                </a:solidFill>
                <a:latin typeface="Darwin-LightItalic"/>
                <a:cs typeface="Darwin-LightItalic"/>
              </a:rPr>
              <a:t>foil.</a:t>
            </a:r>
            <a:endParaRPr sz="1100">
              <a:latin typeface="Darwin-LightItalic"/>
              <a:cs typeface="Darwin-LightItal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10107" y="4017793"/>
            <a:ext cx="2807970" cy="10160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80" dirty="0">
                <a:solidFill>
                  <a:srgbClr val="061456"/>
                </a:solidFill>
                <a:latin typeface="Darwin"/>
                <a:cs typeface="Darwin"/>
              </a:rPr>
              <a:t>RESPECT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880"/>
              </a:lnSpc>
              <a:spcBef>
                <a:spcPts val="5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15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location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where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might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walked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on,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driven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on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worn</a:t>
            </a:r>
            <a:r>
              <a:rPr sz="125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25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time.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779600" y="5574528"/>
            <a:ext cx="2687955" cy="7772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500" b="1" spc="75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r>
              <a:rPr sz="1500" b="1" spc="2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85" dirty="0">
                <a:solidFill>
                  <a:srgbClr val="061456"/>
                </a:solidFill>
                <a:latin typeface="Darwin"/>
                <a:cs typeface="Darwin"/>
              </a:rPr>
              <a:t>PAIRING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50" b="1" dirty="0">
                <a:solidFill>
                  <a:srgbClr val="E2066E"/>
                </a:solidFill>
                <a:latin typeface="Darwin"/>
                <a:cs typeface="Darwin"/>
              </a:rPr>
              <a:t>NEVER</a:t>
            </a:r>
            <a:r>
              <a:rPr sz="1250" b="1" spc="290" dirty="0">
                <a:solidFill>
                  <a:srgbClr val="E2066E"/>
                </a:solidFill>
                <a:latin typeface="Darwin"/>
                <a:cs typeface="Darwin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place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Compass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endParaRPr sz="12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side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side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5" dirty="0">
                <a:solidFill>
                  <a:srgbClr val="4D4D4F"/>
                </a:solidFill>
                <a:latin typeface="Darwin-Light"/>
                <a:cs typeface="Darwin-Light"/>
              </a:rPr>
              <a:t>layout.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01087" y="6863460"/>
            <a:ext cx="5725160" cy="1734820"/>
          </a:xfrm>
          <a:prstGeom prst="rect">
            <a:avLst/>
          </a:prstGeom>
          <a:solidFill>
            <a:srgbClr val="409F68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287020">
              <a:lnSpc>
                <a:spcPct val="100000"/>
              </a:lnSpc>
              <a:spcBef>
                <a:spcPts val="5"/>
              </a:spcBef>
            </a:pPr>
            <a:r>
              <a:rPr sz="1500" b="1" spc="80" dirty="0">
                <a:solidFill>
                  <a:srgbClr val="FFFFFF"/>
                </a:solidFill>
                <a:latin typeface="Darwin"/>
                <a:cs typeface="Darwin"/>
              </a:rPr>
              <a:t>APPAREL</a:t>
            </a:r>
            <a:r>
              <a:rPr sz="15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0" dirty="0">
                <a:solidFill>
                  <a:srgbClr val="FFFFFF"/>
                </a:solidFill>
                <a:latin typeface="Darwin"/>
                <a:cs typeface="Darwin"/>
              </a:rPr>
              <a:t>AND</a:t>
            </a:r>
            <a:r>
              <a:rPr sz="150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95" dirty="0">
                <a:solidFill>
                  <a:srgbClr val="FFFFFF"/>
                </a:solidFill>
                <a:latin typeface="Darwin"/>
                <a:cs typeface="Darwin"/>
              </a:rPr>
              <a:t>MERCHANDISE</a:t>
            </a:r>
            <a:endParaRPr sz="1500">
              <a:latin typeface="Darwin"/>
              <a:cs typeface="Darwin"/>
            </a:endParaRPr>
          </a:p>
          <a:p>
            <a:pPr marL="287020">
              <a:lnSpc>
                <a:spcPct val="100000"/>
              </a:lnSpc>
              <a:spcBef>
                <a:spcPts val="330"/>
              </a:spcBef>
            </a:pP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While</a:t>
            </a:r>
            <a:r>
              <a:rPr sz="1250" spc="1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there</a:t>
            </a:r>
            <a:r>
              <a:rPr sz="1250" spc="1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250" spc="1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some</a:t>
            </a:r>
            <a:r>
              <a:rPr sz="125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flexibility</a:t>
            </a:r>
            <a:r>
              <a:rPr sz="1250" spc="1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in</a:t>
            </a:r>
            <a:r>
              <a:rPr sz="1250" spc="1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how</a:t>
            </a:r>
            <a:r>
              <a:rPr sz="125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50" spc="1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Compass</a:t>
            </a:r>
            <a:r>
              <a:rPr sz="1250" spc="1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can</a:t>
            </a:r>
            <a:r>
              <a:rPr sz="1250" spc="1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spc="-25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endParaRPr sz="1250">
              <a:latin typeface="Darwin-Light"/>
              <a:cs typeface="Darwin-Light"/>
            </a:endParaRPr>
          </a:p>
          <a:p>
            <a:pPr marL="287020">
              <a:lnSpc>
                <a:spcPct val="100000"/>
              </a:lnSpc>
              <a:spcBef>
                <a:spcPts val="380"/>
              </a:spcBef>
            </a:pP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used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apparel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merchandise,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any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specific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altered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uses</a:t>
            </a:r>
            <a:r>
              <a:rPr sz="12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endParaRPr sz="1250">
              <a:latin typeface="Darwin-Light"/>
              <a:cs typeface="Darwin-Light"/>
            </a:endParaRPr>
          </a:p>
          <a:p>
            <a:pPr marL="287020">
              <a:lnSpc>
                <a:spcPct val="100000"/>
              </a:lnSpc>
              <a:spcBef>
                <a:spcPts val="380"/>
              </a:spcBef>
            </a:pP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contradict</a:t>
            </a:r>
            <a:r>
              <a:rPr sz="125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provided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guidelines</a:t>
            </a:r>
            <a:r>
              <a:rPr sz="125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must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be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reviewed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by</a:t>
            </a:r>
            <a:r>
              <a:rPr sz="125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FFFFFF"/>
                </a:solidFill>
                <a:latin typeface="Darwin-Light"/>
                <a:cs typeface="Darwin-Light"/>
              </a:rPr>
              <a:t>brand</a:t>
            </a:r>
            <a:r>
              <a:rPr sz="12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Darwin-Light"/>
                <a:cs typeface="Darwin-Light"/>
              </a:rPr>
              <a:t>team.</a:t>
            </a:r>
            <a:endParaRPr sz="1250">
              <a:latin typeface="Darwin-Light"/>
              <a:cs typeface="Darwin-Light"/>
            </a:endParaRPr>
          </a:p>
          <a:p>
            <a:pPr marL="287020">
              <a:lnSpc>
                <a:spcPct val="100000"/>
              </a:lnSpc>
              <a:spcBef>
                <a:spcPts val="1100"/>
              </a:spcBef>
            </a:pPr>
            <a:r>
              <a:rPr sz="1250" b="1" dirty="0">
                <a:solidFill>
                  <a:srgbClr val="F9C20A"/>
                </a:solidFill>
                <a:latin typeface="Darwin"/>
                <a:cs typeface="Darwin"/>
              </a:rPr>
              <a:t>Contact</a:t>
            </a:r>
            <a:r>
              <a:rPr sz="1250" b="1" spc="3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50" b="1" dirty="0">
                <a:solidFill>
                  <a:srgbClr val="F9C20A"/>
                </a:solidFill>
                <a:latin typeface="Darwin"/>
                <a:cs typeface="Darwin"/>
              </a:rPr>
              <a:t>Ana</a:t>
            </a:r>
            <a:r>
              <a:rPr sz="1250" b="1" spc="3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50" b="1" dirty="0">
                <a:solidFill>
                  <a:srgbClr val="F9C20A"/>
                </a:solidFill>
                <a:latin typeface="Darwin"/>
                <a:cs typeface="Darwin"/>
              </a:rPr>
              <a:t>Rebbapragada</a:t>
            </a:r>
            <a:r>
              <a:rPr sz="1250" b="1" spc="3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50" b="1" dirty="0">
                <a:solidFill>
                  <a:srgbClr val="F9C20A"/>
                </a:solidFill>
                <a:latin typeface="Darwin"/>
                <a:cs typeface="Darwin"/>
              </a:rPr>
              <a:t>(ARebbapragada@rccl.com)</a:t>
            </a:r>
            <a:r>
              <a:rPr sz="1250" b="1" spc="3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50" b="1" dirty="0">
                <a:solidFill>
                  <a:srgbClr val="F9C20A"/>
                </a:solidFill>
                <a:latin typeface="Darwin"/>
                <a:cs typeface="Darwin"/>
              </a:rPr>
              <a:t>for</a:t>
            </a:r>
            <a:r>
              <a:rPr sz="1250" b="1" spc="300" dirty="0">
                <a:solidFill>
                  <a:srgbClr val="F9C20A"/>
                </a:solidFill>
                <a:latin typeface="Darwin"/>
                <a:cs typeface="Darwin"/>
              </a:rPr>
              <a:t> </a:t>
            </a:r>
            <a:r>
              <a:rPr sz="1250" b="1" spc="-10" dirty="0">
                <a:solidFill>
                  <a:srgbClr val="F9C20A"/>
                </a:solidFill>
                <a:latin typeface="Darwin"/>
                <a:cs typeface="Darwin"/>
              </a:rPr>
              <a:t>approval.</a:t>
            </a:r>
            <a:endParaRPr sz="1250">
              <a:latin typeface="Darwin"/>
              <a:cs typeface="Darwi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5390" y="2520355"/>
            <a:ext cx="14128115" cy="6657340"/>
            <a:chOff x="735390" y="2520355"/>
            <a:chExt cx="14128115" cy="665734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88792" y="5758688"/>
              <a:ext cx="1947824" cy="47491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624890" y="5622639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5">
                  <a:moveTo>
                    <a:pt x="713701" y="340207"/>
                  </a:moveTo>
                  <a:lnTo>
                    <a:pt x="714409" y="348480"/>
                  </a:lnTo>
                  <a:lnTo>
                    <a:pt x="714927" y="356801"/>
                  </a:lnTo>
                  <a:lnTo>
                    <a:pt x="715244" y="365173"/>
                  </a:lnTo>
                  <a:lnTo>
                    <a:pt x="715246" y="381970"/>
                  </a:lnTo>
                  <a:lnTo>
                    <a:pt x="714933" y="390293"/>
                  </a:lnTo>
                  <a:lnTo>
                    <a:pt x="714420" y="398563"/>
                  </a:lnTo>
                  <a:lnTo>
                    <a:pt x="713714" y="406781"/>
                  </a:lnTo>
                  <a:lnTo>
                    <a:pt x="747001" y="373507"/>
                  </a:lnTo>
                  <a:lnTo>
                    <a:pt x="713701" y="340207"/>
                  </a:lnTo>
                  <a:close/>
                </a:path>
                <a:path w="747395" h="747395">
                  <a:moveTo>
                    <a:pt x="33312" y="340182"/>
                  </a:moveTo>
                  <a:lnTo>
                    <a:pt x="0" y="373507"/>
                  </a:lnTo>
                  <a:lnTo>
                    <a:pt x="33299" y="406793"/>
                  </a:lnTo>
                  <a:lnTo>
                    <a:pt x="32598" y="398579"/>
                  </a:lnTo>
                  <a:lnTo>
                    <a:pt x="32086" y="390304"/>
                  </a:lnTo>
                  <a:lnTo>
                    <a:pt x="31774" y="381974"/>
                  </a:lnTo>
                  <a:lnTo>
                    <a:pt x="31774" y="365165"/>
                  </a:lnTo>
                  <a:lnTo>
                    <a:pt x="32088" y="356789"/>
                  </a:lnTo>
                  <a:lnTo>
                    <a:pt x="32604" y="348462"/>
                  </a:lnTo>
                  <a:lnTo>
                    <a:pt x="33312" y="340182"/>
                  </a:lnTo>
                  <a:close/>
                </a:path>
                <a:path w="747395" h="747395">
                  <a:moveTo>
                    <a:pt x="340296" y="713803"/>
                  </a:moveTo>
                  <a:lnTo>
                    <a:pt x="373494" y="747001"/>
                  </a:lnTo>
                  <a:lnTo>
                    <a:pt x="405065" y="715441"/>
                  </a:lnTo>
                  <a:lnTo>
                    <a:pt x="373506" y="715441"/>
                  </a:lnTo>
                  <a:lnTo>
                    <a:pt x="365129" y="715334"/>
                  </a:lnTo>
                  <a:lnTo>
                    <a:pt x="356801" y="715017"/>
                  </a:lnTo>
                  <a:lnTo>
                    <a:pt x="348523" y="714504"/>
                  </a:lnTo>
                  <a:lnTo>
                    <a:pt x="340296" y="713803"/>
                  </a:lnTo>
                  <a:close/>
                </a:path>
                <a:path w="747395" h="747395">
                  <a:moveTo>
                    <a:pt x="406692" y="713816"/>
                  </a:moveTo>
                  <a:lnTo>
                    <a:pt x="398472" y="714514"/>
                  </a:lnTo>
                  <a:lnTo>
                    <a:pt x="390199" y="715024"/>
                  </a:lnTo>
                  <a:lnTo>
                    <a:pt x="381876" y="715336"/>
                  </a:lnTo>
                  <a:lnTo>
                    <a:pt x="373506" y="715441"/>
                  </a:lnTo>
                  <a:lnTo>
                    <a:pt x="405065" y="715441"/>
                  </a:lnTo>
                  <a:lnTo>
                    <a:pt x="406692" y="713816"/>
                  </a:lnTo>
                  <a:close/>
                </a:path>
                <a:path w="747395" h="747395">
                  <a:moveTo>
                    <a:pt x="373494" y="0"/>
                  </a:moveTo>
                  <a:lnTo>
                    <a:pt x="340105" y="33401"/>
                  </a:lnTo>
                  <a:lnTo>
                    <a:pt x="348373" y="32693"/>
                  </a:lnTo>
                  <a:lnTo>
                    <a:pt x="356696" y="32177"/>
                  </a:lnTo>
                  <a:lnTo>
                    <a:pt x="365075" y="31863"/>
                  </a:lnTo>
                  <a:lnTo>
                    <a:pt x="373506" y="31762"/>
                  </a:lnTo>
                  <a:lnTo>
                    <a:pt x="405256" y="31762"/>
                  </a:lnTo>
                  <a:lnTo>
                    <a:pt x="373494" y="0"/>
                  </a:lnTo>
                  <a:close/>
                </a:path>
                <a:path w="747395" h="747395">
                  <a:moveTo>
                    <a:pt x="405256" y="31762"/>
                  </a:moveTo>
                  <a:lnTo>
                    <a:pt x="373506" y="31762"/>
                  </a:lnTo>
                  <a:lnTo>
                    <a:pt x="381931" y="31863"/>
                  </a:lnTo>
                  <a:lnTo>
                    <a:pt x="390305" y="32177"/>
                  </a:lnTo>
                  <a:lnTo>
                    <a:pt x="398627" y="32693"/>
                  </a:lnTo>
                  <a:lnTo>
                    <a:pt x="406895" y="33401"/>
                  </a:lnTo>
                  <a:lnTo>
                    <a:pt x="405256" y="31762"/>
                  </a:lnTo>
                  <a:close/>
                </a:path>
                <a:path w="747395" h="747395">
                  <a:moveTo>
                    <a:pt x="175552" y="571423"/>
                  </a:moveTo>
                  <a:lnTo>
                    <a:pt x="175624" y="618070"/>
                  </a:lnTo>
                  <a:lnTo>
                    <a:pt x="212053" y="643599"/>
                  </a:lnTo>
                  <a:lnTo>
                    <a:pt x="251980" y="663859"/>
                  </a:lnTo>
                  <a:lnTo>
                    <a:pt x="294905" y="678344"/>
                  </a:lnTo>
                  <a:lnTo>
                    <a:pt x="340334" y="686549"/>
                  </a:lnTo>
                  <a:lnTo>
                    <a:pt x="373443" y="653453"/>
                  </a:lnTo>
                  <a:lnTo>
                    <a:pt x="317035" y="647756"/>
                  </a:lnTo>
                  <a:lnTo>
                    <a:pt x="264501" y="631436"/>
                  </a:lnTo>
                  <a:lnTo>
                    <a:pt x="216965" y="605616"/>
                  </a:lnTo>
                  <a:lnTo>
                    <a:pt x="175552" y="571423"/>
                  </a:lnTo>
                  <a:close/>
                </a:path>
                <a:path w="747395" h="747395">
                  <a:moveTo>
                    <a:pt x="571372" y="571500"/>
                  </a:moveTo>
                  <a:lnTo>
                    <a:pt x="529971" y="605659"/>
                  </a:lnTo>
                  <a:lnTo>
                    <a:pt x="482452" y="631455"/>
                  </a:lnTo>
                  <a:lnTo>
                    <a:pt x="429939" y="647761"/>
                  </a:lnTo>
                  <a:lnTo>
                    <a:pt x="373557" y="653453"/>
                  </a:lnTo>
                  <a:lnTo>
                    <a:pt x="406653" y="686549"/>
                  </a:lnTo>
                  <a:lnTo>
                    <a:pt x="452101" y="678340"/>
                  </a:lnTo>
                  <a:lnTo>
                    <a:pt x="495050" y="663843"/>
                  </a:lnTo>
                  <a:lnTo>
                    <a:pt x="534992" y="643567"/>
                  </a:lnTo>
                  <a:lnTo>
                    <a:pt x="571372" y="618070"/>
                  </a:lnTo>
                  <a:lnTo>
                    <a:pt x="571372" y="571500"/>
                  </a:lnTo>
                  <a:close/>
                </a:path>
                <a:path w="747395" h="747395">
                  <a:moveTo>
                    <a:pt x="373494" y="105664"/>
                  </a:moveTo>
                  <a:lnTo>
                    <a:pt x="325395" y="109988"/>
                  </a:lnTo>
                  <a:lnTo>
                    <a:pt x="280099" y="122453"/>
                  </a:lnTo>
                  <a:lnTo>
                    <a:pt x="238368" y="142296"/>
                  </a:lnTo>
                  <a:lnTo>
                    <a:pt x="200966" y="168755"/>
                  </a:lnTo>
                  <a:lnTo>
                    <a:pt x="168654" y="201067"/>
                  </a:lnTo>
                  <a:lnTo>
                    <a:pt x="142195" y="238470"/>
                  </a:lnTo>
                  <a:lnTo>
                    <a:pt x="122352" y="280200"/>
                  </a:lnTo>
                  <a:lnTo>
                    <a:pt x="109886" y="325496"/>
                  </a:lnTo>
                  <a:lnTo>
                    <a:pt x="105571" y="373494"/>
                  </a:lnTo>
                  <a:lnTo>
                    <a:pt x="105697" y="375094"/>
                  </a:lnTo>
                  <a:lnTo>
                    <a:pt x="109887" y="421695"/>
                  </a:lnTo>
                  <a:lnTo>
                    <a:pt x="122356" y="467000"/>
                  </a:lnTo>
                  <a:lnTo>
                    <a:pt x="142197" y="508724"/>
                  </a:lnTo>
                  <a:lnTo>
                    <a:pt x="168658" y="546129"/>
                  </a:lnTo>
                  <a:lnTo>
                    <a:pt x="200973" y="578443"/>
                  </a:lnTo>
                  <a:lnTo>
                    <a:pt x="238380" y="604904"/>
                  </a:lnTo>
                  <a:lnTo>
                    <a:pt x="280117" y="624749"/>
                  </a:lnTo>
                  <a:lnTo>
                    <a:pt x="325432" y="637215"/>
                  </a:lnTo>
                  <a:lnTo>
                    <a:pt x="373494" y="641540"/>
                  </a:lnTo>
                  <a:lnTo>
                    <a:pt x="421605" y="637212"/>
                  </a:lnTo>
                  <a:lnTo>
                    <a:pt x="453362" y="628472"/>
                  </a:lnTo>
                  <a:lnTo>
                    <a:pt x="373494" y="628472"/>
                  </a:lnTo>
                  <a:lnTo>
                    <a:pt x="327683" y="624365"/>
                  </a:lnTo>
                  <a:lnTo>
                    <a:pt x="284565" y="612525"/>
                  </a:lnTo>
                  <a:lnTo>
                    <a:pt x="244861" y="593671"/>
                  </a:lnTo>
                  <a:lnTo>
                    <a:pt x="209290" y="568525"/>
                  </a:lnTo>
                  <a:lnTo>
                    <a:pt x="178572" y="537805"/>
                  </a:lnTo>
                  <a:lnTo>
                    <a:pt x="153427" y="502232"/>
                  </a:lnTo>
                  <a:lnTo>
                    <a:pt x="134575" y="462526"/>
                  </a:lnTo>
                  <a:lnTo>
                    <a:pt x="122736" y="419407"/>
                  </a:lnTo>
                  <a:lnTo>
                    <a:pt x="118710" y="374484"/>
                  </a:lnTo>
                  <a:lnTo>
                    <a:pt x="118639" y="373494"/>
                  </a:lnTo>
                  <a:lnTo>
                    <a:pt x="122737" y="327784"/>
                  </a:lnTo>
                  <a:lnTo>
                    <a:pt x="134576" y="284667"/>
                  </a:lnTo>
                  <a:lnTo>
                    <a:pt x="153428" y="244962"/>
                  </a:lnTo>
                  <a:lnTo>
                    <a:pt x="178573" y="209391"/>
                  </a:lnTo>
                  <a:lnTo>
                    <a:pt x="209292" y="178674"/>
                  </a:lnTo>
                  <a:lnTo>
                    <a:pt x="244864" y="153529"/>
                  </a:lnTo>
                  <a:lnTo>
                    <a:pt x="284571" y="134677"/>
                  </a:lnTo>
                  <a:lnTo>
                    <a:pt x="327692" y="122838"/>
                  </a:lnTo>
                  <a:lnTo>
                    <a:pt x="373506" y="118732"/>
                  </a:lnTo>
                  <a:lnTo>
                    <a:pt x="453367" y="118732"/>
                  </a:lnTo>
                  <a:lnTo>
                    <a:pt x="421593" y="109988"/>
                  </a:lnTo>
                  <a:lnTo>
                    <a:pt x="373494" y="105664"/>
                  </a:lnTo>
                  <a:close/>
                </a:path>
                <a:path w="747395" h="747395">
                  <a:moveTo>
                    <a:pt x="453367" y="118732"/>
                  </a:moveTo>
                  <a:lnTo>
                    <a:pt x="373506" y="118732"/>
                  </a:lnTo>
                  <a:lnTo>
                    <a:pt x="419318" y="122838"/>
                  </a:lnTo>
                  <a:lnTo>
                    <a:pt x="462435" y="134677"/>
                  </a:lnTo>
                  <a:lnTo>
                    <a:pt x="502140" y="153529"/>
                  </a:lnTo>
                  <a:lnTo>
                    <a:pt x="537711" y="178674"/>
                  </a:lnTo>
                  <a:lnTo>
                    <a:pt x="568428" y="209391"/>
                  </a:lnTo>
                  <a:lnTo>
                    <a:pt x="593584" y="244986"/>
                  </a:lnTo>
                  <a:lnTo>
                    <a:pt x="612425" y="284667"/>
                  </a:lnTo>
                  <a:lnTo>
                    <a:pt x="624264" y="327784"/>
                  </a:lnTo>
                  <a:lnTo>
                    <a:pt x="628361" y="373494"/>
                  </a:lnTo>
                  <a:lnTo>
                    <a:pt x="628236" y="375094"/>
                  </a:lnTo>
                  <a:lnTo>
                    <a:pt x="624263" y="419410"/>
                  </a:lnTo>
                  <a:lnTo>
                    <a:pt x="612423" y="462531"/>
                  </a:lnTo>
                  <a:lnTo>
                    <a:pt x="593570" y="502237"/>
                  </a:lnTo>
                  <a:lnTo>
                    <a:pt x="568423" y="537810"/>
                  </a:lnTo>
                  <a:lnTo>
                    <a:pt x="537703" y="568529"/>
                  </a:lnTo>
                  <a:lnTo>
                    <a:pt x="502130" y="593674"/>
                  </a:lnTo>
                  <a:lnTo>
                    <a:pt x="462424" y="612526"/>
                  </a:lnTo>
                  <a:lnTo>
                    <a:pt x="419305" y="624365"/>
                  </a:lnTo>
                  <a:lnTo>
                    <a:pt x="373494" y="628472"/>
                  </a:lnTo>
                  <a:lnTo>
                    <a:pt x="453362" y="628472"/>
                  </a:lnTo>
                  <a:lnTo>
                    <a:pt x="508628" y="604898"/>
                  </a:lnTo>
                  <a:lnTo>
                    <a:pt x="546028" y="578438"/>
                  </a:lnTo>
                  <a:lnTo>
                    <a:pt x="578339" y="546125"/>
                  </a:lnTo>
                  <a:lnTo>
                    <a:pt x="604798" y="508722"/>
                  </a:lnTo>
                  <a:lnTo>
                    <a:pt x="624644" y="466986"/>
                  </a:lnTo>
                  <a:lnTo>
                    <a:pt x="637110" y="421695"/>
                  </a:lnTo>
                  <a:lnTo>
                    <a:pt x="641358" y="374484"/>
                  </a:lnTo>
                  <a:lnTo>
                    <a:pt x="641429" y="373494"/>
                  </a:lnTo>
                  <a:lnTo>
                    <a:pt x="637113" y="325496"/>
                  </a:lnTo>
                  <a:lnTo>
                    <a:pt x="624647" y="280200"/>
                  </a:lnTo>
                  <a:lnTo>
                    <a:pt x="604802" y="238470"/>
                  </a:lnTo>
                  <a:lnTo>
                    <a:pt x="578341" y="201067"/>
                  </a:lnTo>
                  <a:lnTo>
                    <a:pt x="546027" y="168755"/>
                  </a:lnTo>
                  <a:lnTo>
                    <a:pt x="508623" y="142296"/>
                  </a:lnTo>
                  <a:lnTo>
                    <a:pt x="466891" y="122453"/>
                  </a:lnTo>
                  <a:lnTo>
                    <a:pt x="453367" y="118732"/>
                  </a:lnTo>
                  <a:close/>
                </a:path>
                <a:path w="747395" h="747395">
                  <a:moveTo>
                    <a:pt x="617880" y="175590"/>
                  </a:moveTo>
                  <a:lnTo>
                    <a:pt x="571250" y="175590"/>
                  </a:lnTo>
                  <a:lnTo>
                    <a:pt x="571387" y="175707"/>
                  </a:lnTo>
                  <a:lnTo>
                    <a:pt x="599360" y="208316"/>
                  </a:lnTo>
                  <a:lnTo>
                    <a:pt x="622119" y="244986"/>
                  </a:lnTo>
                  <a:lnTo>
                    <a:pt x="639088" y="285140"/>
                  </a:lnTo>
                  <a:lnTo>
                    <a:pt x="649691" y="328202"/>
                  </a:lnTo>
                  <a:lnTo>
                    <a:pt x="653343" y="373494"/>
                  </a:lnTo>
                  <a:lnTo>
                    <a:pt x="653200" y="375094"/>
                  </a:lnTo>
                  <a:lnTo>
                    <a:pt x="647671" y="429970"/>
                  </a:lnTo>
                  <a:lnTo>
                    <a:pt x="631378" y="482482"/>
                  </a:lnTo>
                  <a:lnTo>
                    <a:pt x="605597" y="530008"/>
                  </a:lnTo>
                  <a:lnTo>
                    <a:pt x="571449" y="571423"/>
                  </a:lnTo>
                  <a:lnTo>
                    <a:pt x="618020" y="571411"/>
                  </a:lnTo>
                  <a:lnTo>
                    <a:pt x="643548" y="534961"/>
                  </a:lnTo>
                  <a:lnTo>
                    <a:pt x="663805" y="495011"/>
                  </a:lnTo>
                  <a:lnTo>
                    <a:pt x="678283" y="452047"/>
                  </a:lnTo>
                  <a:lnTo>
                    <a:pt x="686473" y="406590"/>
                  </a:lnTo>
                  <a:lnTo>
                    <a:pt x="653478" y="373595"/>
                  </a:lnTo>
                  <a:lnTo>
                    <a:pt x="686447" y="340436"/>
                  </a:lnTo>
                  <a:lnTo>
                    <a:pt x="678236" y="294964"/>
                  </a:lnTo>
                  <a:lnTo>
                    <a:pt x="663732" y="251998"/>
                  </a:lnTo>
                  <a:lnTo>
                    <a:pt x="643444" y="212039"/>
                  </a:lnTo>
                  <a:lnTo>
                    <a:pt x="617880" y="175590"/>
                  </a:lnTo>
                  <a:close/>
                </a:path>
                <a:path w="747395" h="747395">
                  <a:moveTo>
                    <a:pt x="340512" y="60629"/>
                  </a:moveTo>
                  <a:lnTo>
                    <a:pt x="295004" y="68826"/>
                  </a:lnTo>
                  <a:lnTo>
                    <a:pt x="252007" y="83323"/>
                  </a:lnTo>
                  <a:lnTo>
                    <a:pt x="212023" y="103608"/>
                  </a:lnTo>
                  <a:lnTo>
                    <a:pt x="175624" y="129120"/>
                  </a:lnTo>
                  <a:lnTo>
                    <a:pt x="175552" y="175590"/>
                  </a:lnTo>
                  <a:lnTo>
                    <a:pt x="129120" y="175590"/>
                  </a:lnTo>
                  <a:lnTo>
                    <a:pt x="103557" y="212039"/>
                  </a:lnTo>
                  <a:lnTo>
                    <a:pt x="83269" y="251998"/>
                  </a:lnTo>
                  <a:lnTo>
                    <a:pt x="68765" y="294964"/>
                  </a:lnTo>
                  <a:lnTo>
                    <a:pt x="60553" y="340436"/>
                  </a:lnTo>
                  <a:lnTo>
                    <a:pt x="93611" y="373494"/>
                  </a:lnTo>
                  <a:lnTo>
                    <a:pt x="60528" y="406590"/>
                  </a:lnTo>
                  <a:lnTo>
                    <a:pt x="68714" y="452053"/>
                  </a:lnTo>
                  <a:lnTo>
                    <a:pt x="83192" y="495011"/>
                  </a:lnTo>
                  <a:lnTo>
                    <a:pt x="103447" y="534963"/>
                  </a:lnTo>
                  <a:lnTo>
                    <a:pt x="128968" y="571411"/>
                  </a:lnTo>
                  <a:lnTo>
                    <a:pt x="175539" y="571411"/>
                  </a:lnTo>
                  <a:lnTo>
                    <a:pt x="141393" y="530002"/>
                  </a:lnTo>
                  <a:lnTo>
                    <a:pt x="115615" y="482482"/>
                  </a:lnTo>
                  <a:lnTo>
                    <a:pt x="99322" y="429970"/>
                  </a:lnTo>
                  <a:lnTo>
                    <a:pt x="93726" y="374484"/>
                  </a:lnTo>
                  <a:lnTo>
                    <a:pt x="93645" y="373494"/>
                  </a:lnTo>
                  <a:lnTo>
                    <a:pt x="97300" y="328202"/>
                  </a:lnTo>
                  <a:lnTo>
                    <a:pt x="107904" y="285140"/>
                  </a:lnTo>
                  <a:lnTo>
                    <a:pt x="124889" y="244962"/>
                  </a:lnTo>
                  <a:lnTo>
                    <a:pt x="147633" y="208316"/>
                  </a:lnTo>
                  <a:lnTo>
                    <a:pt x="175606" y="175707"/>
                  </a:lnTo>
                  <a:lnTo>
                    <a:pt x="208215" y="147735"/>
                  </a:lnTo>
                  <a:lnTo>
                    <a:pt x="244884" y="124976"/>
                  </a:lnTo>
                  <a:lnTo>
                    <a:pt x="285038" y="108006"/>
                  </a:lnTo>
                  <a:lnTo>
                    <a:pt x="328100" y="97401"/>
                  </a:lnTo>
                  <a:lnTo>
                    <a:pt x="373494" y="93738"/>
                  </a:lnTo>
                  <a:lnTo>
                    <a:pt x="515517" y="93738"/>
                  </a:lnTo>
                  <a:lnTo>
                    <a:pt x="515291" y="93624"/>
                  </a:lnTo>
                  <a:lnTo>
                    <a:pt x="373494" y="93624"/>
                  </a:lnTo>
                  <a:lnTo>
                    <a:pt x="340512" y="60629"/>
                  </a:lnTo>
                  <a:close/>
                </a:path>
                <a:path w="747395" h="747395">
                  <a:moveTo>
                    <a:pt x="228638" y="409130"/>
                  </a:moveTo>
                  <a:lnTo>
                    <a:pt x="231611" y="433465"/>
                  </a:lnTo>
                  <a:lnTo>
                    <a:pt x="242176" y="518045"/>
                  </a:lnTo>
                  <a:lnTo>
                    <a:pt x="372414" y="567410"/>
                  </a:lnTo>
                  <a:lnTo>
                    <a:pt x="374497" y="567410"/>
                  </a:lnTo>
                  <a:lnTo>
                    <a:pt x="504750" y="518045"/>
                  </a:lnTo>
                  <a:lnTo>
                    <a:pt x="507316" y="497255"/>
                  </a:lnTo>
                  <a:lnTo>
                    <a:pt x="407657" y="497255"/>
                  </a:lnTo>
                  <a:lnTo>
                    <a:pt x="407657" y="497090"/>
                  </a:lnTo>
                  <a:lnTo>
                    <a:pt x="339267" y="497090"/>
                  </a:lnTo>
                  <a:lnTo>
                    <a:pt x="284302" y="496824"/>
                  </a:lnTo>
                  <a:lnTo>
                    <a:pt x="275241" y="494666"/>
                  </a:lnTo>
                  <a:lnTo>
                    <a:pt x="267454" y="489311"/>
                  </a:lnTo>
                  <a:lnTo>
                    <a:pt x="262454" y="482375"/>
                  </a:lnTo>
                  <a:lnTo>
                    <a:pt x="261759" y="475475"/>
                  </a:lnTo>
                  <a:lnTo>
                    <a:pt x="265362" y="466986"/>
                  </a:lnTo>
                  <a:lnTo>
                    <a:pt x="271157" y="459851"/>
                  </a:lnTo>
                  <a:lnTo>
                    <a:pt x="278334" y="453860"/>
                  </a:lnTo>
                  <a:lnTo>
                    <a:pt x="286003" y="448856"/>
                  </a:lnTo>
                  <a:lnTo>
                    <a:pt x="278631" y="444303"/>
                  </a:lnTo>
                  <a:lnTo>
                    <a:pt x="263124" y="433433"/>
                  </a:lnTo>
                  <a:lnTo>
                    <a:pt x="244678" y="420318"/>
                  </a:lnTo>
                  <a:lnTo>
                    <a:pt x="228638" y="409130"/>
                  </a:lnTo>
                  <a:close/>
                </a:path>
                <a:path w="747395" h="747395">
                  <a:moveTo>
                    <a:pt x="518286" y="409054"/>
                  </a:moveTo>
                  <a:lnTo>
                    <a:pt x="502091" y="420372"/>
                  </a:lnTo>
                  <a:lnTo>
                    <a:pt x="483704" y="433465"/>
                  </a:lnTo>
                  <a:lnTo>
                    <a:pt x="468224" y="444322"/>
                  </a:lnTo>
                  <a:lnTo>
                    <a:pt x="460908" y="448830"/>
                  </a:lnTo>
                  <a:lnTo>
                    <a:pt x="468618" y="453872"/>
                  </a:lnTo>
                  <a:lnTo>
                    <a:pt x="475764" y="459854"/>
                  </a:lnTo>
                  <a:lnTo>
                    <a:pt x="481557" y="467000"/>
                  </a:lnTo>
                  <a:lnTo>
                    <a:pt x="485152" y="475488"/>
                  </a:lnTo>
                  <a:lnTo>
                    <a:pt x="484467" y="482375"/>
                  </a:lnTo>
                  <a:lnTo>
                    <a:pt x="407657" y="497255"/>
                  </a:lnTo>
                  <a:lnTo>
                    <a:pt x="507316" y="497255"/>
                  </a:lnTo>
                  <a:lnTo>
                    <a:pt x="515848" y="429081"/>
                  </a:lnTo>
                  <a:lnTo>
                    <a:pt x="518286" y="409054"/>
                  </a:lnTo>
                  <a:close/>
                </a:path>
                <a:path w="747395" h="747395">
                  <a:moveTo>
                    <a:pt x="523544" y="338467"/>
                  </a:moveTo>
                  <a:lnTo>
                    <a:pt x="223380" y="338467"/>
                  </a:lnTo>
                  <a:lnTo>
                    <a:pt x="226453" y="374484"/>
                  </a:lnTo>
                  <a:lnTo>
                    <a:pt x="339293" y="374764"/>
                  </a:lnTo>
                  <a:lnTo>
                    <a:pt x="339267" y="497090"/>
                  </a:lnTo>
                  <a:lnTo>
                    <a:pt x="407657" y="497090"/>
                  </a:lnTo>
                  <a:lnTo>
                    <a:pt x="407619" y="375094"/>
                  </a:lnTo>
                  <a:lnTo>
                    <a:pt x="520471" y="374484"/>
                  </a:lnTo>
                  <a:lnTo>
                    <a:pt x="523544" y="338467"/>
                  </a:lnTo>
                  <a:close/>
                </a:path>
                <a:path w="747395" h="747395">
                  <a:moveTo>
                    <a:pt x="211518" y="214414"/>
                  </a:moveTo>
                  <a:lnTo>
                    <a:pt x="221043" y="320395"/>
                  </a:lnTo>
                  <a:lnTo>
                    <a:pt x="525894" y="320395"/>
                  </a:lnTo>
                  <a:lnTo>
                    <a:pt x="526932" y="308825"/>
                  </a:lnTo>
                  <a:lnTo>
                    <a:pt x="459177" y="308813"/>
                  </a:lnTo>
                  <a:lnTo>
                    <a:pt x="287337" y="308813"/>
                  </a:lnTo>
                  <a:lnTo>
                    <a:pt x="252412" y="284568"/>
                  </a:lnTo>
                  <a:lnTo>
                    <a:pt x="274053" y="260883"/>
                  </a:lnTo>
                  <a:lnTo>
                    <a:pt x="274065" y="259168"/>
                  </a:lnTo>
                  <a:lnTo>
                    <a:pt x="257100" y="247645"/>
                  </a:lnTo>
                  <a:lnTo>
                    <a:pt x="241692" y="236320"/>
                  </a:lnTo>
                  <a:lnTo>
                    <a:pt x="226833" y="225230"/>
                  </a:lnTo>
                  <a:lnTo>
                    <a:pt x="211518" y="214414"/>
                  </a:lnTo>
                  <a:close/>
                </a:path>
                <a:path w="747395" h="747395">
                  <a:moveTo>
                    <a:pt x="535406" y="214414"/>
                  </a:moveTo>
                  <a:lnTo>
                    <a:pt x="520097" y="225230"/>
                  </a:lnTo>
                  <a:lnTo>
                    <a:pt x="505239" y="236320"/>
                  </a:lnTo>
                  <a:lnTo>
                    <a:pt x="489831" y="247645"/>
                  </a:lnTo>
                  <a:lnTo>
                    <a:pt x="472871" y="259168"/>
                  </a:lnTo>
                  <a:lnTo>
                    <a:pt x="472871" y="260883"/>
                  </a:lnTo>
                  <a:lnTo>
                    <a:pt x="494880" y="284556"/>
                  </a:lnTo>
                  <a:lnTo>
                    <a:pt x="459206" y="308825"/>
                  </a:lnTo>
                  <a:lnTo>
                    <a:pt x="526933" y="308813"/>
                  </a:lnTo>
                  <a:lnTo>
                    <a:pt x="535406" y="214414"/>
                  </a:lnTo>
                  <a:close/>
                </a:path>
                <a:path w="747395" h="747395">
                  <a:moveTo>
                    <a:pt x="374053" y="205930"/>
                  </a:moveTo>
                  <a:lnTo>
                    <a:pt x="372871" y="205930"/>
                  </a:lnTo>
                  <a:lnTo>
                    <a:pt x="359615" y="219313"/>
                  </a:lnTo>
                  <a:lnTo>
                    <a:pt x="332822" y="245440"/>
                  </a:lnTo>
                  <a:lnTo>
                    <a:pt x="319887" y="258445"/>
                  </a:lnTo>
                  <a:lnTo>
                    <a:pt x="340321" y="284226"/>
                  </a:lnTo>
                  <a:lnTo>
                    <a:pt x="340334" y="285470"/>
                  </a:lnTo>
                  <a:lnTo>
                    <a:pt x="287337" y="308813"/>
                  </a:lnTo>
                  <a:lnTo>
                    <a:pt x="459177" y="308813"/>
                  </a:lnTo>
                  <a:lnTo>
                    <a:pt x="406603" y="285470"/>
                  </a:lnTo>
                  <a:lnTo>
                    <a:pt x="406613" y="284226"/>
                  </a:lnTo>
                  <a:lnTo>
                    <a:pt x="427050" y="258445"/>
                  </a:lnTo>
                  <a:lnTo>
                    <a:pt x="413612" y="244962"/>
                  </a:lnTo>
                  <a:lnTo>
                    <a:pt x="387305" y="219311"/>
                  </a:lnTo>
                  <a:lnTo>
                    <a:pt x="374053" y="205930"/>
                  </a:lnTo>
                  <a:close/>
                </a:path>
                <a:path w="747395" h="747395">
                  <a:moveTo>
                    <a:pt x="515517" y="93738"/>
                  </a:moveTo>
                  <a:lnTo>
                    <a:pt x="373494" y="93738"/>
                  </a:lnTo>
                  <a:lnTo>
                    <a:pt x="418888" y="97401"/>
                  </a:lnTo>
                  <a:lnTo>
                    <a:pt x="461951" y="108006"/>
                  </a:lnTo>
                  <a:lnTo>
                    <a:pt x="502106" y="124976"/>
                  </a:lnTo>
                  <a:lnTo>
                    <a:pt x="538777" y="147735"/>
                  </a:lnTo>
                  <a:lnTo>
                    <a:pt x="571250" y="175590"/>
                  </a:lnTo>
                  <a:lnTo>
                    <a:pt x="571372" y="129120"/>
                  </a:lnTo>
                  <a:lnTo>
                    <a:pt x="534913" y="103576"/>
                  </a:lnTo>
                  <a:lnTo>
                    <a:pt x="515517" y="93738"/>
                  </a:lnTo>
                  <a:close/>
                </a:path>
                <a:path w="747395" h="747395">
                  <a:moveTo>
                    <a:pt x="406488" y="60617"/>
                  </a:moveTo>
                  <a:lnTo>
                    <a:pt x="373494" y="93624"/>
                  </a:lnTo>
                  <a:lnTo>
                    <a:pt x="515291" y="93624"/>
                  </a:lnTo>
                  <a:lnTo>
                    <a:pt x="494945" y="83305"/>
                  </a:lnTo>
                  <a:lnTo>
                    <a:pt x="451970" y="68816"/>
                  </a:lnTo>
                  <a:lnTo>
                    <a:pt x="406488" y="60617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00262" y="4935994"/>
              <a:ext cx="460375" cy="513715"/>
            </a:xfrm>
            <a:custGeom>
              <a:avLst/>
              <a:gdLst/>
              <a:ahLst/>
              <a:cxnLst/>
              <a:rect l="l" t="t" r="r" b="b"/>
              <a:pathLst>
                <a:path w="460375" h="513714">
                  <a:moveTo>
                    <a:pt x="443052" y="188214"/>
                  </a:moveTo>
                  <a:lnTo>
                    <a:pt x="16827" y="188201"/>
                  </a:lnTo>
                  <a:lnTo>
                    <a:pt x="21196" y="239344"/>
                  </a:lnTo>
                  <a:lnTo>
                    <a:pt x="181432" y="239750"/>
                  </a:lnTo>
                  <a:lnTo>
                    <a:pt x="181381" y="413448"/>
                  </a:lnTo>
                  <a:lnTo>
                    <a:pt x="103339" y="413067"/>
                  </a:lnTo>
                  <a:lnTo>
                    <a:pt x="71323" y="382739"/>
                  </a:lnTo>
                  <a:lnTo>
                    <a:pt x="76454" y="370700"/>
                  </a:lnTo>
                  <a:lnTo>
                    <a:pt x="84683" y="360565"/>
                  </a:lnTo>
                  <a:lnTo>
                    <a:pt x="94843" y="352082"/>
                  </a:lnTo>
                  <a:lnTo>
                    <a:pt x="105765" y="344944"/>
                  </a:lnTo>
                  <a:lnTo>
                    <a:pt x="95338" y="338518"/>
                  </a:lnTo>
                  <a:lnTo>
                    <a:pt x="24295" y="288544"/>
                  </a:lnTo>
                  <a:lnTo>
                    <a:pt x="43535" y="443204"/>
                  </a:lnTo>
                  <a:lnTo>
                    <a:pt x="228460" y="513295"/>
                  </a:lnTo>
                  <a:lnTo>
                    <a:pt x="231406" y="513295"/>
                  </a:lnTo>
                  <a:lnTo>
                    <a:pt x="416369" y="443217"/>
                  </a:lnTo>
                  <a:lnTo>
                    <a:pt x="435584" y="288442"/>
                  </a:lnTo>
                  <a:lnTo>
                    <a:pt x="412699" y="304431"/>
                  </a:lnTo>
                  <a:lnTo>
                    <a:pt x="364553" y="338493"/>
                  </a:lnTo>
                  <a:lnTo>
                    <a:pt x="354114" y="344919"/>
                  </a:lnTo>
                  <a:lnTo>
                    <a:pt x="383438" y="370725"/>
                  </a:lnTo>
                  <a:lnTo>
                    <a:pt x="369404" y="410108"/>
                  </a:lnTo>
                  <a:lnTo>
                    <a:pt x="278498" y="413677"/>
                  </a:lnTo>
                  <a:lnTo>
                    <a:pt x="278447" y="240207"/>
                  </a:lnTo>
                  <a:lnTo>
                    <a:pt x="438696" y="239344"/>
                  </a:lnTo>
                  <a:lnTo>
                    <a:pt x="443052" y="188214"/>
                  </a:lnTo>
                  <a:close/>
                </a:path>
                <a:path w="460375" h="513714">
                  <a:moveTo>
                    <a:pt x="459905" y="12052"/>
                  </a:moveTo>
                  <a:lnTo>
                    <a:pt x="438162" y="27419"/>
                  </a:lnTo>
                  <a:lnTo>
                    <a:pt x="395198" y="59245"/>
                  </a:lnTo>
                  <a:lnTo>
                    <a:pt x="371106" y="75603"/>
                  </a:lnTo>
                  <a:lnTo>
                    <a:pt x="371106" y="78041"/>
                  </a:lnTo>
                  <a:lnTo>
                    <a:pt x="402361" y="111658"/>
                  </a:lnTo>
                  <a:lnTo>
                    <a:pt x="351688" y="146113"/>
                  </a:lnTo>
                  <a:lnTo>
                    <a:pt x="276999" y="112953"/>
                  </a:lnTo>
                  <a:lnTo>
                    <a:pt x="276999" y="111201"/>
                  </a:lnTo>
                  <a:lnTo>
                    <a:pt x="306044" y="74587"/>
                  </a:lnTo>
                  <a:lnTo>
                    <a:pt x="287667" y="56121"/>
                  </a:lnTo>
                  <a:lnTo>
                    <a:pt x="249618" y="19011"/>
                  </a:lnTo>
                  <a:lnTo>
                    <a:pt x="230797" y="0"/>
                  </a:lnTo>
                  <a:lnTo>
                    <a:pt x="229108" y="0"/>
                  </a:lnTo>
                  <a:lnTo>
                    <a:pt x="210299" y="19011"/>
                  </a:lnTo>
                  <a:lnTo>
                    <a:pt x="172250" y="56108"/>
                  </a:lnTo>
                  <a:lnTo>
                    <a:pt x="153885" y="74587"/>
                  </a:lnTo>
                  <a:lnTo>
                    <a:pt x="182892" y="111188"/>
                  </a:lnTo>
                  <a:lnTo>
                    <a:pt x="182892" y="112953"/>
                  </a:lnTo>
                  <a:lnTo>
                    <a:pt x="107657" y="146100"/>
                  </a:lnTo>
                  <a:lnTo>
                    <a:pt x="58051" y="111658"/>
                  </a:lnTo>
                  <a:lnTo>
                    <a:pt x="88798" y="78041"/>
                  </a:lnTo>
                  <a:lnTo>
                    <a:pt x="88798" y="75615"/>
                  </a:lnTo>
                  <a:lnTo>
                    <a:pt x="64719" y="59258"/>
                  </a:lnTo>
                  <a:lnTo>
                    <a:pt x="21742" y="27432"/>
                  </a:lnTo>
                  <a:lnTo>
                    <a:pt x="0" y="12065"/>
                  </a:lnTo>
                  <a:lnTo>
                    <a:pt x="13512" y="162534"/>
                  </a:lnTo>
                  <a:lnTo>
                    <a:pt x="446392" y="162534"/>
                  </a:lnTo>
                  <a:lnTo>
                    <a:pt x="459905" y="12052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49814" y="4793628"/>
              <a:ext cx="761365" cy="761365"/>
            </a:xfrm>
            <a:custGeom>
              <a:avLst/>
              <a:gdLst/>
              <a:ahLst/>
              <a:cxnLst/>
              <a:rect l="l" t="t" r="r" b="b"/>
              <a:pathLst>
                <a:path w="761364" h="761364">
                  <a:moveTo>
                    <a:pt x="380453" y="0"/>
                  </a:moveTo>
                  <a:lnTo>
                    <a:pt x="332797" y="2969"/>
                  </a:lnTo>
                  <a:lnTo>
                    <a:pt x="286888" y="11639"/>
                  </a:lnTo>
                  <a:lnTo>
                    <a:pt x="243086" y="25650"/>
                  </a:lnTo>
                  <a:lnTo>
                    <a:pt x="201751" y="44643"/>
                  </a:lnTo>
                  <a:lnTo>
                    <a:pt x="163241" y="68257"/>
                  </a:lnTo>
                  <a:lnTo>
                    <a:pt x="127915" y="96134"/>
                  </a:lnTo>
                  <a:lnTo>
                    <a:pt x="96134" y="127915"/>
                  </a:lnTo>
                  <a:lnTo>
                    <a:pt x="68257" y="163241"/>
                  </a:lnTo>
                  <a:lnTo>
                    <a:pt x="44643" y="201751"/>
                  </a:lnTo>
                  <a:lnTo>
                    <a:pt x="25650" y="243086"/>
                  </a:lnTo>
                  <a:lnTo>
                    <a:pt x="11639" y="286888"/>
                  </a:lnTo>
                  <a:lnTo>
                    <a:pt x="2969" y="332797"/>
                  </a:lnTo>
                  <a:lnTo>
                    <a:pt x="0" y="380453"/>
                  </a:lnTo>
                  <a:lnTo>
                    <a:pt x="2969" y="428110"/>
                  </a:lnTo>
                  <a:lnTo>
                    <a:pt x="11639" y="474019"/>
                  </a:lnTo>
                  <a:lnTo>
                    <a:pt x="25650" y="517821"/>
                  </a:lnTo>
                  <a:lnTo>
                    <a:pt x="44643" y="559156"/>
                  </a:lnTo>
                  <a:lnTo>
                    <a:pt x="68257" y="597666"/>
                  </a:lnTo>
                  <a:lnTo>
                    <a:pt x="96134" y="632991"/>
                  </a:lnTo>
                  <a:lnTo>
                    <a:pt x="127915" y="664772"/>
                  </a:lnTo>
                  <a:lnTo>
                    <a:pt x="163241" y="692650"/>
                  </a:lnTo>
                  <a:lnTo>
                    <a:pt x="201751" y="716264"/>
                  </a:lnTo>
                  <a:lnTo>
                    <a:pt x="243086" y="735257"/>
                  </a:lnTo>
                  <a:lnTo>
                    <a:pt x="286888" y="749267"/>
                  </a:lnTo>
                  <a:lnTo>
                    <a:pt x="332797" y="757937"/>
                  </a:lnTo>
                  <a:lnTo>
                    <a:pt x="380453" y="760907"/>
                  </a:lnTo>
                  <a:lnTo>
                    <a:pt x="428110" y="757937"/>
                  </a:lnTo>
                  <a:lnTo>
                    <a:pt x="474019" y="749267"/>
                  </a:lnTo>
                  <a:lnTo>
                    <a:pt x="495636" y="742353"/>
                  </a:lnTo>
                  <a:lnTo>
                    <a:pt x="380453" y="742353"/>
                  </a:lnTo>
                  <a:lnTo>
                    <a:pt x="331348" y="739049"/>
                  </a:lnTo>
                  <a:lnTo>
                    <a:pt x="284250" y="729424"/>
                  </a:lnTo>
                  <a:lnTo>
                    <a:pt x="239591" y="713911"/>
                  </a:lnTo>
                  <a:lnTo>
                    <a:pt x="197801" y="692940"/>
                  </a:lnTo>
                  <a:lnTo>
                    <a:pt x="159312" y="666943"/>
                  </a:lnTo>
                  <a:lnTo>
                    <a:pt x="124556" y="636350"/>
                  </a:lnTo>
                  <a:lnTo>
                    <a:pt x="93964" y="601594"/>
                  </a:lnTo>
                  <a:lnTo>
                    <a:pt x="67967" y="563106"/>
                  </a:lnTo>
                  <a:lnTo>
                    <a:pt x="46996" y="521316"/>
                  </a:lnTo>
                  <a:lnTo>
                    <a:pt x="31482" y="476657"/>
                  </a:lnTo>
                  <a:lnTo>
                    <a:pt x="21859" y="429561"/>
                  </a:lnTo>
                  <a:lnTo>
                    <a:pt x="18554" y="380453"/>
                  </a:lnTo>
                  <a:lnTo>
                    <a:pt x="21858" y="331346"/>
                  </a:lnTo>
                  <a:lnTo>
                    <a:pt x="31482" y="284246"/>
                  </a:lnTo>
                  <a:lnTo>
                    <a:pt x="46994" y="239585"/>
                  </a:lnTo>
                  <a:lnTo>
                    <a:pt x="67964" y="197795"/>
                  </a:lnTo>
                  <a:lnTo>
                    <a:pt x="93961" y="159307"/>
                  </a:lnTo>
                  <a:lnTo>
                    <a:pt x="124553" y="124552"/>
                  </a:lnTo>
                  <a:lnTo>
                    <a:pt x="159310" y="93960"/>
                  </a:lnTo>
                  <a:lnTo>
                    <a:pt x="197799" y="67964"/>
                  </a:lnTo>
                  <a:lnTo>
                    <a:pt x="239591" y="46994"/>
                  </a:lnTo>
                  <a:lnTo>
                    <a:pt x="284253" y="31482"/>
                  </a:lnTo>
                  <a:lnTo>
                    <a:pt x="331355" y="21858"/>
                  </a:lnTo>
                  <a:lnTo>
                    <a:pt x="380466" y="18554"/>
                  </a:lnTo>
                  <a:lnTo>
                    <a:pt x="495636" y="18554"/>
                  </a:lnTo>
                  <a:lnTo>
                    <a:pt x="474019" y="11639"/>
                  </a:lnTo>
                  <a:lnTo>
                    <a:pt x="428110" y="2969"/>
                  </a:lnTo>
                  <a:lnTo>
                    <a:pt x="380453" y="0"/>
                  </a:lnTo>
                  <a:close/>
                </a:path>
                <a:path w="761364" h="761364">
                  <a:moveTo>
                    <a:pt x="495636" y="18554"/>
                  </a:moveTo>
                  <a:lnTo>
                    <a:pt x="380466" y="18554"/>
                  </a:lnTo>
                  <a:lnTo>
                    <a:pt x="429571" y="21858"/>
                  </a:lnTo>
                  <a:lnTo>
                    <a:pt x="476668" y="31482"/>
                  </a:lnTo>
                  <a:lnTo>
                    <a:pt x="521327" y="46996"/>
                  </a:lnTo>
                  <a:lnTo>
                    <a:pt x="563115" y="67967"/>
                  </a:lnTo>
                  <a:lnTo>
                    <a:pt x="601602" y="93964"/>
                  </a:lnTo>
                  <a:lnTo>
                    <a:pt x="636357" y="124556"/>
                  </a:lnTo>
                  <a:lnTo>
                    <a:pt x="666948" y="159312"/>
                  </a:lnTo>
                  <a:lnTo>
                    <a:pt x="692943" y="197801"/>
                  </a:lnTo>
                  <a:lnTo>
                    <a:pt x="713913" y="239591"/>
                  </a:lnTo>
                  <a:lnTo>
                    <a:pt x="729425" y="284250"/>
                  </a:lnTo>
                  <a:lnTo>
                    <a:pt x="739048" y="331346"/>
                  </a:lnTo>
                  <a:lnTo>
                    <a:pt x="742353" y="380453"/>
                  </a:lnTo>
                  <a:lnTo>
                    <a:pt x="739049" y="429561"/>
                  </a:lnTo>
                  <a:lnTo>
                    <a:pt x="729424" y="476661"/>
                  </a:lnTo>
                  <a:lnTo>
                    <a:pt x="713911" y="521321"/>
                  </a:lnTo>
                  <a:lnTo>
                    <a:pt x="692940" y="563111"/>
                  </a:lnTo>
                  <a:lnTo>
                    <a:pt x="666943" y="601600"/>
                  </a:lnTo>
                  <a:lnTo>
                    <a:pt x="636350" y="636355"/>
                  </a:lnTo>
                  <a:lnTo>
                    <a:pt x="601594" y="666947"/>
                  </a:lnTo>
                  <a:lnTo>
                    <a:pt x="563106" y="692943"/>
                  </a:lnTo>
                  <a:lnTo>
                    <a:pt x="521316" y="713913"/>
                  </a:lnTo>
                  <a:lnTo>
                    <a:pt x="476657" y="729425"/>
                  </a:lnTo>
                  <a:lnTo>
                    <a:pt x="429559" y="739049"/>
                  </a:lnTo>
                  <a:lnTo>
                    <a:pt x="380453" y="742353"/>
                  </a:lnTo>
                  <a:lnTo>
                    <a:pt x="495636" y="742353"/>
                  </a:lnTo>
                  <a:lnTo>
                    <a:pt x="559156" y="716264"/>
                  </a:lnTo>
                  <a:lnTo>
                    <a:pt x="597666" y="692650"/>
                  </a:lnTo>
                  <a:lnTo>
                    <a:pt x="632991" y="664772"/>
                  </a:lnTo>
                  <a:lnTo>
                    <a:pt x="664772" y="632991"/>
                  </a:lnTo>
                  <a:lnTo>
                    <a:pt x="692650" y="597666"/>
                  </a:lnTo>
                  <a:lnTo>
                    <a:pt x="716264" y="559156"/>
                  </a:lnTo>
                  <a:lnTo>
                    <a:pt x="735257" y="517821"/>
                  </a:lnTo>
                  <a:lnTo>
                    <a:pt x="749267" y="474019"/>
                  </a:lnTo>
                  <a:lnTo>
                    <a:pt x="757937" y="428110"/>
                  </a:lnTo>
                  <a:lnTo>
                    <a:pt x="760907" y="380453"/>
                  </a:lnTo>
                  <a:lnTo>
                    <a:pt x="757937" y="332797"/>
                  </a:lnTo>
                  <a:lnTo>
                    <a:pt x="749267" y="286888"/>
                  </a:lnTo>
                  <a:lnTo>
                    <a:pt x="735257" y="243086"/>
                  </a:lnTo>
                  <a:lnTo>
                    <a:pt x="716264" y="201751"/>
                  </a:lnTo>
                  <a:lnTo>
                    <a:pt x="692650" y="163241"/>
                  </a:lnTo>
                  <a:lnTo>
                    <a:pt x="664772" y="127915"/>
                  </a:lnTo>
                  <a:lnTo>
                    <a:pt x="632991" y="96134"/>
                  </a:lnTo>
                  <a:lnTo>
                    <a:pt x="597666" y="68257"/>
                  </a:lnTo>
                  <a:lnTo>
                    <a:pt x="559156" y="44643"/>
                  </a:lnTo>
                  <a:lnTo>
                    <a:pt x="517821" y="25650"/>
                  </a:lnTo>
                  <a:lnTo>
                    <a:pt x="495636" y="18554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85860" y="4729670"/>
              <a:ext cx="889000" cy="889000"/>
            </a:xfrm>
            <a:custGeom>
              <a:avLst/>
              <a:gdLst/>
              <a:ahLst/>
              <a:cxnLst/>
              <a:rect l="l" t="t" r="r" b="b"/>
              <a:pathLst>
                <a:path w="889000" h="889000">
                  <a:moveTo>
                    <a:pt x="444322" y="841794"/>
                  </a:moveTo>
                  <a:lnTo>
                    <a:pt x="390398" y="838149"/>
                  </a:lnTo>
                  <a:lnTo>
                    <a:pt x="338670" y="827570"/>
                  </a:lnTo>
                  <a:lnTo>
                    <a:pt x="289636" y="810526"/>
                  </a:lnTo>
                  <a:lnTo>
                    <a:pt x="243751" y="787488"/>
                  </a:lnTo>
                  <a:lnTo>
                    <a:pt x="201485" y="758926"/>
                  </a:lnTo>
                  <a:lnTo>
                    <a:pt x="163334" y="725322"/>
                  </a:lnTo>
                  <a:lnTo>
                    <a:pt x="163334" y="791476"/>
                  </a:lnTo>
                  <a:lnTo>
                    <a:pt x="204304" y="821067"/>
                  </a:lnTo>
                  <a:lnTo>
                    <a:pt x="248551" y="845972"/>
                  </a:lnTo>
                  <a:lnTo>
                    <a:pt x="295706" y="865809"/>
                  </a:lnTo>
                  <a:lnTo>
                    <a:pt x="345427" y="880198"/>
                  </a:lnTo>
                  <a:lnTo>
                    <a:pt x="397319" y="888796"/>
                  </a:lnTo>
                  <a:lnTo>
                    <a:pt x="444322" y="841794"/>
                  </a:lnTo>
                  <a:close/>
                </a:path>
                <a:path w="889000" h="889000">
                  <a:moveTo>
                    <a:pt x="725373" y="725424"/>
                  </a:moveTo>
                  <a:lnTo>
                    <a:pt x="687222" y="759002"/>
                  </a:lnTo>
                  <a:lnTo>
                    <a:pt x="644982" y="787539"/>
                  </a:lnTo>
                  <a:lnTo>
                    <a:pt x="599109" y="810564"/>
                  </a:lnTo>
                  <a:lnTo>
                    <a:pt x="550087" y="827595"/>
                  </a:lnTo>
                  <a:lnTo>
                    <a:pt x="498386" y="838161"/>
                  </a:lnTo>
                  <a:lnTo>
                    <a:pt x="444487" y="841794"/>
                  </a:lnTo>
                  <a:lnTo>
                    <a:pt x="491490" y="888784"/>
                  </a:lnTo>
                  <a:lnTo>
                    <a:pt x="543356" y="880211"/>
                  </a:lnTo>
                  <a:lnTo>
                    <a:pt x="593039" y="865822"/>
                  </a:lnTo>
                  <a:lnTo>
                    <a:pt x="640181" y="846010"/>
                  </a:lnTo>
                  <a:lnTo>
                    <a:pt x="684415" y="821131"/>
                  </a:lnTo>
                  <a:lnTo>
                    <a:pt x="725373" y="791565"/>
                  </a:lnTo>
                  <a:lnTo>
                    <a:pt x="725373" y="725424"/>
                  </a:lnTo>
                  <a:close/>
                </a:path>
                <a:path w="889000" h="889000">
                  <a:moveTo>
                    <a:pt x="888822" y="491248"/>
                  </a:moveTo>
                  <a:lnTo>
                    <a:pt x="841832" y="444271"/>
                  </a:lnTo>
                  <a:lnTo>
                    <a:pt x="888784" y="397332"/>
                  </a:lnTo>
                  <a:lnTo>
                    <a:pt x="880186" y="345414"/>
                  </a:lnTo>
                  <a:lnTo>
                    <a:pt x="865784" y="295694"/>
                  </a:lnTo>
                  <a:lnTo>
                    <a:pt x="845934" y="248513"/>
                  </a:lnTo>
                  <a:lnTo>
                    <a:pt x="821029" y="204241"/>
                  </a:lnTo>
                  <a:lnTo>
                    <a:pt x="791413" y="163258"/>
                  </a:lnTo>
                  <a:lnTo>
                    <a:pt x="725385" y="163258"/>
                  </a:lnTo>
                  <a:lnTo>
                    <a:pt x="725385" y="97269"/>
                  </a:lnTo>
                  <a:lnTo>
                    <a:pt x="684377" y="67678"/>
                  </a:lnTo>
                  <a:lnTo>
                    <a:pt x="640105" y="42773"/>
                  </a:lnTo>
                  <a:lnTo>
                    <a:pt x="592912" y="22961"/>
                  </a:lnTo>
                  <a:lnTo>
                    <a:pt x="543179" y="8572"/>
                  </a:lnTo>
                  <a:lnTo>
                    <a:pt x="491261" y="0"/>
                  </a:lnTo>
                  <a:lnTo>
                    <a:pt x="444411" y="46863"/>
                  </a:lnTo>
                  <a:lnTo>
                    <a:pt x="397560" y="12"/>
                  </a:lnTo>
                  <a:lnTo>
                    <a:pt x="345605" y="8585"/>
                  </a:lnTo>
                  <a:lnTo>
                    <a:pt x="295846" y="22974"/>
                  </a:lnTo>
                  <a:lnTo>
                    <a:pt x="248640" y="42811"/>
                  </a:lnTo>
                  <a:lnTo>
                    <a:pt x="204343" y="67729"/>
                  </a:lnTo>
                  <a:lnTo>
                    <a:pt x="163334" y="97332"/>
                  </a:lnTo>
                  <a:lnTo>
                    <a:pt x="163334" y="163258"/>
                  </a:lnTo>
                  <a:lnTo>
                    <a:pt x="97409" y="163258"/>
                  </a:lnTo>
                  <a:lnTo>
                    <a:pt x="67792" y="204241"/>
                  </a:lnTo>
                  <a:lnTo>
                    <a:pt x="42875" y="248500"/>
                  </a:lnTo>
                  <a:lnTo>
                    <a:pt x="23037" y="295681"/>
                  </a:lnTo>
                  <a:lnTo>
                    <a:pt x="8623" y="345414"/>
                  </a:lnTo>
                  <a:lnTo>
                    <a:pt x="38" y="397319"/>
                  </a:lnTo>
                  <a:lnTo>
                    <a:pt x="46977" y="444271"/>
                  </a:lnTo>
                  <a:lnTo>
                    <a:pt x="0" y="491261"/>
                  </a:lnTo>
                  <a:lnTo>
                    <a:pt x="8559" y="543166"/>
                  </a:lnTo>
                  <a:lnTo>
                    <a:pt x="22923" y="592886"/>
                  </a:lnTo>
                  <a:lnTo>
                    <a:pt x="42735" y="640054"/>
                  </a:lnTo>
                  <a:lnTo>
                    <a:pt x="67602" y="684314"/>
                  </a:lnTo>
                  <a:lnTo>
                    <a:pt x="97180" y="725297"/>
                  </a:lnTo>
                  <a:lnTo>
                    <a:pt x="163322" y="725297"/>
                  </a:lnTo>
                  <a:lnTo>
                    <a:pt x="129755" y="687146"/>
                  </a:lnTo>
                  <a:lnTo>
                    <a:pt x="101231" y="644893"/>
                  </a:lnTo>
                  <a:lnTo>
                    <a:pt x="78232" y="599020"/>
                  </a:lnTo>
                  <a:lnTo>
                    <a:pt x="61214" y="550011"/>
                  </a:lnTo>
                  <a:lnTo>
                    <a:pt x="50647" y="498309"/>
                  </a:lnTo>
                  <a:lnTo>
                    <a:pt x="47028" y="444411"/>
                  </a:lnTo>
                  <a:lnTo>
                    <a:pt x="49695" y="398068"/>
                  </a:lnTo>
                  <a:lnTo>
                    <a:pt x="57518" y="353301"/>
                  </a:lnTo>
                  <a:lnTo>
                    <a:pt x="70192" y="310400"/>
                  </a:lnTo>
                  <a:lnTo>
                    <a:pt x="87414" y="269659"/>
                  </a:lnTo>
                  <a:lnTo>
                    <a:pt x="108889" y="231381"/>
                  </a:lnTo>
                  <a:lnTo>
                    <a:pt x="134327" y="195872"/>
                  </a:lnTo>
                  <a:lnTo>
                    <a:pt x="163410" y="163423"/>
                  </a:lnTo>
                  <a:lnTo>
                    <a:pt x="195859" y="134340"/>
                  </a:lnTo>
                  <a:lnTo>
                    <a:pt x="231368" y="108902"/>
                  </a:lnTo>
                  <a:lnTo>
                    <a:pt x="269646" y="87426"/>
                  </a:lnTo>
                  <a:lnTo>
                    <a:pt x="310388" y="70205"/>
                  </a:lnTo>
                  <a:lnTo>
                    <a:pt x="353288" y="57531"/>
                  </a:lnTo>
                  <a:lnTo>
                    <a:pt x="398068" y="49707"/>
                  </a:lnTo>
                  <a:lnTo>
                    <a:pt x="444411" y="47028"/>
                  </a:lnTo>
                  <a:lnTo>
                    <a:pt x="490753" y="49707"/>
                  </a:lnTo>
                  <a:lnTo>
                    <a:pt x="535520" y="57531"/>
                  </a:lnTo>
                  <a:lnTo>
                    <a:pt x="578421" y="70205"/>
                  </a:lnTo>
                  <a:lnTo>
                    <a:pt x="619163" y="87426"/>
                  </a:lnTo>
                  <a:lnTo>
                    <a:pt x="657440" y="108915"/>
                  </a:lnTo>
                  <a:lnTo>
                    <a:pt x="692950" y="134340"/>
                  </a:lnTo>
                  <a:lnTo>
                    <a:pt x="725398" y="163436"/>
                  </a:lnTo>
                  <a:lnTo>
                    <a:pt x="754494" y="195884"/>
                  </a:lnTo>
                  <a:lnTo>
                    <a:pt x="779919" y="231394"/>
                  </a:lnTo>
                  <a:lnTo>
                    <a:pt x="801395" y="269671"/>
                  </a:lnTo>
                  <a:lnTo>
                    <a:pt x="818616" y="310400"/>
                  </a:lnTo>
                  <a:lnTo>
                    <a:pt x="831291" y="353301"/>
                  </a:lnTo>
                  <a:lnTo>
                    <a:pt x="839114" y="398081"/>
                  </a:lnTo>
                  <a:lnTo>
                    <a:pt x="841794" y="444411"/>
                  </a:lnTo>
                  <a:lnTo>
                    <a:pt x="838161" y="498309"/>
                  </a:lnTo>
                  <a:lnTo>
                    <a:pt x="827608" y="550011"/>
                  </a:lnTo>
                  <a:lnTo>
                    <a:pt x="810590" y="599020"/>
                  </a:lnTo>
                  <a:lnTo>
                    <a:pt x="787577" y="644893"/>
                  </a:lnTo>
                  <a:lnTo>
                    <a:pt x="759053" y="687158"/>
                  </a:lnTo>
                  <a:lnTo>
                    <a:pt x="725487" y="725309"/>
                  </a:lnTo>
                  <a:lnTo>
                    <a:pt x="791629" y="725297"/>
                  </a:lnTo>
                  <a:lnTo>
                    <a:pt x="821194" y="684326"/>
                  </a:lnTo>
                  <a:lnTo>
                    <a:pt x="846061" y="640054"/>
                  </a:lnTo>
                  <a:lnTo>
                    <a:pt x="865873" y="592886"/>
                  </a:lnTo>
                  <a:lnTo>
                    <a:pt x="880249" y="543166"/>
                  </a:lnTo>
                  <a:lnTo>
                    <a:pt x="888822" y="491248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899907" y="4643602"/>
              <a:ext cx="1061085" cy="1061085"/>
            </a:xfrm>
            <a:custGeom>
              <a:avLst/>
              <a:gdLst/>
              <a:ahLst/>
              <a:cxnLst/>
              <a:rect l="l" t="t" r="r" b="b"/>
              <a:pathLst>
                <a:path w="1061085" h="1061085">
                  <a:moveTo>
                    <a:pt x="47307" y="483044"/>
                  </a:moveTo>
                  <a:lnTo>
                    <a:pt x="0" y="530352"/>
                  </a:lnTo>
                  <a:lnTo>
                    <a:pt x="47282" y="577634"/>
                  </a:lnTo>
                  <a:lnTo>
                    <a:pt x="46291" y="565962"/>
                  </a:lnTo>
                  <a:lnTo>
                    <a:pt x="45567" y="554202"/>
                  </a:lnTo>
                  <a:lnTo>
                    <a:pt x="45123" y="542378"/>
                  </a:lnTo>
                  <a:lnTo>
                    <a:pt x="44970" y="530479"/>
                  </a:lnTo>
                  <a:lnTo>
                    <a:pt x="45123" y="518502"/>
                  </a:lnTo>
                  <a:lnTo>
                    <a:pt x="45567" y="506615"/>
                  </a:lnTo>
                  <a:lnTo>
                    <a:pt x="46304" y="494792"/>
                  </a:lnTo>
                  <a:lnTo>
                    <a:pt x="47307" y="483044"/>
                  </a:lnTo>
                  <a:close/>
                </a:path>
                <a:path w="1061085" h="1061085">
                  <a:moveTo>
                    <a:pt x="577494" y="1013574"/>
                  </a:moveTo>
                  <a:lnTo>
                    <a:pt x="565823" y="1014564"/>
                  </a:lnTo>
                  <a:lnTo>
                    <a:pt x="554075" y="1015288"/>
                  </a:lnTo>
                  <a:lnTo>
                    <a:pt x="542251" y="1015733"/>
                  </a:lnTo>
                  <a:lnTo>
                    <a:pt x="530377" y="1015885"/>
                  </a:lnTo>
                  <a:lnTo>
                    <a:pt x="518477" y="1015733"/>
                  </a:lnTo>
                  <a:lnTo>
                    <a:pt x="506641" y="1015288"/>
                  </a:lnTo>
                  <a:lnTo>
                    <a:pt x="494893" y="1014564"/>
                  </a:lnTo>
                  <a:lnTo>
                    <a:pt x="483222" y="1013561"/>
                  </a:lnTo>
                  <a:lnTo>
                    <a:pt x="530364" y="1060691"/>
                  </a:lnTo>
                  <a:lnTo>
                    <a:pt x="577494" y="1013574"/>
                  </a:lnTo>
                  <a:close/>
                </a:path>
                <a:path w="1061085" h="1061085">
                  <a:moveTo>
                    <a:pt x="577786" y="47421"/>
                  </a:moveTo>
                  <a:lnTo>
                    <a:pt x="530364" y="0"/>
                  </a:lnTo>
                  <a:lnTo>
                    <a:pt x="482942" y="47421"/>
                  </a:lnTo>
                  <a:lnTo>
                    <a:pt x="494677" y="46418"/>
                  </a:lnTo>
                  <a:lnTo>
                    <a:pt x="506501" y="45681"/>
                  </a:lnTo>
                  <a:lnTo>
                    <a:pt x="518401" y="45237"/>
                  </a:lnTo>
                  <a:lnTo>
                    <a:pt x="530377" y="45085"/>
                  </a:lnTo>
                  <a:lnTo>
                    <a:pt x="542340" y="45237"/>
                  </a:lnTo>
                  <a:lnTo>
                    <a:pt x="554228" y="45694"/>
                  </a:lnTo>
                  <a:lnTo>
                    <a:pt x="566039" y="46418"/>
                  </a:lnTo>
                  <a:lnTo>
                    <a:pt x="577786" y="47421"/>
                  </a:lnTo>
                  <a:close/>
                </a:path>
                <a:path w="1061085" h="1061085">
                  <a:moveTo>
                    <a:pt x="1060716" y="530352"/>
                  </a:moveTo>
                  <a:lnTo>
                    <a:pt x="1013434" y="483069"/>
                  </a:lnTo>
                  <a:lnTo>
                    <a:pt x="1014437" y="494817"/>
                  </a:lnTo>
                  <a:lnTo>
                    <a:pt x="1015174" y="506641"/>
                  </a:lnTo>
                  <a:lnTo>
                    <a:pt x="1015619" y="518528"/>
                  </a:lnTo>
                  <a:lnTo>
                    <a:pt x="1015784" y="530479"/>
                  </a:lnTo>
                  <a:lnTo>
                    <a:pt x="1015619" y="542378"/>
                  </a:lnTo>
                  <a:lnTo>
                    <a:pt x="1015174" y="554202"/>
                  </a:lnTo>
                  <a:lnTo>
                    <a:pt x="1014437" y="565950"/>
                  </a:lnTo>
                  <a:lnTo>
                    <a:pt x="1013447" y="577608"/>
                  </a:lnTo>
                  <a:lnTo>
                    <a:pt x="1060716" y="530352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41577" y="4935994"/>
              <a:ext cx="460375" cy="513715"/>
            </a:xfrm>
            <a:custGeom>
              <a:avLst/>
              <a:gdLst/>
              <a:ahLst/>
              <a:cxnLst/>
              <a:rect l="l" t="t" r="r" b="b"/>
              <a:pathLst>
                <a:path w="460375" h="513714">
                  <a:moveTo>
                    <a:pt x="443052" y="188214"/>
                  </a:moveTo>
                  <a:lnTo>
                    <a:pt x="16827" y="188201"/>
                  </a:lnTo>
                  <a:lnTo>
                    <a:pt x="21196" y="239344"/>
                  </a:lnTo>
                  <a:lnTo>
                    <a:pt x="181432" y="239750"/>
                  </a:lnTo>
                  <a:lnTo>
                    <a:pt x="181381" y="413448"/>
                  </a:lnTo>
                  <a:lnTo>
                    <a:pt x="103339" y="413067"/>
                  </a:lnTo>
                  <a:lnTo>
                    <a:pt x="71323" y="382739"/>
                  </a:lnTo>
                  <a:lnTo>
                    <a:pt x="76454" y="370700"/>
                  </a:lnTo>
                  <a:lnTo>
                    <a:pt x="84683" y="360565"/>
                  </a:lnTo>
                  <a:lnTo>
                    <a:pt x="94843" y="352082"/>
                  </a:lnTo>
                  <a:lnTo>
                    <a:pt x="105765" y="344944"/>
                  </a:lnTo>
                  <a:lnTo>
                    <a:pt x="95338" y="338518"/>
                  </a:lnTo>
                  <a:lnTo>
                    <a:pt x="24295" y="288544"/>
                  </a:lnTo>
                  <a:lnTo>
                    <a:pt x="43535" y="443204"/>
                  </a:lnTo>
                  <a:lnTo>
                    <a:pt x="228460" y="513295"/>
                  </a:lnTo>
                  <a:lnTo>
                    <a:pt x="231406" y="513295"/>
                  </a:lnTo>
                  <a:lnTo>
                    <a:pt x="416369" y="443217"/>
                  </a:lnTo>
                  <a:lnTo>
                    <a:pt x="435584" y="288442"/>
                  </a:lnTo>
                  <a:lnTo>
                    <a:pt x="412699" y="304431"/>
                  </a:lnTo>
                  <a:lnTo>
                    <a:pt x="364553" y="338493"/>
                  </a:lnTo>
                  <a:lnTo>
                    <a:pt x="354114" y="344919"/>
                  </a:lnTo>
                  <a:lnTo>
                    <a:pt x="383438" y="370725"/>
                  </a:lnTo>
                  <a:lnTo>
                    <a:pt x="369404" y="410108"/>
                  </a:lnTo>
                  <a:lnTo>
                    <a:pt x="278498" y="413677"/>
                  </a:lnTo>
                  <a:lnTo>
                    <a:pt x="278447" y="240207"/>
                  </a:lnTo>
                  <a:lnTo>
                    <a:pt x="438696" y="239344"/>
                  </a:lnTo>
                  <a:lnTo>
                    <a:pt x="443052" y="188214"/>
                  </a:lnTo>
                  <a:close/>
                </a:path>
                <a:path w="460375" h="513714">
                  <a:moveTo>
                    <a:pt x="459905" y="12052"/>
                  </a:moveTo>
                  <a:lnTo>
                    <a:pt x="438162" y="27419"/>
                  </a:lnTo>
                  <a:lnTo>
                    <a:pt x="395198" y="59245"/>
                  </a:lnTo>
                  <a:lnTo>
                    <a:pt x="371106" y="75603"/>
                  </a:lnTo>
                  <a:lnTo>
                    <a:pt x="371106" y="78041"/>
                  </a:lnTo>
                  <a:lnTo>
                    <a:pt x="402361" y="111658"/>
                  </a:lnTo>
                  <a:lnTo>
                    <a:pt x="351688" y="146113"/>
                  </a:lnTo>
                  <a:lnTo>
                    <a:pt x="276999" y="112953"/>
                  </a:lnTo>
                  <a:lnTo>
                    <a:pt x="276999" y="111201"/>
                  </a:lnTo>
                  <a:lnTo>
                    <a:pt x="306044" y="74587"/>
                  </a:lnTo>
                  <a:lnTo>
                    <a:pt x="287667" y="56121"/>
                  </a:lnTo>
                  <a:lnTo>
                    <a:pt x="249618" y="19011"/>
                  </a:lnTo>
                  <a:lnTo>
                    <a:pt x="230797" y="0"/>
                  </a:lnTo>
                  <a:lnTo>
                    <a:pt x="229108" y="0"/>
                  </a:lnTo>
                  <a:lnTo>
                    <a:pt x="210299" y="19011"/>
                  </a:lnTo>
                  <a:lnTo>
                    <a:pt x="172250" y="56108"/>
                  </a:lnTo>
                  <a:lnTo>
                    <a:pt x="153885" y="74587"/>
                  </a:lnTo>
                  <a:lnTo>
                    <a:pt x="182892" y="111188"/>
                  </a:lnTo>
                  <a:lnTo>
                    <a:pt x="182892" y="112953"/>
                  </a:lnTo>
                  <a:lnTo>
                    <a:pt x="107657" y="146100"/>
                  </a:lnTo>
                  <a:lnTo>
                    <a:pt x="58051" y="111658"/>
                  </a:lnTo>
                  <a:lnTo>
                    <a:pt x="88798" y="78041"/>
                  </a:lnTo>
                  <a:lnTo>
                    <a:pt x="88798" y="75615"/>
                  </a:lnTo>
                  <a:lnTo>
                    <a:pt x="64719" y="59258"/>
                  </a:lnTo>
                  <a:lnTo>
                    <a:pt x="21742" y="27432"/>
                  </a:lnTo>
                  <a:lnTo>
                    <a:pt x="0" y="12065"/>
                  </a:lnTo>
                  <a:lnTo>
                    <a:pt x="13512" y="162534"/>
                  </a:lnTo>
                  <a:lnTo>
                    <a:pt x="446392" y="162534"/>
                  </a:lnTo>
                  <a:lnTo>
                    <a:pt x="459905" y="12052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91129" y="4793628"/>
              <a:ext cx="761365" cy="761365"/>
            </a:xfrm>
            <a:custGeom>
              <a:avLst/>
              <a:gdLst/>
              <a:ahLst/>
              <a:cxnLst/>
              <a:rect l="l" t="t" r="r" b="b"/>
              <a:pathLst>
                <a:path w="761364" h="761364">
                  <a:moveTo>
                    <a:pt x="380453" y="0"/>
                  </a:moveTo>
                  <a:lnTo>
                    <a:pt x="332797" y="2969"/>
                  </a:lnTo>
                  <a:lnTo>
                    <a:pt x="286888" y="11639"/>
                  </a:lnTo>
                  <a:lnTo>
                    <a:pt x="243086" y="25650"/>
                  </a:lnTo>
                  <a:lnTo>
                    <a:pt x="201751" y="44643"/>
                  </a:lnTo>
                  <a:lnTo>
                    <a:pt x="163241" y="68257"/>
                  </a:lnTo>
                  <a:lnTo>
                    <a:pt x="127915" y="96134"/>
                  </a:lnTo>
                  <a:lnTo>
                    <a:pt x="96134" y="127915"/>
                  </a:lnTo>
                  <a:lnTo>
                    <a:pt x="68257" y="163241"/>
                  </a:lnTo>
                  <a:lnTo>
                    <a:pt x="44643" y="201751"/>
                  </a:lnTo>
                  <a:lnTo>
                    <a:pt x="25650" y="243086"/>
                  </a:lnTo>
                  <a:lnTo>
                    <a:pt x="11639" y="286888"/>
                  </a:lnTo>
                  <a:lnTo>
                    <a:pt x="2969" y="332797"/>
                  </a:lnTo>
                  <a:lnTo>
                    <a:pt x="0" y="380453"/>
                  </a:lnTo>
                  <a:lnTo>
                    <a:pt x="2969" y="428110"/>
                  </a:lnTo>
                  <a:lnTo>
                    <a:pt x="11639" y="474019"/>
                  </a:lnTo>
                  <a:lnTo>
                    <a:pt x="25650" y="517821"/>
                  </a:lnTo>
                  <a:lnTo>
                    <a:pt x="44643" y="559156"/>
                  </a:lnTo>
                  <a:lnTo>
                    <a:pt x="68257" y="597666"/>
                  </a:lnTo>
                  <a:lnTo>
                    <a:pt x="96134" y="632991"/>
                  </a:lnTo>
                  <a:lnTo>
                    <a:pt x="127915" y="664772"/>
                  </a:lnTo>
                  <a:lnTo>
                    <a:pt x="163241" y="692650"/>
                  </a:lnTo>
                  <a:lnTo>
                    <a:pt x="201751" y="716264"/>
                  </a:lnTo>
                  <a:lnTo>
                    <a:pt x="243086" y="735257"/>
                  </a:lnTo>
                  <a:lnTo>
                    <a:pt x="286888" y="749267"/>
                  </a:lnTo>
                  <a:lnTo>
                    <a:pt x="332797" y="757937"/>
                  </a:lnTo>
                  <a:lnTo>
                    <a:pt x="380453" y="760907"/>
                  </a:lnTo>
                  <a:lnTo>
                    <a:pt x="428110" y="757937"/>
                  </a:lnTo>
                  <a:lnTo>
                    <a:pt x="474019" y="749267"/>
                  </a:lnTo>
                  <a:lnTo>
                    <a:pt x="495636" y="742353"/>
                  </a:lnTo>
                  <a:lnTo>
                    <a:pt x="380453" y="742353"/>
                  </a:lnTo>
                  <a:lnTo>
                    <a:pt x="331348" y="739049"/>
                  </a:lnTo>
                  <a:lnTo>
                    <a:pt x="284250" y="729424"/>
                  </a:lnTo>
                  <a:lnTo>
                    <a:pt x="239591" y="713911"/>
                  </a:lnTo>
                  <a:lnTo>
                    <a:pt x="197801" y="692940"/>
                  </a:lnTo>
                  <a:lnTo>
                    <a:pt x="159312" y="666943"/>
                  </a:lnTo>
                  <a:lnTo>
                    <a:pt x="124556" y="636350"/>
                  </a:lnTo>
                  <a:lnTo>
                    <a:pt x="93964" y="601594"/>
                  </a:lnTo>
                  <a:lnTo>
                    <a:pt x="67967" y="563106"/>
                  </a:lnTo>
                  <a:lnTo>
                    <a:pt x="46996" y="521316"/>
                  </a:lnTo>
                  <a:lnTo>
                    <a:pt x="31482" y="476657"/>
                  </a:lnTo>
                  <a:lnTo>
                    <a:pt x="21859" y="429561"/>
                  </a:lnTo>
                  <a:lnTo>
                    <a:pt x="18554" y="380453"/>
                  </a:lnTo>
                  <a:lnTo>
                    <a:pt x="21858" y="331346"/>
                  </a:lnTo>
                  <a:lnTo>
                    <a:pt x="31482" y="284246"/>
                  </a:lnTo>
                  <a:lnTo>
                    <a:pt x="46994" y="239585"/>
                  </a:lnTo>
                  <a:lnTo>
                    <a:pt x="67964" y="197795"/>
                  </a:lnTo>
                  <a:lnTo>
                    <a:pt x="93961" y="159307"/>
                  </a:lnTo>
                  <a:lnTo>
                    <a:pt x="124553" y="124552"/>
                  </a:lnTo>
                  <a:lnTo>
                    <a:pt x="159310" y="93960"/>
                  </a:lnTo>
                  <a:lnTo>
                    <a:pt x="197799" y="67964"/>
                  </a:lnTo>
                  <a:lnTo>
                    <a:pt x="239591" y="46994"/>
                  </a:lnTo>
                  <a:lnTo>
                    <a:pt x="284253" y="31482"/>
                  </a:lnTo>
                  <a:lnTo>
                    <a:pt x="331355" y="21858"/>
                  </a:lnTo>
                  <a:lnTo>
                    <a:pt x="380466" y="18554"/>
                  </a:lnTo>
                  <a:lnTo>
                    <a:pt x="495636" y="18554"/>
                  </a:lnTo>
                  <a:lnTo>
                    <a:pt x="474019" y="11639"/>
                  </a:lnTo>
                  <a:lnTo>
                    <a:pt x="428110" y="2969"/>
                  </a:lnTo>
                  <a:lnTo>
                    <a:pt x="380453" y="0"/>
                  </a:lnTo>
                  <a:close/>
                </a:path>
                <a:path w="761364" h="761364">
                  <a:moveTo>
                    <a:pt x="495636" y="18554"/>
                  </a:moveTo>
                  <a:lnTo>
                    <a:pt x="380466" y="18554"/>
                  </a:lnTo>
                  <a:lnTo>
                    <a:pt x="429571" y="21858"/>
                  </a:lnTo>
                  <a:lnTo>
                    <a:pt x="476668" y="31482"/>
                  </a:lnTo>
                  <a:lnTo>
                    <a:pt x="521327" y="46996"/>
                  </a:lnTo>
                  <a:lnTo>
                    <a:pt x="563115" y="67967"/>
                  </a:lnTo>
                  <a:lnTo>
                    <a:pt x="601602" y="93964"/>
                  </a:lnTo>
                  <a:lnTo>
                    <a:pt x="636357" y="124556"/>
                  </a:lnTo>
                  <a:lnTo>
                    <a:pt x="666948" y="159312"/>
                  </a:lnTo>
                  <a:lnTo>
                    <a:pt x="692943" y="197801"/>
                  </a:lnTo>
                  <a:lnTo>
                    <a:pt x="713913" y="239591"/>
                  </a:lnTo>
                  <a:lnTo>
                    <a:pt x="729425" y="284250"/>
                  </a:lnTo>
                  <a:lnTo>
                    <a:pt x="739048" y="331346"/>
                  </a:lnTo>
                  <a:lnTo>
                    <a:pt x="742353" y="380453"/>
                  </a:lnTo>
                  <a:lnTo>
                    <a:pt x="739049" y="429561"/>
                  </a:lnTo>
                  <a:lnTo>
                    <a:pt x="729424" y="476661"/>
                  </a:lnTo>
                  <a:lnTo>
                    <a:pt x="713911" y="521321"/>
                  </a:lnTo>
                  <a:lnTo>
                    <a:pt x="692940" y="563111"/>
                  </a:lnTo>
                  <a:lnTo>
                    <a:pt x="666943" y="601600"/>
                  </a:lnTo>
                  <a:lnTo>
                    <a:pt x="636350" y="636355"/>
                  </a:lnTo>
                  <a:lnTo>
                    <a:pt x="601594" y="666947"/>
                  </a:lnTo>
                  <a:lnTo>
                    <a:pt x="563106" y="692943"/>
                  </a:lnTo>
                  <a:lnTo>
                    <a:pt x="521316" y="713913"/>
                  </a:lnTo>
                  <a:lnTo>
                    <a:pt x="476657" y="729425"/>
                  </a:lnTo>
                  <a:lnTo>
                    <a:pt x="429559" y="739049"/>
                  </a:lnTo>
                  <a:lnTo>
                    <a:pt x="380453" y="742353"/>
                  </a:lnTo>
                  <a:lnTo>
                    <a:pt x="495636" y="742353"/>
                  </a:lnTo>
                  <a:lnTo>
                    <a:pt x="559156" y="716264"/>
                  </a:lnTo>
                  <a:lnTo>
                    <a:pt x="597666" y="692650"/>
                  </a:lnTo>
                  <a:lnTo>
                    <a:pt x="632991" y="664772"/>
                  </a:lnTo>
                  <a:lnTo>
                    <a:pt x="664772" y="632991"/>
                  </a:lnTo>
                  <a:lnTo>
                    <a:pt x="692650" y="597666"/>
                  </a:lnTo>
                  <a:lnTo>
                    <a:pt x="716264" y="559156"/>
                  </a:lnTo>
                  <a:lnTo>
                    <a:pt x="735257" y="517821"/>
                  </a:lnTo>
                  <a:lnTo>
                    <a:pt x="749267" y="474019"/>
                  </a:lnTo>
                  <a:lnTo>
                    <a:pt x="757937" y="428110"/>
                  </a:lnTo>
                  <a:lnTo>
                    <a:pt x="760907" y="380453"/>
                  </a:lnTo>
                  <a:lnTo>
                    <a:pt x="757937" y="332797"/>
                  </a:lnTo>
                  <a:lnTo>
                    <a:pt x="749267" y="286888"/>
                  </a:lnTo>
                  <a:lnTo>
                    <a:pt x="735257" y="243086"/>
                  </a:lnTo>
                  <a:lnTo>
                    <a:pt x="716264" y="201751"/>
                  </a:lnTo>
                  <a:lnTo>
                    <a:pt x="692650" y="163241"/>
                  </a:lnTo>
                  <a:lnTo>
                    <a:pt x="664772" y="127915"/>
                  </a:lnTo>
                  <a:lnTo>
                    <a:pt x="632991" y="96134"/>
                  </a:lnTo>
                  <a:lnTo>
                    <a:pt x="597666" y="68257"/>
                  </a:lnTo>
                  <a:lnTo>
                    <a:pt x="559156" y="44643"/>
                  </a:lnTo>
                  <a:lnTo>
                    <a:pt x="517821" y="25650"/>
                  </a:lnTo>
                  <a:lnTo>
                    <a:pt x="495636" y="18554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7176" y="4729670"/>
              <a:ext cx="889000" cy="889000"/>
            </a:xfrm>
            <a:custGeom>
              <a:avLst/>
              <a:gdLst/>
              <a:ahLst/>
              <a:cxnLst/>
              <a:rect l="l" t="t" r="r" b="b"/>
              <a:pathLst>
                <a:path w="889000" h="889000">
                  <a:moveTo>
                    <a:pt x="444322" y="841794"/>
                  </a:moveTo>
                  <a:lnTo>
                    <a:pt x="390398" y="838149"/>
                  </a:lnTo>
                  <a:lnTo>
                    <a:pt x="338670" y="827570"/>
                  </a:lnTo>
                  <a:lnTo>
                    <a:pt x="289636" y="810526"/>
                  </a:lnTo>
                  <a:lnTo>
                    <a:pt x="243751" y="787488"/>
                  </a:lnTo>
                  <a:lnTo>
                    <a:pt x="201485" y="758926"/>
                  </a:lnTo>
                  <a:lnTo>
                    <a:pt x="163334" y="725322"/>
                  </a:lnTo>
                  <a:lnTo>
                    <a:pt x="163334" y="791476"/>
                  </a:lnTo>
                  <a:lnTo>
                    <a:pt x="204304" y="821067"/>
                  </a:lnTo>
                  <a:lnTo>
                    <a:pt x="248551" y="845972"/>
                  </a:lnTo>
                  <a:lnTo>
                    <a:pt x="295706" y="865809"/>
                  </a:lnTo>
                  <a:lnTo>
                    <a:pt x="345427" y="880198"/>
                  </a:lnTo>
                  <a:lnTo>
                    <a:pt x="397319" y="888796"/>
                  </a:lnTo>
                  <a:lnTo>
                    <a:pt x="444322" y="841794"/>
                  </a:lnTo>
                  <a:close/>
                </a:path>
                <a:path w="889000" h="889000">
                  <a:moveTo>
                    <a:pt x="725373" y="725424"/>
                  </a:moveTo>
                  <a:lnTo>
                    <a:pt x="687222" y="759002"/>
                  </a:lnTo>
                  <a:lnTo>
                    <a:pt x="644982" y="787539"/>
                  </a:lnTo>
                  <a:lnTo>
                    <a:pt x="599109" y="810564"/>
                  </a:lnTo>
                  <a:lnTo>
                    <a:pt x="550087" y="827595"/>
                  </a:lnTo>
                  <a:lnTo>
                    <a:pt x="498386" y="838161"/>
                  </a:lnTo>
                  <a:lnTo>
                    <a:pt x="444487" y="841794"/>
                  </a:lnTo>
                  <a:lnTo>
                    <a:pt x="491490" y="888784"/>
                  </a:lnTo>
                  <a:lnTo>
                    <a:pt x="543356" y="880211"/>
                  </a:lnTo>
                  <a:lnTo>
                    <a:pt x="593039" y="865822"/>
                  </a:lnTo>
                  <a:lnTo>
                    <a:pt x="640181" y="846010"/>
                  </a:lnTo>
                  <a:lnTo>
                    <a:pt x="684415" y="821131"/>
                  </a:lnTo>
                  <a:lnTo>
                    <a:pt x="725373" y="791565"/>
                  </a:lnTo>
                  <a:lnTo>
                    <a:pt x="725373" y="725424"/>
                  </a:lnTo>
                  <a:close/>
                </a:path>
                <a:path w="889000" h="889000">
                  <a:moveTo>
                    <a:pt x="888822" y="491248"/>
                  </a:moveTo>
                  <a:lnTo>
                    <a:pt x="841832" y="444271"/>
                  </a:lnTo>
                  <a:lnTo>
                    <a:pt x="888784" y="397332"/>
                  </a:lnTo>
                  <a:lnTo>
                    <a:pt x="880186" y="345414"/>
                  </a:lnTo>
                  <a:lnTo>
                    <a:pt x="865771" y="295694"/>
                  </a:lnTo>
                  <a:lnTo>
                    <a:pt x="845934" y="248513"/>
                  </a:lnTo>
                  <a:lnTo>
                    <a:pt x="821016" y="204241"/>
                  </a:lnTo>
                  <a:lnTo>
                    <a:pt x="791413" y="163258"/>
                  </a:lnTo>
                  <a:lnTo>
                    <a:pt x="725385" y="163258"/>
                  </a:lnTo>
                  <a:lnTo>
                    <a:pt x="725385" y="97269"/>
                  </a:lnTo>
                  <a:lnTo>
                    <a:pt x="684377" y="67678"/>
                  </a:lnTo>
                  <a:lnTo>
                    <a:pt x="640105" y="42773"/>
                  </a:lnTo>
                  <a:lnTo>
                    <a:pt x="592912" y="22961"/>
                  </a:lnTo>
                  <a:lnTo>
                    <a:pt x="543179" y="8572"/>
                  </a:lnTo>
                  <a:lnTo>
                    <a:pt x="491261" y="0"/>
                  </a:lnTo>
                  <a:lnTo>
                    <a:pt x="444411" y="46863"/>
                  </a:lnTo>
                  <a:lnTo>
                    <a:pt x="397560" y="12"/>
                  </a:lnTo>
                  <a:lnTo>
                    <a:pt x="345605" y="8585"/>
                  </a:lnTo>
                  <a:lnTo>
                    <a:pt x="295846" y="22974"/>
                  </a:lnTo>
                  <a:lnTo>
                    <a:pt x="248640" y="42811"/>
                  </a:lnTo>
                  <a:lnTo>
                    <a:pt x="204343" y="67729"/>
                  </a:lnTo>
                  <a:lnTo>
                    <a:pt x="163334" y="97332"/>
                  </a:lnTo>
                  <a:lnTo>
                    <a:pt x="163334" y="163258"/>
                  </a:lnTo>
                  <a:lnTo>
                    <a:pt x="97409" y="163258"/>
                  </a:lnTo>
                  <a:lnTo>
                    <a:pt x="67792" y="204241"/>
                  </a:lnTo>
                  <a:lnTo>
                    <a:pt x="42875" y="248500"/>
                  </a:lnTo>
                  <a:lnTo>
                    <a:pt x="23037" y="295681"/>
                  </a:lnTo>
                  <a:lnTo>
                    <a:pt x="8623" y="345414"/>
                  </a:lnTo>
                  <a:lnTo>
                    <a:pt x="38" y="397319"/>
                  </a:lnTo>
                  <a:lnTo>
                    <a:pt x="46977" y="444271"/>
                  </a:lnTo>
                  <a:lnTo>
                    <a:pt x="0" y="491261"/>
                  </a:lnTo>
                  <a:lnTo>
                    <a:pt x="8559" y="543166"/>
                  </a:lnTo>
                  <a:lnTo>
                    <a:pt x="22923" y="592886"/>
                  </a:lnTo>
                  <a:lnTo>
                    <a:pt x="42735" y="640054"/>
                  </a:lnTo>
                  <a:lnTo>
                    <a:pt x="67602" y="684314"/>
                  </a:lnTo>
                  <a:lnTo>
                    <a:pt x="97180" y="725297"/>
                  </a:lnTo>
                  <a:lnTo>
                    <a:pt x="163322" y="725297"/>
                  </a:lnTo>
                  <a:lnTo>
                    <a:pt x="129755" y="687146"/>
                  </a:lnTo>
                  <a:lnTo>
                    <a:pt x="101231" y="644893"/>
                  </a:lnTo>
                  <a:lnTo>
                    <a:pt x="78232" y="599020"/>
                  </a:lnTo>
                  <a:lnTo>
                    <a:pt x="61214" y="550011"/>
                  </a:lnTo>
                  <a:lnTo>
                    <a:pt x="50647" y="498309"/>
                  </a:lnTo>
                  <a:lnTo>
                    <a:pt x="47028" y="444411"/>
                  </a:lnTo>
                  <a:lnTo>
                    <a:pt x="49695" y="398068"/>
                  </a:lnTo>
                  <a:lnTo>
                    <a:pt x="57518" y="353301"/>
                  </a:lnTo>
                  <a:lnTo>
                    <a:pt x="70192" y="310400"/>
                  </a:lnTo>
                  <a:lnTo>
                    <a:pt x="87414" y="269659"/>
                  </a:lnTo>
                  <a:lnTo>
                    <a:pt x="108889" y="231381"/>
                  </a:lnTo>
                  <a:lnTo>
                    <a:pt x="134327" y="195872"/>
                  </a:lnTo>
                  <a:lnTo>
                    <a:pt x="163410" y="163423"/>
                  </a:lnTo>
                  <a:lnTo>
                    <a:pt x="195859" y="134340"/>
                  </a:lnTo>
                  <a:lnTo>
                    <a:pt x="231368" y="108902"/>
                  </a:lnTo>
                  <a:lnTo>
                    <a:pt x="269646" y="87426"/>
                  </a:lnTo>
                  <a:lnTo>
                    <a:pt x="310388" y="70205"/>
                  </a:lnTo>
                  <a:lnTo>
                    <a:pt x="353288" y="57531"/>
                  </a:lnTo>
                  <a:lnTo>
                    <a:pt x="398056" y="49707"/>
                  </a:lnTo>
                  <a:lnTo>
                    <a:pt x="444411" y="47028"/>
                  </a:lnTo>
                  <a:lnTo>
                    <a:pt x="490753" y="49707"/>
                  </a:lnTo>
                  <a:lnTo>
                    <a:pt x="535520" y="57531"/>
                  </a:lnTo>
                  <a:lnTo>
                    <a:pt x="578421" y="70205"/>
                  </a:lnTo>
                  <a:lnTo>
                    <a:pt x="619163" y="87426"/>
                  </a:lnTo>
                  <a:lnTo>
                    <a:pt x="657440" y="108915"/>
                  </a:lnTo>
                  <a:lnTo>
                    <a:pt x="692950" y="134340"/>
                  </a:lnTo>
                  <a:lnTo>
                    <a:pt x="725398" y="163436"/>
                  </a:lnTo>
                  <a:lnTo>
                    <a:pt x="754481" y="195884"/>
                  </a:lnTo>
                  <a:lnTo>
                    <a:pt x="779919" y="231394"/>
                  </a:lnTo>
                  <a:lnTo>
                    <a:pt x="801395" y="269671"/>
                  </a:lnTo>
                  <a:lnTo>
                    <a:pt x="818616" y="310400"/>
                  </a:lnTo>
                  <a:lnTo>
                    <a:pt x="831291" y="353301"/>
                  </a:lnTo>
                  <a:lnTo>
                    <a:pt x="839114" y="398081"/>
                  </a:lnTo>
                  <a:lnTo>
                    <a:pt x="841794" y="444411"/>
                  </a:lnTo>
                  <a:lnTo>
                    <a:pt x="838161" y="498309"/>
                  </a:lnTo>
                  <a:lnTo>
                    <a:pt x="827608" y="550011"/>
                  </a:lnTo>
                  <a:lnTo>
                    <a:pt x="810590" y="599020"/>
                  </a:lnTo>
                  <a:lnTo>
                    <a:pt x="787577" y="644893"/>
                  </a:lnTo>
                  <a:lnTo>
                    <a:pt x="759053" y="687158"/>
                  </a:lnTo>
                  <a:lnTo>
                    <a:pt x="725487" y="725309"/>
                  </a:lnTo>
                  <a:lnTo>
                    <a:pt x="791629" y="725297"/>
                  </a:lnTo>
                  <a:lnTo>
                    <a:pt x="821194" y="684326"/>
                  </a:lnTo>
                  <a:lnTo>
                    <a:pt x="846061" y="640054"/>
                  </a:lnTo>
                  <a:lnTo>
                    <a:pt x="865873" y="592886"/>
                  </a:lnTo>
                  <a:lnTo>
                    <a:pt x="880249" y="543166"/>
                  </a:lnTo>
                  <a:lnTo>
                    <a:pt x="888822" y="491248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1222" y="4643602"/>
              <a:ext cx="1061085" cy="1061085"/>
            </a:xfrm>
            <a:custGeom>
              <a:avLst/>
              <a:gdLst/>
              <a:ahLst/>
              <a:cxnLst/>
              <a:rect l="l" t="t" r="r" b="b"/>
              <a:pathLst>
                <a:path w="1061085" h="1061085">
                  <a:moveTo>
                    <a:pt x="47307" y="483044"/>
                  </a:moveTo>
                  <a:lnTo>
                    <a:pt x="0" y="530352"/>
                  </a:lnTo>
                  <a:lnTo>
                    <a:pt x="47282" y="577634"/>
                  </a:lnTo>
                  <a:lnTo>
                    <a:pt x="46291" y="565962"/>
                  </a:lnTo>
                  <a:lnTo>
                    <a:pt x="45567" y="554202"/>
                  </a:lnTo>
                  <a:lnTo>
                    <a:pt x="45123" y="542378"/>
                  </a:lnTo>
                  <a:lnTo>
                    <a:pt x="44970" y="530479"/>
                  </a:lnTo>
                  <a:lnTo>
                    <a:pt x="45123" y="518502"/>
                  </a:lnTo>
                  <a:lnTo>
                    <a:pt x="45567" y="506615"/>
                  </a:lnTo>
                  <a:lnTo>
                    <a:pt x="46304" y="494792"/>
                  </a:lnTo>
                  <a:lnTo>
                    <a:pt x="47307" y="483044"/>
                  </a:lnTo>
                  <a:close/>
                </a:path>
                <a:path w="1061085" h="1061085">
                  <a:moveTo>
                    <a:pt x="577494" y="1013574"/>
                  </a:moveTo>
                  <a:lnTo>
                    <a:pt x="565823" y="1014564"/>
                  </a:lnTo>
                  <a:lnTo>
                    <a:pt x="554075" y="1015288"/>
                  </a:lnTo>
                  <a:lnTo>
                    <a:pt x="542251" y="1015733"/>
                  </a:lnTo>
                  <a:lnTo>
                    <a:pt x="530377" y="1015885"/>
                  </a:lnTo>
                  <a:lnTo>
                    <a:pt x="518477" y="1015733"/>
                  </a:lnTo>
                  <a:lnTo>
                    <a:pt x="506641" y="1015288"/>
                  </a:lnTo>
                  <a:lnTo>
                    <a:pt x="494893" y="1014564"/>
                  </a:lnTo>
                  <a:lnTo>
                    <a:pt x="483222" y="1013561"/>
                  </a:lnTo>
                  <a:lnTo>
                    <a:pt x="530364" y="1060691"/>
                  </a:lnTo>
                  <a:lnTo>
                    <a:pt x="577494" y="1013574"/>
                  </a:lnTo>
                  <a:close/>
                </a:path>
                <a:path w="1061085" h="1061085">
                  <a:moveTo>
                    <a:pt x="577773" y="47421"/>
                  </a:moveTo>
                  <a:lnTo>
                    <a:pt x="530352" y="0"/>
                  </a:lnTo>
                  <a:lnTo>
                    <a:pt x="482930" y="47421"/>
                  </a:lnTo>
                  <a:lnTo>
                    <a:pt x="494677" y="46418"/>
                  </a:lnTo>
                  <a:lnTo>
                    <a:pt x="506501" y="45681"/>
                  </a:lnTo>
                  <a:lnTo>
                    <a:pt x="518401" y="45237"/>
                  </a:lnTo>
                  <a:lnTo>
                    <a:pt x="530364" y="45085"/>
                  </a:lnTo>
                  <a:lnTo>
                    <a:pt x="542328" y="45237"/>
                  </a:lnTo>
                  <a:lnTo>
                    <a:pt x="554228" y="45694"/>
                  </a:lnTo>
                  <a:lnTo>
                    <a:pt x="566039" y="46418"/>
                  </a:lnTo>
                  <a:lnTo>
                    <a:pt x="577773" y="47421"/>
                  </a:lnTo>
                  <a:close/>
                </a:path>
                <a:path w="1061085" h="1061085">
                  <a:moveTo>
                    <a:pt x="1060716" y="530352"/>
                  </a:moveTo>
                  <a:lnTo>
                    <a:pt x="1013434" y="483069"/>
                  </a:lnTo>
                  <a:lnTo>
                    <a:pt x="1014437" y="494817"/>
                  </a:lnTo>
                  <a:lnTo>
                    <a:pt x="1015174" y="506641"/>
                  </a:lnTo>
                  <a:lnTo>
                    <a:pt x="1015619" y="518528"/>
                  </a:lnTo>
                  <a:lnTo>
                    <a:pt x="1015784" y="530479"/>
                  </a:lnTo>
                  <a:lnTo>
                    <a:pt x="1015619" y="542378"/>
                  </a:lnTo>
                  <a:lnTo>
                    <a:pt x="1015174" y="554202"/>
                  </a:lnTo>
                  <a:lnTo>
                    <a:pt x="1014450" y="565950"/>
                  </a:lnTo>
                  <a:lnTo>
                    <a:pt x="1013460" y="577608"/>
                  </a:lnTo>
                  <a:lnTo>
                    <a:pt x="1060716" y="530352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372295" y="2670593"/>
              <a:ext cx="889000" cy="889000"/>
            </a:xfrm>
            <a:custGeom>
              <a:avLst/>
              <a:gdLst/>
              <a:ahLst/>
              <a:cxnLst/>
              <a:rect l="l" t="t" r="r" b="b"/>
              <a:pathLst>
                <a:path w="889000" h="889000">
                  <a:moveTo>
                    <a:pt x="444334" y="841794"/>
                  </a:moveTo>
                  <a:lnTo>
                    <a:pt x="390398" y="838161"/>
                  </a:lnTo>
                  <a:lnTo>
                    <a:pt x="338683" y="827582"/>
                  </a:lnTo>
                  <a:lnTo>
                    <a:pt x="289648" y="810539"/>
                  </a:lnTo>
                  <a:lnTo>
                    <a:pt x="243751" y="787488"/>
                  </a:lnTo>
                  <a:lnTo>
                    <a:pt x="201498" y="758926"/>
                  </a:lnTo>
                  <a:lnTo>
                    <a:pt x="163347" y="725322"/>
                  </a:lnTo>
                  <a:lnTo>
                    <a:pt x="163347" y="791489"/>
                  </a:lnTo>
                  <a:lnTo>
                    <a:pt x="204317" y="821080"/>
                  </a:lnTo>
                  <a:lnTo>
                    <a:pt x="248564" y="845972"/>
                  </a:lnTo>
                  <a:lnTo>
                    <a:pt x="295719" y="865809"/>
                  </a:lnTo>
                  <a:lnTo>
                    <a:pt x="345427" y="880198"/>
                  </a:lnTo>
                  <a:lnTo>
                    <a:pt x="397332" y="888796"/>
                  </a:lnTo>
                  <a:lnTo>
                    <a:pt x="444334" y="841794"/>
                  </a:lnTo>
                  <a:close/>
                </a:path>
                <a:path w="889000" h="889000">
                  <a:moveTo>
                    <a:pt x="725398" y="725424"/>
                  </a:moveTo>
                  <a:lnTo>
                    <a:pt x="687247" y="759002"/>
                  </a:lnTo>
                  <a:lnTo>
                    <a:pt x="644994" y="787539"/>
                  </a:lnTo>
                  <a:lnTo>
                    <a:pt x="599122" y="810564"/>
                  </a:lnTo>
                  <a:lnTo>
                    <a:pt x="550100" y="827595"/>
                  </a:lnTo>
                  <a:lnTo>
                    <a:pt x="498411" y="838161"/>
                  </a:lnTo>
                  <a:lnTo>
                    <a:pt x="444500" y="841794"/>
                  </a:lnTo>
                  <a:lnTo>
                    <a:pt x="491502" y="888784"/>
                  </a:lnTo>
                  <a:lnTo>
                    <a:pt x="543382" y="880211"/>
                  </a:lnTo>
                  <a:lnTo>
                    <a:pt x="593064" y="865822"/>
                  </a:lnTo>
                  <a:lnTo>
                    <a:pt x="640207" y="846010"/>
                  </a:lnTo>
                  <a:lnTo>
                    <a:pt x="684441" y="821131"/>
                  </a:lnTo>
                  <a:lnTo>
                    <a:pt x="725398" y="791565"/>
                  </a:lnTo>
                  <a:lnTo>
                    <a:pt x="725398" y="725424"/>
                  </a:lnTo>
                  <a:close/>
                </a:path>
                <a:path w="889000" h="889000">
                  <a:moveTo>
                    <a:pt x="824877" y="444411"/>
                  </a:moveTo>
                  <a:lnTo>
                    <a:pt x="821905" y="396760"/>
                  </a:lnTo>
                  <a:lnTo>
                    <a:pt x="813244" y="350850"/>
                  </a:lnTo>
                  <a:lnTo>
                    <a:pt x="806323" y="329209"/>
                  </a:lnTo>
                  <a:lnTo>
                    <a:pt x="806323" y="444423"/>
                  </a:lnTo>
                  <a:lnTo>
                    <a:pt x="803021" y="493522"/>
                  </a:lnTo>
                  <a:lnTo>
                    <a:pt x="793394" y="540626"/>
                  </a:lnTo>
                  <a:lnTo>
                    <a:pt x="777887" y="585292"/>
                  </a:lnTo>
                  <a:lnTo>
                    <a:pt x="756920" y="627075"/>
                  </a:lnTo>
                  <a:lnTo>
                    <a:pt x="730910" y="665568"/>
                  </a:lnTo>
                  <a:lnTo>
                    <a:pt x="700328" y="700316"/>
                  </a:lnTo>
                  <a:lnTo>
                    <a:pt x="665568" y="730910"/>
                  </a:lnTo>
                  <a:lnTo>
                    <a:pt x="627075" y="756907"/>
                  </a:lnTo>
                  <a:lnTo>
                    <a:pt x="585279" y="777875"/>
                  </a:lnTo>
                  <a:lnTo>
                    <a:pt x="540626" y="793394"/>
                  </a:lnTo>
                  <a:lnTo>
                    <a:pt x="493522" y="803008"/>
                  </a:lnTo>
                  <a:lnTo>
                    <a:pt x="444411" y="806323"/>
                  </a:lnTo>
                  <a:lnTo>
                    <a:pt x="395312" y="803008"/>
                  </a:lnTo>
                  <a:lnTo>
                    <a:pt x="348208" y="793394"/>
                  </a:lnTo>
                  <a:lnTo>
                    <a:pt x="303542" y="777875"/>
                  </a:lnTo>
                  <a:lnTo>
                    <a:pt x="261759" y="756907"/>
                  </a:lnTo>
                  <a:lnTo>
                    <a:pt x="223266" y="730910"/>
                  </a:lnTo>
                  <a:lnTo>
                    <a:pt x="188518" y="700316"/>
                  </a:lnTo>
                  <a:lnTo>
                    <a:pt x="157924" y="665556"/>
                  </a:lnTo>
                  <a:lnTo>
                    <a:pt x="131927" y="627062"/>
                  </a:lnTo>
                  <a:lnTo>
                    <a:pt x="110959" y="585279"/>
                  </a:lnTo>
                  <a:lnTo>
                    <a:pt x="95440" y="540613"/>
                  </a:lnTo>
                  <a:lnTo>
                    <a:pt x="85826" y="493522"/>
                  </a:lnTo>
                  <a:lnTo>
                    <a:pt x="82511" y="444411"/>
                  </a:lnTo>
                  <a:lnTo>
                    <a:pt x="85813" y="395300"/>
                  </a:lnTo>
                  <a:lnTo>
                    <a:pt x="95440" y="348208"/>
                  </a:lnTo>
                  <a:lnTo>
                    <a:pt x="110959" y="303542"/>
                  </a:lnTo>
                  <a:lnTo>
                    <a:pt x="131927" y="261759"/>
                  </a:lnTo>
                  <a:lnTo>
                    <a:pt x="157924" y="223266"/>
                  </a:lnTo>
                  <a:lnTo>
                    <a:pt x="188518" y="188506"/>
                  </a:lnTo>
                  <a:lnTo>
                    <a:pt x="223266" y="157911"/>
                  </a:lnTo>
                  <a:lnTo>
                    <a:pt x="261759" y="131914"/>
                  </a:lnTo>
                  <a:lnTo>
                    <a:pt x="303555" y="110947"/>
                  </a:lnTo>
                  <a:lnTo>
                    <a:pt x="348208" y="95440"/>
                  </a:lnTo>
                  <a:lnTo>
                    <a:pt x="395312" y="85813"/>
                  </a:lnTo>
                  <a:lnTo>
                    <a:pt x="444423" y="82511"/>
                  </a:lnTo>
                  <a:lnTo>
                    <a:pt x="493534" y="85813"/>
                  </a:lnTo>
                  <a:lnTo>
                    <a:pt x="540626" y="95440"/>
                  </a:lnTo>
                  <a:lnTo>
                    <a:pt x="585292" y="110947"/>
                  </a:lnTo>
                  <a:lnTo>
                    <a:pt x="627075" y="131914"/>
                  </a:lnTo>
                  <a:lnTo>
                    <a:pt x="665568" y="157911"/>
                  </a:lnTo>
                  <a:lnTo>
                    <a:pt x="700328" y="188506"/>
                  </a:lnTo>
                  <a:lnTo>
                    <a:pt x="730923" y="223266"/>
                  </a:lnTo>
                  <a:lnTo>
                    <a:pt x="756920" y="261759"/>
                  </a:lnTo>
                  <a:lnTo>
                    <a:pt x="777887" y="303542"/>
                  </a:lnTo>
                  <a:lnTo>
                    <a:pt x="793394" y="348208"/>
                  </a:lnTo>
                  <a:lnTo>
                    <a:pt x="803021" y="395300"/>
                  </a:lnTo>
                  <a:lnTo>
                    <a:pt x="806323" y="444423"/>
                  </a:lnTo>
                  <a:lnTo>
                    <a:pt x="806323" y="329209"/>
                  </a:lnTo>
                  <a:lnTo>
                    <a:pt x="780237" y="265709"/>
                  </a:lnTo>
                  <a:lnTo>
                    <a:pt x="756627" y="227190"/>
                  </a:lnTo>
                  <a:lnTo>
                    <a:pt x="728751" y="191871"/>
                  </a:lnTo>
                  <a:lnTo>
                    <a:pt x="696963" y="160083"/>
                  </a:lnTo>
                  <a:lnTo>
                    <a:pt x="661631" y="132207"/>
                  </a:lnTo>
                  <a:lnTo>
                    <a:pt x="623125" y="108597"/>
                  </a:lnTo>
                  <a:lnTo>
                    <a:pt x="581787" y="89598"/>
                  </a:lnTo>
                  <a:lnTo>
                    <a:pt x="559600" y="82511"/>
                  </a:lnTo>
                  <a:lnTo>
                    <a:pt x="537984" y="75590"/>
                  </a:lnTo>
                  <a:lnTo>
                    <a:pt x="492074" y="66916"/>
                  </a:lnTo>
                  <a:lnTo>
                    <a:pt x="444411" y="63957"/>
                  </a:lnTo>
                  <a:lnTo>
                    <a:pt x="396760" y="66916"/>
                  </a:lnTo>
                  <a:lnTo>
                    <a:pt x="350850" y="75590"/>
                  </a:lnTo>
                  <a:lnTo>
                    <a:pt x="307047" y="89598"/>
                  </a:lnTo>
                  <a:lnTo>
                    <a:pt x="265709" y="108597"/>
                  </a:lnTo>
                  <a:lnTo>
                    <a:pt x="227203" y="132207"/>
                  </a:lnTo>
                  <a:lnTo>
                    <a:pt x="191871" y="160083"/>
                  </a:lnTo>
                  <a:lnTo>
                    <a:pt x="160096" y="191871"/>
                  </a:lnTo>
                  <a:lnTo>
                    <a:pt x="132219" y="227190"/>
                  </a:lnTo>
                  <a:lnTo>
                    <a:pt x="108610" y="265709"/>
                  </a:lnTo>
                  <a:lnTo>
                    <a:pt x="89611" y="307047"/>
                  </a:lnTo>
                  <a:lnTo>
                    <a:pt x="75603" y="350850"/>
                  </a:lnTo>
                  <a:lnTo>
                    <a:pt x="66929" y="396760"/>
                  </a:lnTo>
                  <a:lnTo>
                    <a:pt x="63957" y="444423"/>
                  </a:lnTo>
                  <a:lnTo>
                    <a:pt x="66929" y="492074"/>
                  </a:lnTo>
                  <a:lnTo>
                    <a:pt x="75603" y="537984"/>
                  </a:lnTo>
                  <a:lnTo>
                    <a:pt x="89611" y="581787"/>
                  </a:lnTo>
                  <a:lnTo>
                    <a:pt x="108610" y="623125"/>
                  </a:lnTo>
                  <a:lnTo>
                    <a:pt x="132219" y="661631"/>
                  </a:lnTo>
                  <a:lnTo>
                    <a:pt x="160096" y="696950"/>
                  </a:lnTo>
                  <a:lnTo>
                    <a:pt x="191871" y="728738"/>
                  </a:lnTo>
                  <a:lnTo>
                    <a:pt x="227203" y="756615"/>
                  </a:lnTo>
                  <a:lnTo>
                    <a:pt x="265709" y="780224"/>
                  </a:lnTo>
                  <a:lnTo>
                    <a:pt x="307047" y="799223"/>
                  </a:lnTo>
                  <a:lnTo>
                    <a:pt x="350850" y="813231"/>
                  </a:lnTo>
                  <a:lnTo>
                    <a:pt x="396760" y="821905"/>
                  </a:lnTo>
                  <a:lnTo>
                    <a:pt x="444411" y="824877"/>
                  </a:lnTo>
                  <a:lnTo>
                    <a:pt x="492074" y="821905"/>
                  </a:lnTo>
                  <a:lnTo>
                    <a:pt x="537984" y="813231"/>
                  </a:lnTo>
                  <a:lnTo>
                    <a:pt x="581787" y="799223"/>
                  </a:lnTo>
                  <a:lnTo>
                    <a:pt x="623125" y="780224"/>
                  </a:lnTo>
                  <a:lnTo>
                    <a:pt x="661631" y="756615"/>
                  </a:lnTo>
                  <a:lnTo>
                    <a:pt x="696963" y="728738"/>
                  </a:lnTo>
                  <a:lnTo>
                    <a:pt x="728751" y="696950"/>
                  </a:lnTo>
                  <a:lnTo>
                    <a:pt x="756627" y="661631"/>
                  </a:lnTo>
                  <a:lnTo>
                    <a:pt x="780237" y="623125"/>
                  </a:lnTo>
                  <a:lnTo>
                    <a:pt x="799236" y="581787"/>
                  </a:lnTo>
                  <a:lnTo>
                    <a:pt x="813244" y="537984"/>
                  </a:lnTo>
                  <a:lnTo>
                    <a:pt x="821905" y="492074"/>
                  </a:lnTo>
                  <a:lnTo>
                    <a:pt x="824877" y="444411"/>
                  </a:lnTo>
                  <a:close/>
                </a:path>
                <a:path w="889000" h="889000">
                  <a:moveTo>
                    <a:pt x="888834" y="491261"/>
                  </a:moveTo>
                  <a:lnTo>
                    <a:pt x="841844" y="444271"/>
                  </a:lnTo>
                  <a:lnTo>
                    <a:pt x="888796" y="397332"/>
                  </a:lnTo>
                  <a:lnTo>
                    <a:pt x="880211" y="345414"/>
                  </a:lnTo>
                  <a:lnTo>
                    <a:pt x="865797" y="295681"/>
                  </a:lnTo>
                  <a:lnTo>
                    <a:pt x="845959" y="248500"/>
                  </a:lnTo>
                  <a:lnTo>
                    <a:pt x="821042" y="204228"/>
                  </a:lnTo>
                  <a:lnTo>
                    <a:pt x="791425" y="163245"/>
                  </a:lnTo>
                  <a:lnTo>
                    <a:pt x="725398" y="163258"/>
                  </a:lnTo>
                  <a:lnTo>
                    <a:pt x="725385" y="97269"/>
                  </a:lnTo>
                  <a:lnTo>
                    <a:pt x="684390" y="67665"/>
                  </a:lnTo>
                  <a:lnTo>
                    <a:pt x="640118" y="42773"/>
                  </a:lnTo>
                  <a:lnTo>
                    <a:pt x="592937" y="22948"/>
                  </a:lnTo>
                  <a:lnTo>
                    <a:pt x="543191" y="8572"/>
                  </a:lnTo>
                  <a:lnTo>
                    <a:pt x="491261" y="0"/>
                  </a:lnTo>
                  <a:lnTo>
                    <a:pt x="444411" y="46850"/>
                  </a:lnTo>
                  <a:lnTo>
                    <a:pt x="397573" y="0"/>
                  </a:lnTo>
                  <a:lnTo>
                    <a:pt x="345617" y="8572"/>
                  </a:lnTo>
                  <a:lnTo>
                    <a:pt x="295859" y="22961"/>
                  </a:lnTo>
                  <a:lnTo>
                    <a:pt x="248640" y="42799"/>
                  </a:lnTo>
                  <a:lnTo>
                    <a:pt x="204355" y="67716"/>
                  </a:lnTo>
                  <a:lnTo>
                    <a:pt x="163334" y="97332"/>
                  </a:lnTo>
                  <a:lnTo>
                    <a:pt x="163334" y="163245"/>
                  </a:lnTo>
                  <a:lnTo>
                    <a:pt x="97409" y="163245"/>
                  </a:lnTo>
                  <a:lnTo>
                    <a:pt x="67792" y="204228"/>
                  </a:lnTo>
                  <a:lnTo>
                    <a:pt x="42887" y="248488"/>
                  </a:lnTo>
                  <a:lnTo>
                    <a:pt x="23037" y="295681"/>
                  </a:lnTo>
                  <a:lnTo>
                    <a:pt x="8636" y="345401"/>
                  </a:lnTo>
                  <a:lnTo>
                    <a:pt x="38" y="397319"/>
                  </a:lnTo>
                  <a:lnTo>
                    <a:pt x="46977" y="444271"/>
                  </a:lnTo>
                  <a:lnTo>
                    <a:pt x="0" y="491261"/>
                  </a:lnTo>
                  <a:lnTo>
                    <a:pt x="8559" y="543166"/>
                  </a:lnTo>
                  <a:lnTo>
                    <a:pt x="22936" y="592874"/>
                  </a:lnTo>
                  <a:lnTo>
                    <a:pt x="42748" y="640054"/>
                  </a:lnTo>
                  <a:lnTo>
                    <a:pt x="67614" y="684314"/>
                  </a:lnTo>
                  <a:lnTo>
                    <a:pt x="97180" y="725309"/>
                  </a:lnTo>
                  <a:lnTo>
                    <a:pt x="163322" y="725309"/>
                  </a:lnTo>
                  <a:lnTo>
                    <a:pt x="129768" y="687146"/>
                  </a:lnTo>
                  <a:lnTo>
                    <a:pt x="101244" y="644893"/>
                  </a:lnTo>
                  <a:lnTo>
                    <a:pt x="78232" y="599020"/>
                  </a:lnTo>
                  <a:lnTo>
                    <a:pt x="61214" y="549998"/>
                  </a:lnTo>
                  <a:lnTo>
                    <a:pt x="50647" y="498309"/>
                  </a:lnTo>
                  <a:lnTo>
                    <a:pt x="47015" y="444411"/>
                  </a:lnTo>
                  <a:lnTo>
                    <a:pt x="49695" y="398068"/>
                  </a:lnTo>
                  <a:lnTo>
                    <a:pt x="57518" y="353288"/>
                  </a:lnTo>
                  <a:lnTo>
                    <a:pt x="70192" y="310388"/>
                  </a:lnTo>
                  <a:lnTo>
                    <a:pt x="87414" y="269646"/>
                  </a:lnTo>
                  <a:lnTo>
                    <a:pt x="108902" y="231381"/>
                  </a:lnTo>
                  <a:lnTo>
                    <a:pt x="134327" y="195859"/>
                  </a:lnTo>
                  <a:lnTo>
                    <a:pt x="163423" y="163410"/>
                  </a:lnTo>
                  <a:lnTo>
                    <a:pt x="195872" y="134327"/>
                  </a:lnTo>
                  <a:lnTo>
                    <a:pt x="231381" y="108889"/>
                  </a:lnTo>
                  <a:lnTo>
                    <a:pt x="269659" y="87414"/>
                  </a:lnTo>
                  <a:lnTo>
                    <a:pt x="310400" y="70192"/>
                  </a:lnTo>
                  <a:lnTo>
                    <a:pt x="353301" y="57518"/>
                  </a:lnTo>
                  <a:lnTo>
                    <a:pt x="398068" y="49695"/>
                  </a:lnTo>
                  <a:lnTo>
                    <a:pt x="444411" y="47028"/>
                  </a:lnTo>
                  <a:lnTo>
                    <a:pt x="490753" y="49707"/>
                  </a:lnTo>
                  <a:lnTo>
                    <a:pt x="535533" y="57518"/>
                  </a:lnTo>
                  <a:lnTo>
                    <a:pt x="578434" y="70192"/>
                  </a:lnTo>
                  <a:lnTo>
                    <a:pt x="619175" y="87414"/>
                  </a:lnTo>
                  <a:lnTo>
                    <a:pt x="657453" y="108889"/>
                  </a:lnTo>
                  <a:lnTo>
                    <a:pt x="692962" y="134327"/>
                  </a:lnTo>
                  <a:lnTo>
                    <a:pt x="725411" y="163423"/>
                  </a:lnTo>
                  <a:lnTo>
                    <a:pt x="754507" y="195872"/>
                  </a:lnTo>
                  <a:lnTo>
                    <a:pt x="779945" y="231381"/>
                  </a:lnTo>
                  <a:lnTo>
                    <a:pt x="801420" y="269646"/>
                  </a:lnTo>
                  <a:lnTo>
                    <a:pt x="818642" y="310388"/>
                  </a:lnTo>
                  <a:lnTo>
                    <a:pt x="831316" y="353288"/>
                  </a:lnTo>
                  <a:lnTo>
                    <a:pt x="839139" y="398068"/>
                  </a:lnTo>
                  <a:lnTo>
                    <a:pt x="841806" y="444411"/>
                  </a:lnTo>
                  <a:lnTo>
                    <a:pt x="838187" y="498309"/>
                  </a:lnTo>
                  <a:lnTo>
                    <a:pt x="827620" y="550011"/>
                  </a:lnTo>
                  <a:lnTo>
                    <a:pt x="810602" y="599033"/>
                  </a:lnTo>
                  <a:lnTo>
                    <a:pt x="787603" y="644906"/>
                  </a:lnTo>
                  <a:lnTo>
                    <a:pt x="759079" y="687146"/>
                  </a:lnTo>
                  <a:lnTo>
                    <a:pt x="725500" y="725309"/>
                  </a:lnTo>
                  <a:lnTo>
                    <a:pt x="791629" y="725309"/>
                  </a:lnTo>
                  <a:lnTo>
                    <a:pt x="821207" y="684326"/>
                  </a:lnTo>
                  <a:lnTo>
                    <a:pt x="846074" y="640054"/>
                  </a:lnTo>
                  <a:lnTo>
                    <a:pt x="865886" y="592886"/>
                  </a:lnTo>
                  <a:lnTo>
                    <a:pt x="880262" y="543166"/>
                  </a:lnTo>
                  <a:lnTo>
                    <a:pt x="888834" y="491261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69298" y="2520355"/>
              <a:ext cx="94843" cy="11157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69298" y="3598089"/>
              <a:ext cx="94843" cy="10929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244025" y="2719310"/>
              <a:ext cx="1146175" cy="443230"/>
            </a:xfrm>
            <a:custGeom>
              <a:avLst/>
              <a:gdLst/>
              <a:ahLst/>
              <a:cxnLst/>
              <a:rect l="l" t="t" r="r" b="b"/>
              <a:pathLst>
                <a:path w="1146175" h="443230">
                  <a:moveTo>
                    <a:pt x="23596" y="371983"/>
                  </a:moveTo>
                  <a:lnTo>
                    <a:pt x="0" y="395566"/>
                  </a:lnTo>
                  <a:lnTo>
                    <a:pt x="23583" y="419150"/>
                  </a:lnTo>
                  <a:lnTo>
                    <a:pt x="22834" y="411403"/>
                  </a:lnTo>
                  <a:lnTo>
                    <a:pt x="22428" y="403567"/>
                  </a:lnTo>
                  <a:lnTo>
                    <a:pt x="22428" y="387654"/>
                  </a:lnTo>
                  <a:lnTo>
                    <a:pt x="22834" y="379768"/>
                  </a:lnTo>
                  <a:lnTo>
                    <a:pt x="23596" y="371983"/>
                  </a:lnTo>
                  <a:close/>
                </a:path>
                <a:path w="1146175" h="443230">
                  <a:moveTo>
                    <a:pt x="89636" y="348246"/>
                  </a:moveTo>
                  <a:lnTo>
                    <a:pt x="42329" y="395554"/>
                  </a:lnTo>
                  <a:lnTo>
                    <a:pt x="89611" y="442836"/>
                  </a:lnTo>
                  <a:lnTo>
                    <a:pt x="88620" y="431165"/>
                  </a:lnTo>
                  <a:lnTo>
                    <a:pt x="87884" y="419417"/>
                  </a:lnTo>
                  <a:lnTo>
                    <a:pt x="87439" y="407593"/>
                  </a:lnTo>
                  <a:lnTo>
                    <a:pt x="87299" y="395681"/>
                  </a:lnTo>
                  <a:lnTo>
                    <a:pt x="87452" y="383717"/>
                  </a:lnTo>
                  <a:lnTo>
                    <a:pt x="87896" y="371817"/>
                  </a:lnTo>
                  <a:lnTo>
                    <a:pt x="88633" y="360006"/>
                  </a:lnTo>
                  <a:lnTo>
                    <a:pt x="89636" y="348246"/>
                  </a:lnTo>
                  <a:close/>
                </a:path>
                <a:path w="1146175" h="443230">
                  <a:moveTo>
                    <a:pt x="899007" y="17132"/>
                  </a:moveTo>
                  <a:lnTo>
                    <a:pt x="868108" y="38963"/>
                  </a:lnTo>
                  <a:lnTo>
                    <a:pt x="838111" y="61353"/>
                  </a:lnTo>
                  <a:lnTo>
                    <a:pt x="806996" y="84213"/>
                  </a:lnTo>
                  <a:lnTo>
                    <a:pt x="772756" y="107492"/>
                  </a:lnTo>
                  <a:lnTo>
                    <a:pt x="772756" y="110947"/>
                  </a:lnTo>
                  <a:lnTo>
                    <a:pt x="817194" y="158750"/>
                  </a:lnTo>
                  <a:lnTo>
                    <a:pt x="745159" y="207721"/>
                  </a:lnTo>
                  <a:lnTo>
                    <a:pt x="638975" y="160578"/>
                  </a:lnTo>
                  <a:lnTo>
                    <a:pt x="638962" y="158089"/>
                  </a:lnTo>
                  <a:lnTo>
                    <a:pt x="680250" y="106032"/>
                  </a:lnTo>
                  <a:lnTo>
                    <a:pt x="654113" y="79768"/>
                  </a:lnTo>
                  <a:lnTo>
                    <a:pt x="600036" y="27012"/>
                  </a:lnTo>
                  <a:lnTo>
                    <a:pt x="573278" y="0"/>
                  </a:lnTo>
                  <a:lnTo>
                    <a:pt x="570877" y="0"/>
                  </a:lnTo>
                  <a:lnTo>
                    <a:pt x="544131" y="27012"/>
                  </a:lnTo>
                  <a:lnTo>
                    <a:pt x="490042" y="79756"/>
                  </a:lnTo>
                  <a:lnTo>
                    <a:pt x="463918" y="106032"/>
                  </a:lnTo>
                  <a:lnTo>
                    <a:pt x="505167" y="158076"/>
                  </a:lnTo>
                  <a:lnTo>
                    <a:pt x="505180" y="160591"/>
                  </a:lnTo>
                  <a:lnTo>
                    <a:pt x="398208" y="207708"/>
                  </a:lnTo>
                  <a:lnTo>
                    <a:pt x="327685" y="158750"/>
                  </a:lnTo>
                  <a:lnTo>
                    <a:pt x="371398" y="110947"/>
                  </a:lnTo>
                  <a:lnTo>
                    <a:pt x="371398" y="107492"/>
                  </a:lnTo>
                  <a:lnTo>
                    <a:pt x="337159" y="84226"/>
                  </a:lnTo>
                  <a:lnTo>
                    <a:pt x="306057" y="61353"/>
                  </a:lnTo>
                  <a:lnTo>
                    <a:pt x="276072" y="38976"/>
                  </a:lnTo>
                  <a:lnTo>
                    <a:pt x="245148" y="17145"/>
                  </a:lnTo>
                  <a:lnTo>
                    <a:pt x="264363" y="231076"/>
                  </a:lnTo>
                  <a:lnTo>
                    <a:pt x="879792" y="231076"/>
                  </a:lnTo>
                  <a:lnTo>
                    <a:pt x="899007" y="17132"/>
                  </a:lnTo>
                  <a:close/>
                </a:path>
                <a:path w="1146175" h="443230">
                  <a:moveTo>
                    <a:pt x="1103058" y="395566"/>
                  </a:moveTo>
                  <a:lnTo>
                    <a:pt x="1055776" y="348284"/>
                  </a:lnTo>
                  <a:lnTo>
                    <a:pt x="1056779" y="360032"/>
                  </a:lnTo>
                  <a:lnTo>
                    <a:pt x="1057516" y="371843"/>
                  </a:lnTo>
                  <a:lnTo>
                    <a:pt x="1057960" y="383730"/>
                  </a:lnTo>
                  <a:lnTo>
                    <a:pt x="1058125" y="395693"/>
                  </a:lnTo>
                  <a:lnTo>
                    <a:pt x="1057960" y="407593"/>
                  </a:lnTo>
                  <a:lnTo>
                    <a:pt x="1057516" y="419404"/>
                  </a:lnTo>
                  <a:lnTo>
                    <a:pt x="1056779" y="431152"/>
                  </a:lnTo>
                  <a:lnTo>
                    <a:pt x="1055789" y="442823"/>
                  </a:lnTo>
                  <a:lnTo>
                    <a:pt x="1103058" y="395566"/>
                  </a:lnTo>
                  <a:close/>
                </a:path>
                <a:path w="1146175" h="443230">
                  <a:moveTo>
                    <a:pt x="1146175" y="395566"/>
                  </a:moveTo>
                  <a:lnTo>
                    <a:pt x="1122591" y="371983"/>
                  </a:lnTo>
                  <a:lnTo>
                    <a:pt x="1123340" y="379768"/>
                  </a:lnTo>
                  <a:lnTo>
                    <a:pt x="1123746" y="387654"/>
                  </a:lnTo>
                  <a:lnTo>
                    <a:pt x="1123746" y="403567"/>
                  </a:lnTo>
                  <a:lnTo>
                    <a:pt x="1123340" y="411403"/>
                  </a:lnTo>
                  <a:lnTo>
                    <a:pt x="1122591" y="419150"/>
                  </a:lnTo>
                  <a:lnTo>
                    <a:pt x="1146175" y="395566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489184" y="2719301"/>
              <a:ext cx="654050" cy="231140"/>
            </a:xfrm>
            <a:custGeom>
              <a:avLst/>
              <a:gdLst/>
              <a:ahLst/>
              <a:cxnLst/>
              <a:rect l="l" t="t" r="r" b="b"/>
              <a:pathLst>
                <a:path w="654050" h="231139">
                  <a:moveTo>
                    <a:pt x="527608" y="110947"/>
                  </a:moveTo>
                  <a:lnTo>
                    <a:pt x="572046" y="158749"/>
                  </a:lnTo>
                  <a:lnTo>
                    <a:pt x="500011" y="207721"/>
                  </a:lnTo>
                  <a:lnTo>
                    <a:pt x="393826" y="160578"/>
                  </a:lnTo>
                  <a:lnTo>
                    <a:pt x="393814" y="158089"/>
                  </a:lnTo>
                  <a:lnTo>
                    <a:pt x="435101" y="106032"/>
                  </a:lnTo>
                  <a:lnTo>
                    <a:pt x="408965" y="79768"/>
                  </a:lnTo>
                  <a:lnTo>
                    <a:pt x="382025" y="53516"/>
                  </a:lnTo>
                  <a:lnTo>
                    <a:pt x="354881" y="27013"/>
                  </a:lnTo>
                  <a:lnTo>
                    <a:pt x="328129" y="0"/>
                  </a:lnTo>
                  <a:lnTo>
                    <a:pt x="325729" y="0"/>
                  </a:lnTo>
                  <a:lnTo>
                    <a:pt x="298974" y="27015"/>
                  </a:lnTo>
                  <a:lnTo>
                    <a:pt x="271826" y="53511"/>
                  </a:lnTo>
                  <a:lnTo>
                    <a:pt x="244889" y="79759"/>
                  </a:lnTo>
                  <a:lnTo>
                    <a:pt x="218770" y="106032"/>
                  </a:lnTo>
                  <a:lnTo>
                    <a:pt x="260019" y="158076"/>
                  </a:lnTo>
                  <a:lnTo>
                    <a:pt x="260032" y="160591"/>
                  </a:lnTo>
                  <a:lnTo>
                    <a:pt x="153060" y="207708"/>
                  </a:lnTo>
                  <a:lnTo>
                    <a:pt x="82537" y="158749"/>
                  </a:lnTo>
                  <a:lnTo>
                    <a:pt x="126250" y="110947"/>
                  </a:lnTo>
                  <a:lnTo>
                    <a:pt x="126250" y="107492"/>
                  </a:lnTo>
                  <a:lnTo>
                    <a:pt x="92007" y="84226"/>
                  </a:lnTo>
                  <a:lnTo>
                    <a:pt x="60906" y="61361"/>
                  </a:lnTo>
                  <a:lnTo>
                    <a:pt x="30913" y="38975"/>
                  </a:lnTo>
                  <a:lnTo>
                    <a:pt x="0" y="17144"/>
                  </a:lnTo>
                  <a:lnTo>
                    <a:pt x="19215" y="231076"/>
                  </a:lnTo>
                  <a:lnTo>
                    <a:pt x="634644" y="231076"/>
                  </a:lnTo>
                  <a:lnTo>
                    <a:pt x="653859" y="17132"/>
                  </a:lnTo>
                  <a:lnTo>
                    <a:pt x="622949" y="38973"/>
                  </a:lnTo>
                  <a:lnTo>
                    <a:pt x="592953" y="61360"/>
                  </a:lnTo>
                  <a:lnTo>
                    <a:pt x="561847" y="84222"/>
                  </a:lnTo>
                  <a:lnTo>
                    <a:pt x="527608" y="107492"/>
                  </a:lnTo>
                  <a:lnTo>
                    <a:pt x="527608" y="110947"/>
                  </a:lnTo>
                  <a:close/>
                </a:path>
              </a:pathLst>
            </a:custGeom>
            <a:ln w="99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513125" y="2986868"/>
              <a:ext cx="606425" cy="462280"/>
            </a:xfrm>
            <a:custGeom>
              <a:avLst/>
              <a:gdLst/>
              <a:ahLst/>
              <a:cxnLst/>
              <a:rect l="l" t="t" r="r" b="b"/>
              <a:pathLst>
                <a:path w="606425" h="462279">
                  <a:moveTo>
                    <a:pt x="605955" y="12"/>
                  </a:moveTo>
                  <a:lnTo>
                    <a:pt x="0" y="0"/>
                  </a:lnTo>
                  <a:lnTo>
                    <a:pt x="6197" y="72707"/>
                  </a:lnTo>
                  <a:lnTo>
                    <a:pt x="234010" y="73279"/>
                  </a:lnTo>
                  <a:lnTo>
                    <a:pt x="233946" y="320230"/>
                  </a:lnTo>
                  <a:lnTo>
                    <a:pt x="122974" y="319697"/>
                  </a:lnTo>
                  <a:lnTo>
                    <a:pt x="78879" y="290516"/>
                  </a:lnTo>
                  <a:lnTo>
                    <a:pt x="77470" y="276567"/>
                  </a:lnTo>
                  <a:lnTo>
                    <a:pt x="84748" y="259442"/>
                  </a:lnTo>
                  <a:lnTo>
                    <a:pt x="96453" y="245043"/>
                  </a:lnTo>
                  <a:lnTo>
                    <a:pt x="110906" y="232973"/>
                  </a:lnTo>
                  <a:lnTo>
                    <a:pt x="126428" y="222834"/>
                  </a:lnTo>
                  <a:lnTo>
                    <a:pt x="111593" y="213696"/>
                  </a:lnTo>
                  <a:lnTo>
                    <a:pt x="80322" y="191784"/>
                  </a:lnTo>
                  <a:lnTo>
                    <a:pt x="43148" y="165350"/>
                  </a:lnTo>
                  <a:lnTo>
                    <a:pt x="10604" y="142646"/>
                  </a:lnTo>
                  <a:lnTo>
                    <a:pt x="37947" y="362534"/>
                  </a:lnTo>
                  <a:lnTo>
                    <a:pt x="300863" y="462178"/>
                  </a:lnTo>
                  <a:lnTo>
                    <a:pt x="305066" y="462191"/>
                  </a:lnTo>
                  <a:lnTo>
                    <a:pt x="568007" y="362546"/>
                  </a:lnTo>
                  <a:lnTo>
                    <a:pt x="595337" y="142506"/>
                  </a:lnTo>
                  <a:lnTo>
                    <a:pt x="562799" y="165233"/>
                  </a:lnTo>
                  <a:lnTo>
                    <a:pt x="525624" y="191706"/>
                  </a:lnTo>
                  <a:lnTo>
                    <a:pt x="494350" y="213654"/>
                  </a:lnTo>
                  <a:lnTo>
                    <a:pt x="479513" y="222808"/>
                  </a:lnTo>
                  <a:lnTo>
                    <a:pt x="495049" y="232948"/>
                  </a:lnTo>
                  <a:lnTo>
                    <a:pt x="509504" y="245046"/>
                  </a:lnTo>
                  <a:lnTo>
                    <a:pt x="527061" y="290584"/>
                  </a:lnTo>
                  <a:lnTo>
                    <a:pt x="482955" y="319836"/>
                  </a:lnTo>
                  <a:lnTo>
                    <a:pt x="372021" y="320548"/>
                  </a:lnTo>
                  <a:lnTo>
                    <a:pt x="371932" y="73939"/>
                  </a:lnTo>
                  <a:lnTo>
                    <a:pt x="599757" y="72694"/>
                  </a:lnTo>
                  <a:lnTo>
                    <a:pt x="605955" y="12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513125" y="2986868"/>
              <a:ext cx="606425" cy="462280"/>
            </a:xfrm>
            <a:custGeom>
              <a:avLst/>
              <a:gdLst/>
              <a:ahLst/>
              <a:cxnLst/>
              <a:rect l="l" t="t" r="r" b="b"/>
              <a:pathLst>
                <a:path w="606425" h="462279">
                  <a:moveTo>
                    <a:pt x="6197" y="72707"/>
                  </a:moveTo>
                  <a:lnTo>
                    <a:pt x="234010" y="73279"/>
                  </a:lnTo>
                  <a:lnTo>
                    <a:pt x="233946" y="320230"/>
                  </a:lnTo>
                  <a:lnTo>
                    <a:pt x="122974" y="319697"/>
                  </a:lnTo>
                  <a:lnTo>
                    <a:pt x="78879" y="290516"/>
                  </a:lnTo>
                  <a:lnTo>
                    <a:pt x="96453" y="245043"/>
                  </a:lnTo>
                  <a:lnTo>
                    <a:pt x="126428" y="222834"/>
                  </a:lnTo>
                  <a:lnTo>
                    <a:pt x="111593" y="213696"/>
                  </a:lnTo>
                  <a:lnTo>
                    <a:pt x="80322" y="191784"/>
                  </a:lnTo>
                  <a:lnTo>
                    <a:pt x="43148" y="165350"/>
                  </a:lnTo>
                  <a:lnTo>
                    <a:pt x="10604" y="142646"/>
                  </a:lnTo>
                  <a:lnTo>
                    <a:pt x="15518" y="183045"/>
                  </a:lnTo>
                  <a:lnTo>
                    <a:pt x="24785" y="257157"/>
                  </a:lnTo>
                  <a:lnTo>
                    <a:pt x="33798" y="328985"/>
                  </a:lnTo>
                  <a:lnTo>
                    <a:pt x="37947" y="362534"/>
                  </a:lnTo>
                  <a:lnTo>
                    <a:pt x="300863" y="462178"/>
                  </a:lnTo>
                  <a:lnTo>
                    <a:pt x="305066" y="462191"/>
                  </a:lnTo>
                  <a:lnTo>
                    <a:pt x="568007" y="362546"/>
                  </a:lnTo>
                  <a:lnTo>
                    <a:pt x="572138" y="328969"/>
                  </a:lnTo>
                  <a:lnTo>
                    <a:pt x="581148" y="257089"/>
                  </a:lnTo>
                  <a:lnTo>
                    <a:pt x="590421" y="182928"/>
                  </a:lnTo>
                  <a:lnTo>
                    <a:pt x="595337" y="142506"/>
                  </a:lnTo>
                  <a:lnTo>
                    <a:pt x="562799" y="165233"/>
                  </a:lnTo>
                  <a:lnTo>
                    <a:pt x="525624" y="191706"/>
                  </a:lnTo>
                  <a:lnTo>
                    <a:pt x="494350" y="213654"/>
                  </a:lnTo>
                  <a:lnTo>
                    <a:pt x="479513" y="222808"/>
                  </a:lnTo>
                  <a:lnTo>
                    <a:pt x="495049" y="232948"/>
                  </a:lnTo>
                  <a:lnTo>
                    <a:pt x="509504" y="245046"/>
                  </a:lnTo>
                  <a:lnTo>
                    <a:pt x="527061" y="290584"/>
                  </a:lnTo>
                  <a:lnTo>
                    <a:pt x="482955" y="319836"/>
                  </a:lnTo>
                  <a:lnTo>
                    <a:pt x="372021" y="320548"/>
                  </a:lnTo>
                  <a:lnTo>
                    <a:pt x="371932" y="73939"/>
                  </a:lnTo>
                  <a:lnTo>
                    <a:pt x="599757" y="72694"/>
                  </a:lnTo>
                  <a:lnTo>
                    <a:pt x="605955" y="12"/>
                  </a:lnTo>
                  <a:lnTo>
                    <a:pt x="0" y="0"/>
                  </a:lnTo>
                  <a:lnTo>
                    <a:pt x="6197" y="72707"/>
                  </a:lnTo>
                  <a:close/>
                </a:path>
              </a:pathLst>
            </a:custGeom>
            <a:ln w="99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286766" y="4028442"/>
              <a:ext cx="1061085" cy="1061085"/>
            </a:xfrm>
            <a:custGeom>
              <a:avLst/>
              <a:gdLst/>
              <a:ahLst/>
              <a:cxnLst/>
              <a:rect l="l" t="t" r="r" b="b"/>
              <a:pathLst>
                <a:path w="1061084" h="1061085">
                  <a:moveTo>
                    <a:pt x="1013421" y="483069"/>
                  </a:moveTo>
                  <a:lnTo>
                    <a:pt x="1014431" y="494813"/>
                  </a:lnTo>
                  <a:lnTo>
                    <a:pt x="1015168" y="506631"/>
                  </a:lnTo>
                  <a:lnTo>
                    <a:pt x="1015618" y="518520"/>
                  </a:lnTo>
                  <a:lnTo>
                    <a:pt x="1015771" y="530478"/>
                  </a:lnTo>
                  <a:lnTo>
                    <a:pt x="1015613" y="542375"/>
                  </a:lnTo>
                  <a:lnTo>
                    <a:pt x="1015166" y="554196"/>
                  </a:lnTo>
                  <a:lnTo>
                    <a:pt x="1014440" y="565940"/>
                  </a:lnTo>
                  <a:lnTo>
                    <a:pt x="1013447" y="577608"/>
                  </a:lnTo>
                  <a:lnTo>
                    <a:pt x="1060703" y="530351"/>
                  </a:lnTo>
                  <a:lnTo>
                    <a:pt x="1013421" y="483069"/>
                  </a:lnTo>
                  <a:close/>
                </a:path>
                <a:path w="1061084" h="1061085">
                  <a:moveTo>
                    <a:pt x="47307" y="483044"/>
                  </a:moveTo>
                  <a:lnTo>
                    <a:pt x="0" y="530351"/>
                  </a:lnTo>
                  <a:lnTo>
                    <a:pt x="47282" y="577621"/>
                  </a:lnTo>
                  <a:lnTo>
                    <a:pt x="46286" y="565949"/>
                  </a:lnTo>
                  <a:lnTo>
                    <a:pt x="45559" y="554197"/>
                  </a:lnTo>
                  <a:lnTo>
                    <a:pt x="45115" y="542372"/>
                  </a:lnTo>
                  <a:lnTo>
                    <a:pt x="44972" y="530351"/>
                  </a:lnTo>
                  <a:lnTo>
                    <a:pt x="45121" y="518506"/>
                  </a:lnTo>
                  <a:lnTo>
                    <a:pt x="45567" y="506609"/>
                  </a:lnTo>
                  <a:lnTo>
                    <a:pt x="46299" y="494788"/>
                  </a:lnTo>
                  <a:lnTo>
                    <a:pt x="47307" y="483044"/>
                  </a:lnTo>
                  <a:close/>
                </a:path>
                <a:path w="1061084" h="1061085">
                  <a:moveTo>
                    <a:pt x="483209" y="1013561"/>
                  </a:moveTo>
                  <a:lnTo>
                    <a:pt x="530351" y="1060691"/>
                  </a:lnTo>
                  <a:lnTo>
                    <a:pt x="575182" y="1015872"/>
                  </a:lnTo>
                  <a:lnTo>
                    <a:pt x="530364" y="1015872"/>
                  </a:lnTo>
                  <a:lnTo>
                    <a:pt x="518376" y="1015722"/>
                  </a:lnTo>
                  <a:lnTo>
                    <a:pt x="506639" y="1015279"/>
                  </a:lnTo>
                  <a:lnTo>
                    <a:pt x="494887" y="1014551"/>
                  </a:lnTo>
                  <a:lnTo>
                    <a:pt x="483209" y="1013561"/>
                  </a:lnTo>
                  <a:close/>
                </a:path>
                <a:path w="1061084" h="1061085">
                  <a:moveTo>
                    <a:pt x="577481" y="1013574"/>
                  </a:moveTo>
                  <a:lnTo>
                    <a:pt x="565811" y="1014560"/>
                  </a:lnTo>
                  <a:lnTo>
                    <a:pt x="554066" y="1015280"/>
                  </a:lnTo>
                  <a:lnTo>
                    <a:pt x="542248" y="1015722"/>
                  </a:lnTo>
                  <a:lnTo>
                    <a:pt x="530364" y="1015872"/>
                  </a:lnTo>
                  <a:lnTo>
                    <a:pt x="575182" y="1015872"/>
                  </a:lnTo>
                  <a:lnTo>
                    <a:pt x="577481" y="1013574"/>
                  </a:lnTo>
                  <a:close/>
                </a:path>
                <a:path w="1061084" h="1061085">
                  <a:moveTo>
                    <a:pt x="530351" y="0"/>
                  </a:moveTo>
                  <a:lnTo>
                    <a:pt x="482930" y="47421"/>
                  </a:lnTo>
                  <a:lnTo>
                    <a:pt x="494674" y="46411"/>
                  </a:lnTo>
                  <a:lnTo>
                    <a:pt x="506495" y="45677"/>
                  </a:lnTo>
                  <a:lnTo>
                    <a:pt x="518391" y="45230"/>
                  </a:lnTo>
                  <a:lnTo>
                    <a:pt x="530364" y="45084"/>
                  </a:lnTo>
                  <a:lnTo>
                    <a:pt x="575436" y="45084"/>
                  </a:lnTo>
                  <a:lnTo>
                    <a:pt x="530351" y="0"/>
                  </a:lnTo>
                  <a:close/>
                </a:path>
                <a:path w="1061084" h="1061085">
                  <a:moveTo>
                    <a:pt x="575436" y="45084"/>
                  </a:moveTo>
                  <a:lnTo>
                    <a:pt x="530364" y="45084"/>
                  </a:lnTo>
                  <a:lnTo>
                    <a:pt x="542322" y="45237"/>
                  </a:lnTo>
                  <a:lnTo>
                    <a:pt x="554212" y="45686"/>
                  </a:lnTo>
                  <a:lnTo>
                    <a:pt x="566029" y="46419"/>
                  </a:lnTo>
                  <a:lnTo>
                    <a:pt x="577773" y="47421"/>
                  </a:lnTo>
                  <a:lnTo>
                    <a:pt x="575436" y="45084"/>
                  </a:lnTo>
                  <a:close/>
                </a:path>
                <a:path w="1061084" h="1061085">
                  <a:moveTo>
                    <a:pt x="249275" y="812291"/>
                  </a:moveTo>
                  <a:lnTo>
                    <a:pt x="249288" y="878332"/>
                  </a:lnTo>
                  <a:lnTo>
                    <a:pt x="290253" y="907541"/>
                  </a:lnTo>
                  <a:lnTo>
                    <a:pt x="334497" y="932941"/>
                  </a:lnTo>
                  <a:lnTo>
                    <a:pt x="381655" y="951991"/>
                  </a:lnTo>
                  <a:lnTo>
                    <a:pt x="431364" y="967232"/>
                  </a:lnTo>
                  <a:lnTo>
                    <a:pt x="483260" y="974851"/>
                  </a:lnTo>
                  <a:lnTo>
                    <a:pt x="530275" y="929132"/>
                  </a:lnTo>
                  <a:lnTo>
                    <a:pt x="476345" y="925321"/>
                  </a:lnTo>
                  <a:lnTo>
                    <a:pt x="424624" y="913891"/>
                  </a:lnTo>
                  <a:lnTo>
                    <a:pt x="375583" y="897382"/>
                  </a:lnTo>
                  <a:lnTo>
                    <a:pt x="329696" y="874521"/>
                  </a:lnTo>
                  <a:lnTo>
                    <a:pt x="287436" y="845311"/>
                  </a:lnTo>
                  <a:lnTo>
                    <a:pt x="249275" y="812291"/>
                  </a:lnTo>
                  <a:close/>
                </a:path>
                <a:path w="1061084" h="1061085">
                  <a:moveTo>
                    <a:pt x="811326" y="812291"/>
                  </a:moveTo>
                  <a:lnTo>
                    <a:pt x="773174" y="845311"/>
                  </a:lnTo>
                  <a:lnTo>
                    <a:pt x="730926" y="874521"/>
                  </a:lnTo>
                  <a:lnTo>
                    <a:pt x="685057" y="897382"/>
                  </a:lnTo>
                  <a:lnTo>
                    <a:pt x="636037" y="913891"/>
                  </a:lnTo>
                  <a:lnTo>
                    <a:pt x="584341" y="925321"/>
                  </a:lnTo>
                  <a:lnTo>
                    <a:pt x="530440" y="929132"/>
                  </a:lnTo>
                  <a:lnTo>
                    <a:pt x="577430" y="974851"/>
                  </a:lnTo>
                  <a:lnTo>
                    <a:pt x="629303" y="967232"/>
                  </a:lnTo>
                  <a:lnTo>
                    <a:pt x="678992" y="951991"/>
                  </a:lnTo>
                  <a:lnTo>
                    <a:pt x="726133" y="932941"/>
                  </a:lnTo>
                  <a:lnTo>
                    <a:pt x="770365" y="907541"/>
                  </a:lnTo>
                  <a:lnTo>
                    <a:pt x="811326" y="878332"/>
                  </a:lnTo>
                  <a:lnTo>
                    <a:pt x="811326" y="812291"/>
                  </a:lnTo>
                  <a:close/>
                </a:path>
                <a:path w="1061084" h="1061085">
                  <a:moveTo>
                    <a:pt x="530351" y="150621"/>
                  </a:moveTo>
                  <a:lnTo>
                    <a:pt x="482695" y="153161"/>
                  </a:lnTo>
                  <a:lnTo>
                    <a:pt x="436786" y="162051"/>
                  </a:lnTo>
                  <a:lnTo>
                    <a:pt x="392984" y="176021"/>
                  </a:lnTo>
                  <a:lnTo>
                    <a:pt x="351649" y="195071"/>
                  </a:lnTo>
                  <a:lnTo>
                    <a:pt x="313139" y="219201"/>
                  </a:lnTo>
                  <a:lnTo>
                    <a:pt x="277814" y="247141"/>
                  </a:lnTo>
                  <a:lnTo>
                    <a:pt x="246033" y="278891"/>
                  </a:lnTo>
                  <a:lnTo>
                    <a:pt x="218155" y="314451"/>
                  </a:lnTo>
                  <a:lnTo>
                    <a:pt x="194541" y="352551"/>
                  </a:lnTo>
                  <a:lnTo>
                    <a:pt x="175548" y="393191"/>
                  </a:lnTo>
                  <a:lnTo>
                    <a:pt x="161537" y="437641"/>
                  </a:lnTo>
                  <a:lnTo>
                    <a:pt x="152867" y="483361"/>
                  </a:lnTo>
                  <a:lnTo>
                    <a:pt x="149976" y="530351"/>
                  </a:lnTo>
                  <a:lnTo>
                    <a:pt x="149978" y="532891"/>
                  </a:lnTo>
                  <a:lnTo>
                    <a:pt x="152867" y="578611"/>
                  </a:lnTo>
                  <a:lnTo>
                    <a:pt x="161537" y="624331"/>
                  </a:lnTo>
                  <a:lnTo>
                    <a:pt x="175548" y="668781"/>
                  </a:lnTo>
                  <a:lnTo>
                    <a:pt x="194541" y="709421"/>
                  </a:lnTo>
                  <a:lnTo>
                    <a:pt x="218155" y="748791"/>
                  </a:lnTo>
                  <a:lnTo>
                    <a:pt x="246033" y="783081"/>
                  </a:lnTo>
                  <a:lnTo>
                    <a:pt x="277814" y="814832"/>
                  </a:lnTo>
                  <a:lnTo>
                    <a:pt x="313139" y="842771"/>
                  </a:lnTo>
                  <a:lnTo>
                    <a:pt x="351649" y="866901"/>
                  </a:lnTo>
                  <a:lnTo>
                    <a:pt x="392984" y="885951"/>
                  </a:lnTo>
                  <a:lnTo>
                    <a:pt x="436786" y="899921"/>
                  </a:lnTo>
                  <a:lnTo>
                    <a:pt x="482695" y="908811"/>
                  </a:lnTo>
                  <a:lnTo>
                    <a:pt x="530351" y="911351"/>
                  </a:lnTo>
                  <a:lnTo>
                    <a:pt x="578008" y="908811"/>
                  </a:lnTo>
                  <a:lnTo>
                    <a:pt x="623917" y="899921"/>
                  </a:lnTo>
                  <a:lnTo>
                    <a:pt x="643827" y="893571"/>
                  </a:lnTo>
                  <a:lnTo>
                    <a:pt x="530351" y="893571"/>
                  </a:lnTo>
                  <a:lnTo>
                    <a:pt x="481244" y="889761"/>
                  </a:lnTo>
                  <a:lnTo>
                    <a:pt x="434144" y="879601"/>
                  </a:lnTo>
                  <a:lnTo>
                    <a:pt x="389483" y="864361"/>
                  </a:lnTo>
                  <a:lnTo>
                    <a:pt x="347694" y="844041"/>
                  </a:lnTo>
                  <a:lnTo>
                    <a:pt x="309205" y="817371"/>
                  </a:lnTo>
                  <a:lnTo>
                    <a:pt x="274450" y="786891"/>
                  </a:lnTo>
                  <a:lnTo>
                    <a:pt x="243858" y="752601"/>
                  </a:lnTo>
                  <a:lnTo>
                    <a:pt x="217862" y="713231"/>
                  </a:lnTo>
                  <a:lnTo>
                    <a:pt x="196892" y="672591"/>
                  </a:lnTo>
                  <a:lnTo>
                    <a:pt x="181380" y="626871"/>
                  </a:lnTo>
                  <a:lnTo>
                    <a:pt x="171756" y="579881"/>
                  </a:lnTo>
                  <a:lnTo>
                    <a:pt x="168539" y="532891"/>
                  </a:lnTo>
                  <a:lnTo>
                    <a:pt x="168537" y="530351"/>
                  </a:lnTo>
                  <a:lnTo>
                    <a:pt x="171756" y="482091"/>
                  </a:lnTo>
                  <a:lnTo>
                    <a:pt x="181380" y="435101"/>
                  </a:lnTo>
                  <a:lnTo>
                    <a:pt x="196892" y="390651"/>
                  </a:lnTo>
                  <a:lnTo>
                    <a:pt x="217862" y="348741"/>
                  </a:lnTo>
                  <a:lnTo>
                    <a:pt x="243858" y="309371"/>
                  </a:lnTo>
                  <a:lnTo>
                    <a:pt x="274450" y="275081"/>
                  </a:lnTo>
                  <a:lnTo>
                    <a:pt x="309205" y="244601"/>
                  </a:lnTo>
                  <a:lnTo>
                    <a:pt x="347694" y="219201"/>
                  </a:lnTo>
                  <a:lnTo>
                    <a:pt x="389483" y="197611"/>
                  </a:lnTo>
                  <a:lnTo>
                    <a:pt x="434144" y="182371"/>
                  </a:lnTo>
                  <a:lnTo>
                    <a:pt x="481244" y="172211"/>
                  </a:lnTo>
                  <a:lnTo>
                    <a:pt x="530351" y="169671"/>
                  </a:lnTo>
                  <a:lnTo>
                    <a:pt x="647809" y="169671"/>
                  </a:lnTo>
                  <a:lnTo>
                    <a:pt x="623917" y="162051"/>
                  </a:lnTo>
                  <a:lnTo>
                    <a:pt x="578008" y="153161"/>
                  </a:lnTo>
                  <a:lnTo>
                    <a:pt x="530351" y="150621"/>
                  </a:lnTo>
                  <a:close/>
                </a:path>
                <a:path w="1061084" h="1061085">
                  <a:moveTo>
                    <a:pt x="647809" y="169671"/>
                  </a:moveTo>
                  <a:lnTo>
                    <a:pt x="530351" y="169671"/>
                  </a:lnTo>
                  <a:lnTo>
                    <a:pt x="579459" y="172211"/>
                  </a:lnTo>
                  <a:lnTo>
                    <a:pt x="626559" y="182371"/>
                  </a:lnTo>
                  <a:lnTo>
                    <a:pt x="671220" y="197611"/>
                  </a:lnTo>
                  <a:lnTo>
                    <a:pt x="713009" y="219201"/>
                  </a:lnTo>
                  <a:lnTo>
                    <a:pt x="751498" y="244601"/>
                  </a:lnTo>
                  <a:lnTo>
                    <a:pt x="786253" y="275081"/>
                  </a:lnTo>
                  <a:lnTo>
                    <a:pt x="816845" y="309371"/>
                  </a:lnTo>
                  <a:lnTo>
                    <a:pt x="842841" y="348741"/>
                  </a:lnTo>
                  <a:lnTo>
                    <a:pt x="863811" y="390651"/>
                  </a:lnTo>
                  <a:lnTo>
                    <a:pt x="879323" y="435101"/>
                  </a:lnTo>
                  <a:lnTo>
                    <a:pt x="888947" y="482091"/>
                  </a:lnTo>
                  <a:lnTo>
                    <a:pt x="892166" y="530351"/>
                  </a:lnTo>
                  <a:lnTo>
                    <a:pt x="892164" y="532891"/>
                  </a:lnTo>
                  <a:lnTo>
                    <a:pt x="888947" y="579881"/>
                  </a:lnTo>
                  <a:lnTo>
                    <a:pt x="879323" y="626871"/>
                  </a:lnTo>
                  <a:lnTo>
                    <a:pt x="863809" y="672591"/>
                  </a:lnTo>
                  <a:lnTo>
                    <a:pt x="842838" y="713231"/>
                  </a:lnTo>
                  <a:lnTo>
                    <a:pt x="816841" y="752601"/>
                  </a:lnTo>
                  <a:lnTo>
                    <a:pt x="786249" y="786891"/>
                  </a:lnTo>
                  <a:lnTo>
                    <a:pt x="751492" y="817371"/>
                  </a:lnTo>
                  <a:lnTo>
                    <a:pt x="713004" y="844041"/>
                  </a:lnTo>
                  <a:lnTo>
                    <a:pt x="671214" y="864361"/>
                  </a:lnTo>
                  <a:lnTo>
                    <a:pt x="626555" y="879601"/>
                  </a:lnTo>
                  <a:lnTo>
                    <a:pt x="579457" y="889761"/>
                  </a:lnTo>
                  <a:lnTo>
                    <a:pt x="530351" y="893571"/>
                  </a:lnTo>
                  <a:lnTo>
                    <a:pt x="643827" y="893571"/>
                  </a:lnTo>
                  <a:lnTo>
                    <a:pt x="709054" y="866901"/>
                  </a:lnTo>
                  <a:lnTo>
                    <a:pt x="747564" y="842771"/>
                  </a:lnTo>
                  <a:lnTo>
                    <a:pt x="782889" y="814832"/>
                  </a:lnTo>
                  <a:lnTo>
                    <a:pt x="814670" y="783081"/>
                  </a:lnTo>
                  <a:lnTo>
                    <a:pt x="842548" y="748791"/>
                  </a:lnTo>
                  <a:lnTo>
                    <a:pt x="866162" y="709421"/>
                  </a:lnTo>
                  <a:lnTo>
                    <a:pt x="885155" y="668781"/>
                  </a:lnTo>
                  <a:lnTo>
                    <a:pt x="899166" y="624331"/>
                  </a:lnTo>
                  <a:lnTo>
                    <a:pt x="907836" y="578611"/>
                  </a:lnTo>
                  <a:lnTo>
                    <a:pt x="910725" y="532891"/>
                  </a:lnTo>
                  <a:lnTo>
                    <a:pt x="910727" y="530351"/>
                  </a:lnTo>
                  <a:lnTo>
                    <a:pt x="907836" y="483361"/>
                  </a:lnTo>
                  <a:lnTo>
                    <a:pt x="899166" y="437641"/>
                  </a:lnTo>
                  <a:lnTo>
                    <a:pt x="885155" y="393191"/>
                  </a:lnTo>
                  <a:lnTo>
                    <a:pt x="866162" y="352551"/>
                  </a:lnTo>
                  <a:lnTo>
                    <a:pt x="842548" y="314451"/>
                  </a:lnTo>
                  <a:lnTo>
                    <a:pt x="814670" y="278891"/>
                  </a:lnTo>
                  <a:lnTo>
                    <a:pt x="782889" y="247141"/>
                  </a:lnTo>
                  <a:lnTo>
                    <a:pt x="747564" y="219201"/>
                  </a:lnTo>
                  <a:lnTo>
                    <a:pt x="709054" y="195071"/>
                  </a:lnTo>
                  <a:lnTo>
                    <a:pt x="667719" y="176021"/>
                  </a:lnTo>
                  <a:lnTo>
                    <a:pt x="647809" y="169671"/>
                  </a:lnTo>
                  <a:close/>
                </a:path>
                <a:path w="1061084" h="1061085">
                  <a:moveTo>
                    <a:pt x="249359" y="249681"/>
                  </a:moveTo>
                  <a:lnTo>
                    <a:pt x="183349" y="249681"/>
                  </a:lnTo>
                  <a:lnTo>
                    <a:pt x="153734" y="290321"/>
                  </a:lnTo>
                  <a:lnTo>
                    <a:pt x="128821" y="334771"/>
                  </a:lnTo>
                  <a:lnTo>
                    <a:pt x="108979" y="381761"/>
                  </a:lnTo>
                  <a:lnTo>
                    <a:pt x="94575" y="432561"/>
                  </a:lnTo>
                  <a:lnTo>
                    <a:pt x="85978" y="484631"/>
                  </a:lnTo>
                  <a:lnTo>
                    <a:pt x="132918" y="530351"/>
                  </a:lnTo>
                  <a:lnTo>
                    <a:pt x="85940" y="577341"/>
                  </a:lnTo>
                  <a:lnTo>
                    <a:pt x="94501" y="629411"/>
                  </a:lnTo>
                  <a:lnTo>
                    <a:pt x="108872" y="680211"/>
                  </a:lnTo>
                  <a:lnTo>
                    <a:pt x="128682" y="727201"/>
                  </a:lnTo>
                  <a:lnTo>
                    <a:pt x="153560" y="771651"/>
                  </a:lnTo>
                  <a:lnTo>
                    <a:pt x="183133" y="812291"/>
                  </a:lnTo>
                  <a:lnTo>
                    <a:pt x="249262" y="812291"/>
                  </a:lnTo>
                  <a:lnTo>
                    <a:pt x="215699" y="774191"/>
                  </a:lnTo>
                  <a:lnTo>
                    <a:pt x="187179" y="731011"/>
                  </a:lnTo>
                  <a:lnTo>
                    <a:pt x="164174" y="685291"/>
                  </a:lnTo>
                  <a:lnTo>
                    <a:pt x="147156" y="637031"/>
                  </a:lnTo>
                  <a:lnTo>
                    <a:pt x="136597" y="584961"/>
                  </a:lnTo>
                  <a:lnTo>
                    <a:pt x="133055" y="532891"/>
                  </a:lnTo>
                  <a:lnTo>
                    <a:pt x="133041" y="530351"/>
                  </a:lnTo>
                  <a:lnTo>
                    <a:pt x="135642" y="484631"/>
                  </a:lnTo>
                  <a:lnTo>
                    <a:pt x="143464" y="440181"/>
                  </a:lnTo>
                  <a:lnTo>
                    <a:pt x="156135" y="397001"/>
                  </a:lnTo>
                  <a:lnTo>
                    <a:pt x="173359" y="356361"/>
                  </a:lnTo>
                  <a:lnTo>
                    <a:pt x="194836" y="318261"/>
                  </a:lnTo>
                  <a:lnTo>
                    <a:pt x="220269" y="282701"/>
                  </a:lnTo>
                  <a:lnTo>
                    <a:pt x="249359" y="249681"/>
                  </a:lnTo>
                  <a:close/>
                </a:path>
                <a:path w="1061084" h="1061085">
                  <a:moveTo>
                    <a:pt x="877354" y="249681"/>
                  </a:moveTo>
                  <a:lnTo>
                    <a:pt x="811344" y="249681"/>
                  </a:lnTo>
                  <a:lnTo>
                    <a:pt x="840434" y="282701"/>
                  </a:lnTo>
                  <a:lnTo>
                    <a:pt x="865867" y="318261"/>
                  </a:lnTo>
                  <a:lnTo>
                    <a:pt x="887344" y="356361"/>
                  </a:lnTo>
                  <a:lnTo>
                    <a:pt x="904568" y="397001"/>
                  </a:lnTo>
                  <a:lnTo>
                    <a:pt x="917239" y="440181"/>
                  </a:lnTo>
                  <a:lnTo>
                    <a:pt x="925061" y="484631"/>
                  </a:lnTo>
                  <a:lnTo>
                    <a:pt x="927662" y="530351"/>
                  </a:lnTo>
                  <a:lnTo>
                    <a:pt x="927648" y="532891"/>
                  </a:lnTo>
                  <a:lnTo>
                    <a:pt x="924110" y="584961"/>
                  </a:lnTo>
                  <a:lnTo>
                    <a:pt x="913552" y="637031"/>
                  </a:lnTo>
                  <a:lnTo>
                    <a:pt x="896532" y="685291"/>
                  </a:lnTo>
                  <a:lnTo>
                    <a:pt x="873523" y="731011"/>
                  </a:lnTo>
                  <a:lnTo>
                    <a:pt x="844998" y="774191"/>
                  </a:lnTo>
                  <a:lnTo>
                    <a:pt x="811428" y="812291"/>
                  </a:lnTo>
                  <a:lnTo>
                    <a:pt x="877569" y="812291"/>
                  </a:lnTo>
                  <a:lnTo>
                    <a:pt x="907136" y="771651"/>
                  </a:lnTo>
                  <a:lnTo>
                    <a:pt x="932008" y="727201"/>
                  </a:lnTo>
                  <a:lnTo>
                    <a:pt x="951816" y="680211"/>
                  </a:lnTo>
                  <a:lnTo>
                    <a:pt x="966191" y="629411"/>
                  </a:lnTo>
                  <a:lnTo>
                    <a:pt x="974763" y="577341"/>
                  </a:lnTo>
                  <a:lnTo>
                    <a:pt x="927773" y="530351"/>
                  </a:lnTo>
                  <a:lnTo>
                    <a:pt x="974724" y="484631"/>
                  </a:lnTo>
                  <a:lnTo>
                    <a:pt x="966133" y="432561"/>
                  </a:lnTo>
                  <a:lnTo>
                    <a:pt x="951730" y="381761"/>
                  </a:lnTo>
                  <a:lnTo>
                    <a:pt x="931886" y="334771"/>
                  </a:lnTo>
                  <a:lnTo>
                    <a:pt x="906970" y="290321"/>
                  </a:lnTo>
                  <a:lnTo>
                    <a:pt x="877354" y="249681"/>
                  </a:lnTo>
                  <a:close/>
                </a:path>
                <a:path w="1061084" h="1061085">
                  <a:moveTo>
                    <a:pt x="324650" y="581151"/>
                  </a:moveTo>
                  <a:lnTo>
                    <a:pt x="328108" y="610361"/>
                  </a:lnTo>
                  <a:lnTo>
                    <a:pt x="340968" y="713231"/>
                  </a:lnTo>
                  <a:lnTo>
                    <a:pt x="343890" y="736091"/>
                  </a:lnTo>
                  <a:lnTo>
                    <a:pt x="528815" y="805941"/>
                  </a:lnTo>
                  <a:lnTo>
                    <a:pt x="531761" y="805941"/>
                  </a:lnTo>
                  <a:lnTo>
                    <a:pt x="716711" y="736091"/>
                  </a:lnTo>
                  <a:lnTo>
                    <a:pt x="720415" y="706881"/>
                  </a:lnTo>
                  <a:lnTo>
                    <a:pt x="481736" y="706881"/>
                  </a:lnTo>
                  <a:lnTo>
                    <a:pt x="403694" y="705611"/>
                  </a:lnTo>
                  <a:lnTo>
                    <a:pt x="390830" y="703071"/>
                  </a:lnTo>
                  <a:lnTo>
                    <a:pt x="379771" y="695451"/>
                  </a:lnTo>
                  <a:lnTo>
                    <a:pt x="372669" y="685291"/>
                  </a:lnTo>
                  <a:lnTo>
                    <a:pt x="371678" y="675131"/>
                  </a:lnTo>
                  <a:lnTo>
                    <a:pt x="376793" y="663701"/>
                  </a:lnTo>
                  <a:lnTo>
                    <a:pt x="385027" y="653541"/>
                  </a:lnTo>
                  <a:lnTo>
                    <a:pt x="395197" y="644651"/>
                  </a:lnTo>
                  <a:lnTo>
                    <a:pt x="406120" y="638301"/>
                  </a:lnTo>
                  <a:lnTo>
                    <a:pt x="395682" y="631951"/>
                  </a:lnTo>
                  <a:lnTo>
                    <a:pt x="373686" y="616711"/>
                  </a:lnTo>
                  <a:lnTo>
                    <a:pt x="324650" y="581151"/>
                  </a:lnTo>
                  <a:close/>
                </a:path>
                <a:path w="1061084" h="1061085">
                  <a:moveTo>
                    <a:pt x="578802" y="532891"/>
                  </a:moveTo>
                  <a:lnTo>
                    <a:pt x="481787" y="532891"/>
                  </a:lnTo>
                  <a:lnTo>
                    <a:pt x="481736" y="706881"/>
                  </a:lnTo>
                  <a:lnTo>
                    <a:pt x="578853" y="706881"/>
                  </a:lnTo>
                  <a:lnTo>
                    <a:pt x="578802" y="532891"/>
                  </a:lnTo>
                  <a:close/>
                </a:path>
                <a:path w="1061084" h="1061085">
                  <a:moveTo>
                    <a:pt x="735939" y="581151"/>
                  </a:moveTo>
                  <a:lnTo>
                    <a:pt x="713053" y="597661"/>
                  </a:lnTo>
                  <a:lnTo>
                    <a:pt x="686903" y="615441"/>
                  </a:lnTo>
                  <a:lnTo>
                    <a:pt x="664903" y="631951"/>
                  </a:lnTo>
                  <a:lnTo>
                    <a:pt x="654469" y="638301"/>
                  </a:lnTo>
                  <a:lnTo>
                    <a:pt x="665397" y="644651"/>
                  </a:lnTo>
                  <a:lnTo>
                    <a:pt x="675563" y="653541"/>
                  </a:lnTo>
                  <a:lnTo>
                    <a:pt x="683787" y="663701"/>
                  </a:lnTo>
                  <a:lnTo>
                    <a:pt x="688886" y="676401"/>
                  </a:lnTo>
                  <a:lnTo>
                    <a:pt x="687910" y="685291"/>
                  </a:lnTo>
                  <a:lnTo>
                    <a:pt x="680818" y="695451"/>
                  </a:lnTo>
                  <a:lnTo>
                    <a:pt x="669758" y="703071"/>
                  </a:lnTo>
                  <a:lnTo>
                    <a:pt x="656882" y="705611"/>
                  </a:lnTo>
                  <a:lnTo>
                    <a:pt x="578853" y="706881"/>
                  </a:lnTo>
                  <a:lnTo>
                    <a:pt x="720415" y="706881"/>
                  </a:lnTo>
                  <a:lnTo>
                    <a:pt x="732479" y="610361"/>
                  </a:lnTo>
                  <a:lnTo>
                    <a:pt x="735939" y="581151"/>
                  </a:lnTo>
                  <a:close/>
                </a:path>
                <a:path w="1061084" h="1061085">
                  <a:moveTo>
                    <a:pt x="743407" y="480821"/>
                  </a:moveTo>
                  <a:lnTo>
                    <a:pt x="317182" y="480821"/>
                  </a:lnTo>
                  <a:lnTo>
                    <a:pt x="321551" y="532891"/>
                  </a:lnTo>
                  <a:lnTo>
                    <a:pt x="739038" y="532891"/>
                  </a:lnTo>
                  <a:lnTo>
                    <a:pt x="743407" y="480821"/>
                  </a:lnTo>
                  <a:close/>
                </a:path>
                <a:path w="1061084" h="1061085">
                  <a:moveTo>
                    <a:pt x="300354" y="305561"/>
                  </a:moveTo>
                  <a:lnTo>
                    <a:pt x="313867" y="455421"/>
                  </a:lnTo>
                  <a:lnTo>
                    <a:pt x="746747" y="455421"/>
                  </a:lnTo>
                  <a:lnTo>
                    <a:pt x="748235" y="438911"/>
                  </a:lnTo>
                  <a:lnTo>
                    <a:pt x="408012" y="438911"/>
                  </a:lnTo>
                  <a:lnTo>
                    <a:pt x="358406" y="404621"/>
                  </a:lnTo>
                  <a:lnTo>
                    <a:pt x="389153" y="371601"/>
                  </a:lnTo>
                  <a:lnTo>
                    <a:pt x="389153" y="369061"/>
                  </a:lnTo>
                  <a:lnTo>
                    <a:pt x="365072" y="352551"/>
                  </a:lnTo>
                  <a:lnTo>
                    <a:pt x="343196" y="336041"/>
                  </a:lnTo>
                  <a:lnTo>
                    <a:pt x="322100" y="320801"/>
                  </a:lnTo>
                  <a:lnTo>
                    <a:pt x="300354" y="305561"/>
                  </a:lnTo>
                  <a:close/>
                </a:path>
                <a:path w="1061084" h="1061085">
                  <a:moveTo>
                    <a:pt x="531139" y="292861"/>
                  </a:moveTo>
                  <a:lnTo>
                    <a:pt x="529462" y="292861"/>
                  </a:lnTo>
                  <a:lnTo>
                    <a:pt x="510645" y="311911"/>
                  </a:lnTo>
                  <a:lnTo>
                    <a:pt x="472602" y="348741"/>
                  </a:lnTo>
                  <a:lnTo>
                    <a:pt x="454228" y="367791"/>
                  </a:lnTo>
                  <a:lnTo>
                    <a:pt x="483247" y="404621"/>
                  </a:lnTo>
                  <a:lnTo>
                    <a:pt x="483247" y="405891"/>
                  </a:lnTo>
                  <a:lnTo>
                    <a:pt x="408012" y="438911"/>
                  </a:lnTo>
                  <a:lnTo>
                    <a:pt x="652043" y="438911"/>
                  </a:lnTo>
                  <a:lnTo>
                    <a:pt x="577354" y="405891"/>
                  </a:lnTo>
                  <a:lnTo>
                    <a:pt x="577354" y="404621"/>
                  </a:lnTo>
                  <a:lnTo>
                    <a:pt x="606399" y="367791"/>
                  </a:lnTo>
                  <a:lnTo>
                    <a:pt x="588012" y="348741"/>
                  </a:lnTo>
                  <a:lnTo>
                    <a:pt x="549962" y="311911"/>
                  </a:lnTo>
                  <a:lnTo>
                    <a:pt x="531139" y="292861"/>
                  </a:lnTo>
                  <a:close/>
                </a:path>
                <a:path w="1061084" h="1061085">
                  <a:moveTo>
                    <a:pt x="760260" y="305561"/>
                  </a:moveTo>
                  <a:lnTo>
                    <a:pt x="738520" y="320801"/>
                  </a:lnTo>
                  <a:lnTo>
                    <a:pt x="717422" y="336041"/>
                  </a:lnTo>
                  <a:lnTo>
                    <a:pt x="695544" y="352551"/>
                  </a:lnTo>
                  <a:lnTo>
                    <a:pt x="671461" y="369061"/>
                  </a:lnTo>
                  <a:lnTo>
                    <a:pt x="671461" y="371601"/>
                  </a:lnTo>
                  <a:lnTo>
                    <a:pt x="702716" y="404621"/>
                  </a:lnTo>
                  <a:lnTo>
                    <a:pt x="652043" y="438911"/>
                  </a:lnTo>
                  <a:lnTo>
                    <a:pt x="748235" y="438911"/>
                  </a:lnTo>
                  <a:lnTo>
                    <a:pt x="760260" y="305561"/>
                  </a:lnTo>
                  <a:close/>
                </a:path>
                <a:path w="1061084" h="1061085">
                  <a:moveTo>
                    <a:pt x="483501" y="87121"/>
                  </a:moveTo>
                  <a:lnTo>
                    <a:pt x="431552" y="94741"/>
                  </a:lnTo>
                  <a:lnTo>
                    <a:pt x="381791" y="109981"/>
                  </a:lnTo>
                  <a:lnTo>
                    <a:pt x="334581" y="129031"/>
                  </a:lnTo>
                  <a:lnTo>
                    <a:pt x="290288" y="154431"/>
                  </a:lnTo>
                  <a:lnTo>
                    <a:pt x="249275" y="183641"/>
                  </a:lnTo>
                  <a:lnTo>
                    <a:pt x="249275" y="249681"/>
                  </a:lnTo>
                  <a:lnTo>
                    <a:pt x="281809" y="220471"/>
                  </a:lnTo>
                  <a:lnTo>
                    <a:pt x="317319" y="195071"/>
                  </a:lnTo>
                  <a:lnTo>
                    <a:pt x="355592" y="174751"/>
                  </a:lnTo>
                  <a:lnTo>
                    <a:pt x="396331" y="156971"/>
                  </a:lnTo>
                  <a:lnTo>
                    <a:pt x="439235" y="144271"/>
                  </a:lnTo>
                  <a:lnTo>
                    <a:pt x="484008" y="136651"/>
                  </a:lnTo>
                  <a:lnTo>
                    <a:pt x="530351" y="134111"/>
                  </a:lnTo>
                  <a:lnTo>
                    <a:pt x="483501" y="87121"/>
                  </a:lnTo>
                  <a:close/>
                </a:path>
                <a:path w="1061084" h="1061085">
                  <a:moveTo>
                    <a:pt x="811326" y="249666"/>
                  </a:moveTo>
                  <a:close/>
                </a:path>
                <a:path w="1061084" h="1061085">
                  <a:moveTo>
                    <a:pt x="577202" y="87121"/>
                  </a:moveTo>
                  <a:lnTo>
                    <a:pt x="530351" y="134111"/>
                  </a:lnTo>
                  <a:lnTo>
                    <a:pt x="576695" y="136651"/>
                  </a:lnTo>
                  <a:lnTo>
                    <a:pt x="621468" y="144271"/>
                  </a:lnTo>
                  <a:lnTo>
                    <a:pt x="664372" y="156971"/>
                  </a:lnTo>
                  <a:lnTo>
                    <a:pt x="705111" y="174751"/>
                  </a:lnTo>
                  <a:lnTo>
                    <a:pt x="743384" y="195071"/>
                  </a:lnTo>
                  <a:lnTo>
                    <a:pt x="778894" y="220471"/>
                  </a:lnTo>
                  <a:lnTo>
                    <a:pt x="811326" y="249666"/>
                  </a:lnTo>
                  <a:lnTo>
                    <a:pt x="811326" y="183641"/>
                  </a:lnTo>
                  <a:lnTo>
                    <a:pt x="770329" y="154431"/>
                  </a:lnTo>
                  <a:lnTo>
                    <a:pt x="726052" y="129031"/>
                  </a:lnTo>
                  <a:lnTo>
                    <a:pt x="678862" y="109981"/>
                  </a:lnTo>
                  <a:lnTo>
                    <a:pt x="629123" y="94741"/>
                  </a:lnTo>
                  <a:lnTo>
                    <a:pt x="577202" y="87121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4075" y="7901886"/>
              <a:ext cx="1064517" cy="107289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984358" y="6679264"/>
              <a:ext cx="892175" cy="891540"/>
            </a:xfrm>
            <a:custGeom>
              <a:avLst/>
              <a:gdLst/>
              <a:ahLst/>
              <a:cxnLst/>
              <a:rect l="l" t="t" r="r" b="b"/>
              <a:pathLst>
                <a:path w="892175" h="891540">
                  <a:moveTo>
                    <a:pt x="383717" y="838200"/>
                  </a:moveTo>
                  <a:lnTo>
                    <a:pt x="422605" y="891540"/>
                  </a:lnTo>
                  <a:lnTo>
                    <a:pt x="473142" y="891540"/>
                  </a:lnTo>
                  <a:lnTo>
                    <a:pt x="523571" y="886460"/>
                  </a:lnTo>
                  <a:lnTo>
                    <a:pt x="573378" y="875030"/>
                  </a:lnTo>
                  <a:lnTo>
                    <a:pt x="622054" y="857250"/>
                  </a:lnTo>
                  <a:lnTo>
                    <a:pt x="649283" y="843280"/>
                  </a:lnTo>
                  <a:lnTo>
                    <a:pt x="434341" y="843280"/>
                  </a:lnTo>
                  <a:lnTo>
                    <a:pt x="383717" y="838200"/>
                  </a:lnTo>
                  <a:close/>
                </a:path>
                <a:path w="892175" h="891540">
                  <a:moveTo>
                    <a:pt x="146875" y="114300"/>
                  </a:moveTo>
                  <a:lnTo>
                    <a:pt x="109888" y="151130"/>
                  </a:lnTo>
                  <a:lnTo>
                    <a:pt x="78090" y="193040"/>
                  </a:lnTo>
                  <a:lnTo>
                    <a:pt x="51556" y="236220"/>
                  </a:lnTo>
                  <a:lnTo>
                    <a:pt x="30365" y="281940"/>
                  </a:lnTo>
                  <a:lnTo>
                    <a:pt x="14592" y="330200"/>
                  </a:lnTo>
                  <a:lnTo>
                    <a:pt x="53340" y="383540"/>
                  </a:lnTo>
                  <a:lnTo>
                    <a:pt x="0" y="422910"/>
                  </a:lnTo>
                  <a:lnTo>
                    <a:pt x="126" y="473710"/>
                  </a:lnTo>
                  <a:lnTo>
                    <a:pt x="5987" y="523240"/>
                  </a:lnTo>
                  <a:lnTo>
                    <a:pt x="17664" y="574040"/>
                  </a:lnTo>
                  <a:lnTo>
                    <a:pt x="35241" y="622300"/>
                  </a:lnTo>
                  <a:lnTo>
                    <a:pt x="58801" y="669290"/>
                  </a:lnTo>
                  <a:lnTo>
                    <a:pt x="124383" y="679450"/>
                  </a:lnTo>
                  <a:lnTo>
                    <a:pt x="113995" y="745490"/>
                  </a:lnTo>
                  <a:lnTo>
                    <a:pt x="151429" y="782320"/>
                  </a:lnTo>
                  <a:lnTo>
                    <a:pt x="192278" y="814070"/>
                  </a:lnTo>
                  <a:lnTo>
                    <a:pt x="236030" y="840740"/>
                  </a:lnTo>
                  <a:lnTo>
                    <a:pt x="282170" y="862330"/>
                  </a:lnTo>
                  <a:lnTo>
                    <a:pt x="330187" y="877570"/>
                  </a:lnTo>
                  <a:lnTo>
                    <a:pt x="383679" y="838200"/>
                  </a:lnTo>
                  <a:lnTo>
                    <a:pt x="334099" y="828040"/>
                  </a:lnTo>
                  <a:lnTo>
                    <a:pt x="286193" y="810260"/>
                  </a:lnTo>
                  <a:lnTo>
                    <a:pt x="240620" y="786130"/>
                  </a:lnTo>
                  <a:lnTo>
                    <a:pt x="198040" y="756920"/>
                  </a:lnTo>
                  <a:lnTo>
                    <a:pt x="159113" y="721360"/>
                  </a:lnTo>
                  <a:lnTo>
                    <a:pt x="124498" y="679450"/>
                  </a:lnTo>
                  <a:lnTo>
                    <a:pt x="99422" y="640080"/>
                  </a:lnTo>
                  <a:lnTo>
                    <a:pt x="79434" y="599440"/>
                  </a:lnTo>
                  <a:lnTo>
                    <a:pt x="64468" y="557530"/>
                  </a:lnTo>
                  <a:lnTo>
                    <a:pt x="54457" y="514350"/>
                  </a:lnTo>
                  <a:lnTo>
                    <a:pt x="49337" y="471170"/>
                  </a:lnTo>
                  <a:lnTo>
                    <a:pt x="49040" y="427990"/>
                  </a:lnTo>
                  <a:lnTo>
                    <a:pt x="53501" y="383540"/>
                  </a:lnTo>
                  <a:lnTo>
                    <a:pt x="62655" y="341630"/>
                  </a:lnTo>
                  <a:lnTo>
                    <a:pt x="76435" y="299720"/>
                  </a:lnTo>
                  <a:lnTo>
                    <a:pt x="94775" y="260350"/>
                  </a:lnTo>
                  <a:lnTo>
                    <a:pt x="117609" y="222250"/>
                  </a:lnTo>
                  <a:lnTo>
                    <a:pt x="144872" y="186690"/>
                  </a:lnTo>
                  <a:lnTo>
                    <a:pt x="176498" y="153670"/>
                  </a:lnTo>
                  <a:lnTo>
                    <a:pt x="212420" y="124460"/>
                  </a:lnTo>
                  <a:lnTo>
                    <a:pt x="146875" y="114300"/>
                  </a:lnTo>
                  <a:close/>
                </a:path>
                <a:path w="892175" h="891540">
                  <a:moveTo>
                    <a:pt x="768083" y="808990"/>
                  </a:moveTo>
                  <a:lnTo>
                    <a:pt x="731304" y="839470"/>
                  </a:lnTo>
                  <a:lnTo>
                    <a:pt x="691807" y="864870"/>
                  </a:lnTo>
                  <a:lnTo>
                    <a:pt x="757643" y="875030"/>
                  </a:lnTo>
                  <a:lnTo>
                    <a:pt x="768083" y="808990"/>
                  </a:lnTo>
                  <a:close/>
                </a:path>
                <a:path w="892175" h="891540">
                  <a:moveTo>
                    <a:pt x="679500" y="768350"/>
                  </a:moveTo>
                  <a:lnTo>
                    <a:pt x="633734" y="796290"/>
                  </a:lnTo>
                  <a:lnTo>
                    <a:pt x="585674" y="817880"/>
                  </a:lnTo>
                  <a:lnTo>
                    <a:pt x="535981" y="833120"/>
                  </a:lnTo>
                  <a:lnTo>
                    <a:pt x="485316" y="842010"/>
                  </a:lnTo>
                  <a:lnTo>
                    <a:pt x="434341" y="843280"/>
                  </a:lnTo>
                  <a:lnTo>
                    <a:pt x="649283" y="843280"/>
                  </a:lnTo>
                  <a:lnTo>
                    <a:pt x="669086" y="833120"/>
                  </a:lnTo>
                  <a:lnTo>
                    <a:pt x="679500" y="768350"/>
                  </a:lnTo>
                  <a:close/>
                </a:path>
                <a:path w="892175" h="891540">
                  <a:moveTo>
                    <a:pt x="438217" y="66040"/>
                  </a:moveTo>
                  <a:lnTo>
                    <a:pt x="393182" y="69850"/>
                  </a:lnTo>
                  <a:lnTo>
                    <a:pt x="348577" y="78740"/>
                  </a:lnTo>
                  <a:lnTo>
                    <a:pt x="304904" y="92710"/>
                  </a:lnTo>
                  <a:lnTo>
                    <a:pt x="262666" y="113030"/>
                  </a:lnTo>
                  <a:lnTo>
                    <a:pt x="222364" y="138430"/>
                  </a:lnTo>
                  <a:lnTo>
                    <a:pt x="185556" y="168910"/>
                  </a:lnTo>
                  <a:lnTo>
                    <a:pt x="153511" y="203200"/>
                  </a:lnTo>
                  <a:lnTo>
                    <a:pt x="126311" y="240030"/>
                  </a:lnTo>
                  <a:lnTo>
                    <a:pt x="104034" y="279400"/>
                  </a:lnTo>
                  <a:lnTo>
                    <a:pt x="86760" y="321310"/>
                  </a:lnTo>
                  <a:lnTo>
                    <a:pt x="74567" y="364490"/>
                  </a:lnTo>
                  <a:lnTo>
                    <a:pt x="67537" y="408940"/>
                  </a:lnTo>
                  <a:lnTo>
                    <a:pt x="65748" y="453390"/>
                  </a:lnTo>
                  <a:lnTo>
                    <a:pt x="69279" y="499110"/>
                  </a:lnTo>
                  <a:lnTo>
                    <a:pt x="78210" y="543560"/>
                  </a:lnTo>
                  <a:lnTo>
                    <a:pt x="92622" y="586740"/>
                  </a:lnTo>
                  <a:lnTo>
                    <a:pt x="112592" y="629920"/>
                  </a:lnTo>
                  <a:lnTo>
                    <a:pt x="138201" y="669290"/>
                  </a:lnTo>
                  <a:lnTo>
                    <a:pt x="168615" y="706120"/>
                  </a:lnTo>
                  <a:lnTo>
                    <a:pt x="202613" y="739140"/>
                  </a:lnTo>
                  <a:lnTo>
                    <a:pt x="239694" y="765810"/>
                  </a:lnTo>
                  <a:lnTo>
                    <a:pt x="279355" y="788670"/>
                  </a:lnTo>
                  <a:lnTo>
                    <a:pt x="321094" y="805180"/>
                  </a:lnTo>
                  <a:lnTo>
                    <a:pt x="364411" y="817880"/>
                  </a:lnTo>
                  <a:lnTo>
                    <a:pt x="408802" y="824230"/>
                  </a:lnTo>
                  <a:lnTo>
                    <a:pt x="453766" y="826770"/>
                  </a:lnTo>
                  <a:lnTo>
                    <a:pt x="498802" y="822960"/>
                  </a:lnTo>
                  <a:lnTo>
                    <a:pt x="543407" y="814070"/>
                  </a:lnTo>
                  <a:lnTo>
                    <a:pt x="563258" y="807720"/>
                  </a:lnTo>
                  <a:lnTo>
                    <a:pt x="435478" y="807720"/>
                  </a:lnTo>
                  <a:lnTo>
                    <a:pt x="389378" y="803910"/>
                  </a:lnTo>
                  <a:lnTo>
                    <a:pt x="344200" y="793750"/>
                  </a:lnTo>
                  <a:lnTo>
                    <a:pt x="300546" y="777240"/>
                  </a:lnTo>
                  <a:lnTo>
                    <a:pt x="259018" y="755650"/>
                  </a:lnTo>
                  <a:lnTo>
                    <a:pt x="220218" y="728980"/>
                  </a:lnTo>
                  <a:lnTo>
                    <a:pt x="184748" y="697230"/>
                  </a:lnTo>
                  <a:lnTo>
                    <a:pt x="153212" y="659130"/>
                  </a:lnTo>
                  <a:lnTo>
                    <a:pt x="127019" y="617220"/>
                  </a:lnTo>
                  <a:lnTo>
                    <a:pt x="107119" y="574040"/>
                  </a:lnTo>
                  <a:lnTo>
                    <a:pt x="93416" y="528320"/>
                  </a:lnTo>
                  <a:lnTo>
                    <a:pt x="85817" y="482600"/>
                  </a:lnTo>
                  <a:lnTo>
                    <a:pt x="84224" y="435610"/>
                  </a:lnTo>
                  <a:lnTo>
                    <a:pt x="88544" y="389890"/>
                  </a:lnTo>
                  <a:lnTo>
                    <a:pt x="98680" y="344170"/>
                  </a:lnTo>
                  <a:lnTo>
                    <a:pt x="114538" y="300990"/>
                  </a:lnTo>
                  <a:lnTo>
                    <a:pt x="136021" y="259080"/>
                  </a:lnTo>
                  <a:lnTo>
                    <a:pt x="163035" y="220980"/>
                  </a:lnTo>
                  <a:lnTo>
                    <a:pt x="195484" y="185420"/>
                  </a:lnTo>
                  <a:lnTo>
                    <a:pt x="233273" y="153670"/>
                  </a:lnTo>
                  <a:lnTo>
                    <a:pt x="274943" y="127000"/>
                  </a:lnTo>
                  <a:lnTo>
                    <a:pt x="318704" y="106680"/>
                  </a:lnTo>
                  <a:lnTo>
                    <a:pt x="363953" y="93980"/>
                  </a:lnTo>
                  <a:lnTo>
                    <a:pt x="410088" y="86360"/>
                  </a:lnTo>
                  <a:lnTo>
                    <a:pt x="456506" y="83820"/>
                  </a:lnTo>
                  <a:lnTo>
                    <a:pt x="561263" y="83820"/>
                  </a:lnTo>
                  <a:lnTo>
                    <a:pt x="527573" y="74930"/>
                  </a:lnTo>
                  <a:lnTo>
                    <a:pt x="483182" y="67310"/>
                  </a:lnTo>
                  <a:lnTo>
                    <a:pt x="438217" y="66040"/>
                  </a:lnTo>
                  <a:close/>
                </a:path>
                <a:path w="892175" h="891540">
                  <a:moveTo>
                    <a:pt x="561263" y="83820"/>
                  </a:moveTo>
                  <a:lnTo>
                    <a:pt x="456506" y="83820"/>
                  </a:lnTo>
                  <a:lnTo>
                    <a:pt x="502605" y="88900"/>
                  </a:lnTo>
                  <a:lnTo>
                    <a:pt x="547783" y="99060"/>
                  </a:lnTo>
                  <a:lnTo>
                    <a:pt x="591438" y="114300"/>
                  </a:lnTo>
                  <a:lnTo>
                    <a:pt x="632966" y="135890"/>
                  </a:lnTo>
                  <a:lnTo>
                    <a:pt x="671766" y="163830"/>
                  </a:lnTo>
                  <a:lnTo>
                    <a:pt x="707235" y="195580"/>
                  </a:lnTo>
                  <a:lnTo>
                    <a:pt x="738771" y="233680"/>
                  </a:lnTo>
                  <a:lnTo>
                    <a:pt x="764964" y="275590"/>
                  </a:lnTo>
                  <a:lnTo>
                    <a:pt x="784864" y="318770"/>
                  </a:lnTo>
                  <a:lnTo>
                    <a:pt x="798565" y="364490"/>
                  </a:lnTo>
                  <a:lnTo>
                    <a:pt x="806164" y="410210"/>
                  </a:lnTo>
                  <a:lnTo>
                    <a:pt x="807626" y="453390"/>
                  </a:lnTo>
                  <a:lnTo>
                    <a:pt x="807635" y="458470"/>
                  </a:lnTo>
                  <a:lnTo>
                    <a:pt x="803435" y="502920"/>
                  </a:lnTo>
                  <a:lnTo>
                    <a:pt x="793298" y="547370"/>
                  </a:lnTo>
                  <a:lnTo>
                    <a:pt x="777440" y="591820"/>
                  </a:lnTo>
                  <a:lnTo>
                    <a:pt x="755957" y="633730"/>
                  </a:lnTo>
                  <a:lnTo>
                    <a:pt x="728944" y="671830"/>
                  </a:lnTo>
                  <a:lnTo>
                    <a:pt x="696497" y="707390"/>
                  </a:lnTo>
                  <a:lnTo>
                    <a:pt x="658710" y="739140"/>
                  </a:lnTo>
                  <a:lnTo>
                    <a:pt x="617040" y="764540"/>
                  </a:lnTo>
                  <a:lnTo>
                    <a:pt x="573279" y="784860"/>
                  </a:lnTo>
                  <a:lnTo>
                    <a:pt x="528031" y="798830"/>
                  </a:lnTo>
                  <a:lnTo>
                    <a:pt x="481896" y="806450"/>
                  </a:lnTo>
                  <a:lnTo>
                    <a:pt x="435478" y="807720"/>
                  </a:lnTo>
                  <a:lnTo>
                    <a:pt x="563258" y="807720"/>
                  </a:lnTo>
                  <a:lnTo>
                    <a:pt x="629318" y="779780"/>
                  </a:lnTo>
                  <a:lnTo>
                    <a:pt x="669620" y="754380"/>
                  </a:lnTo>
                  <a:lnTo>
                    <a:pt x="706428" y="723900"/>
                  </a:lnTo>
                  <a:lnTo>
                    <a:pt x="738472" y="689610"/>
                  </a:lnTo>
                  <a:lnTo>
                    <a:pt x="765672" y="652780"/>
                  </a:lnTo>
                  <a:lnTo>
                    <a:pt x="787949" y="613410"/>
                  </a:lnTo>
                  <a:lnTo>
                    <a:pt x="805224" y="571500"/>
                  </a:lnTo>
                  <a:lnTo>
                    <a:pt x="817416" y="528320"/>
                  </a:lnTo>
                  <a:lnTo>
                    <a:pt x="824447" y="483870"/>
                  </a:lnTo>
                  <a:lnTo>
                    <a:pt x="826236" y="438150"/>
                  </a:lnTo>
                  <a:lnTo>
                    <a:pt x="822705" y="393700"/>
                  </a:lnTo>
                  <a:lnTo>
                    <a:pt x="813773" y="349250"/>
                  </a:lnTo>
                  <a:lnTo>
                    <a:pt x="799362" y="304800"/>
                  </a:lnTo>
                  <a:lnTo>
                    <a:pt x="779392" y="262890"/>
                  </a:lnTo>
                  <a:lnTo>
                    <a:pt x="753783" y="222250"/>
                  </a:lnTo>
                  <a:lnTo>
                    <a:pt x="723368" y="185420"/>
                  </a:lnTo>
                  <a:lnTo>
                    <a:pt x="689370" y="153670"/>
                  </a:lnTo>
                  <a:lnTo>
                    <a:pt x="652290" y="127000"/>
                  </a:lnTo>
                  <a:lnTo>
                    <a:pt x="612629" y="104140"/>
                  </a:lnTo>
                  <a:lnTo>
                    <a:pt x="570889" y="86360"/>
                  </a:lnTo>
                  <a:lnTo>
                    <a:pt x="561263" y="83820"/>
                  </a:lnTo>
                  <a:close/>
                </a:path>
                <a:path w="892175" h="891540">
                  <a:moveTo>
                    <a:pt x="838479" y="508000"/>
                  </a:moveTo>
                  <a:lnTo>
                    <a:pt x="827349" y="557530"/>
                  </a:lnTo>
                  <a:lnTo>
                    <a:pt x="809942" y="605790"/>
                  </a:lnTo>
                  <a:lnTo>
                    <a:pt x="786361" y="651510"/>
                  </a:lnTo>
                  <a:lnTo>
                    <a:pt x="756713" y="693420"/>
                  </a:lnTo>
                  <a:lnTo>
                    <a:pt x="721100" y="732790"/>
                  </a:lnTo>
                  <a:lnTo>
                    <a:pt x="679627" y="767080"/>
                  </a:lnTo>
                  <a:lnTo>
                    <a:pt x="745274" y="778510"/>
                  </a:lnTo>
                  <a:lnTo>
                    <a:pt x="782197" y="740410"/>
                  </a:lnTo>
                  <a:lnTo>
                    <a:pt x="813942" y="699770"/>
                  </a:lnTo>
                  <a:lnTo>
                    <a:pt x="840433" y="656590"/>
                  </a:lnTo>
                  <a:lnTo>
                    <a:pt x="861596" y="609600"/>
                  </a:lnTo>
                  <a:lnTo>
                    <a:pt x="877354" y="561340"/>
                  </a:lnTo>
                  <a:lnTo>
                    <a:pt x="838479" y="508000"/>
                  </a:lnTo>
                  <a:close/>
                </a:path>
                <a:path w="892175" h="891540">
                  <a:moveTo>
                    <a:pt x="27317" y="692150"/>
                  </a:moveTo>
                  <a:lnTo>
                    <a:pt x="16853" y="758190"/>
                  </a:lnTo>
                  <a:lnTo>
                    <a:pt x="82892" y="768350"/>
                  </a:lnTo>
                  <a:lnTo>
                    <a:pt x="75228" y="759460"/>
                  </a:lnTo>
                  <a:lnTo>
                    <a:pt x="67732" y="750570"/>
                  </a:lnTo>
                  <a:lnTo>
                    <a:pt x="60422" y="740410"/>
                  </a:lnTo>
                  <a:lnTo>
                    <a:pt x="53314" y="731520"/>
                  </a:lnTo>
                  <a:lnTo>
                    <a:pt x="46395" y="721360"/>
                  </a:lnTo>
                  <a:lnTo>
                    <a:pt x="39763" y="711200"/>
                  </a:lnTo>
                  <a:lnTo>
                    <a:pt x="33408" y="702310"/>
                  </a:lnTo>
                  <a:lnTo>
                    <a:pt x="27317" y="692150"/>
                  </a:lnTo>
                  <a:close/>
                </a:path>
                <a:path w="892175" h="891540">
                  <a:moveTo>
                    <a:pt x="408292" y="605790"/>
                  </a:moveTo>
                  <a:lnTo>
                    <a:pt x="396069" y="607060"/>
                  </a:lnTo>
                  <a:lnTo>
                    <a:pt x="337135" y="607060"/>
                  </a:lnTo>
                  <a:lnTo>
                    <a:pt x="309232" y="608330"/>
                  </a:lnTo>
                  <a:lnTo>
                    <a:pt x="328726" y="628650"/>
                  </a:lnTo>
                  <a:lnTo>
                    <a:pt x="399466" y="704850"/>
                  </a:lnTo>
                  <a:lnTo>
                    <a:pt x="415696" y="721360"/>
                  </a:lnTo>
                  <a:lnTo>
                    <a:pt x="606501" y="669290"/>
                  </a:lnTo>
                  <a:lnTo>
                    <a:pt x="608901" y="668020"/>
                  </a:lnTo>
                  <a:lnTo>
                    <a:pt x="420752" y="668020"/>
                  </a:lnTo>
                  <a:lnTo>
                    <a:pt x="409217" y="664210"/>
                  </a:lnTo>
                  <a:lnTo>
                    <a:pt x="402653" y="656590"/>
                  </a:lnTo>
                  <a:lnTo>
                    <a:pt x="399709" y="643890"/>
                  </a:lnTo>
                  <a:lnTo>
                    <a:pt x="400415" y="631190"/>
                  </a:lnTo>
                  <a:lnTo>
                    <a:pt x="403650" y="617220"/>
                  </a:lnTo>
                  <a:lnTo>
                    <a:pt x="408292" y="605790"/>
                  </a:lnTo>
                  <a:close/>
                </a:path>
                <a:path w="892175" h="891540">
                  <a:moveTo>
                    <a:pt x="527789" y="476250"/>
                  </a:moveTo>
                  <a:lnTo>
                    <a:pt x="407670" y="476250"/>
                  </a:lnTo>
                  <a:lnTo>
                    <a:pt x="509739" y="617220"/>
                  </a:lnTo>
                  <a:lnTo>
                    <a:pt x="446366" y="661670"/>
                  </a:lnTo>
                  <a:lnTo>
                    <a:pt x="434166" y="666750"/>
                  </a:lnTo>
                  <a:lnTo>
                    <a:pt x="420752" y="668020"/>
                  </a:lnTo>
                  <a:lnTo>
                    <a:pt x="608901" y="668020"/>
                  </a:lnTo>
                  <a:lnTo>
                    <a:pt x="679799" y="560070"/>
                  </a:lnTo>
                  <a:lnTo>
                    <a:pt x="588441" y="560070"/>
                  </a:lnTo>
                  <a:lnTo>
                    <a:pt x="527789" y="476250"/>
                  </a:lnTo>
                  <a:close/>
                </a:path>
                <a:path w="892175" h="891540">
                  <a:moveTo>
                    <a:pt x="589038" y="280670"/>
                  </a:moveTo>
                  <a:lnTo>
                    <a:pt x="244221" y="530860"/>
                  </a:lnTo>
                  <a:lnTo>
                    <a:pt x="277799" y="570230"/>
                  </a:lnTo>
                  <a:lnTo>
                    <a:pt x="407670" y="476250"/>
                  </a:lnTo>
                  <a:lnTo>
                    <a:pt x="527789" y="476250"/>
                  </a:lnTo>
                  <a:lnTo>
                    <a:pt x="486435" y="419100"/>
                  </a:lnTo>
                  <a:lnTo>
                    <a:pt x="615556" y="325120"/>
                  </a:lnTo>
                  <a:lnTo>
                    <a:pt x="589038" y="280670"/>
                  </a:lnTo>
                  <a:close/>
                </a:path>
                <a:path w="892175" h="891540">
                  <a:moveTo>
                    <a:pt x="693129" y="458470"/>
                  </a:moveTo>
                  <a:lnTo>
                    <a:pt x="622233" y="458470"/>
                  </a:lnTo>
                  <a:lnTo>
                    <a:pt x="635463" y="459740"/>
                  </a:lnTo>
                  <a:lnTo>
                    <a:pt x="648084" y="463550"/>
                  </a:lnTo>
                  <a:lnTo>
                    <a:pt x="659295" y="469900"/>
                  </a:lnTo>
                  <a:lnTo>
                    <a:pt x="664275" y="478790"/>
                  </a:lnTo>
                  <a:lnTo>
                    <a:pt x="664344" y="490220"/>
                  </a:lnTo>
                  <a:lnTo>
                    <a:pt x="659882" y="502920"/>
                  </a:lnTo>
                  <a:lnTo>
                    <a:pt x="651268" y="513080"/>
                  </a:lnTo>
                  <a:lnTo>
                    <a:pt x="588441" y="560070"/>
                  </a:lnTo>
                  <a:lnTo>
                    <a:pt x="679799" y="560070"/>
                  </a:lnTo>
                  <a:lnTo>
                    <a:pt x="717334" y="502920"/>
                  </a:lnTo>
                  <a:lnTo>
                    <a:pt x="705800" y="481330"/>
                  </a:lnTo>
                  <a:lnTo>
                    <a:pt x="693129" y="458470"/>
                  </a:lnTo>
                  <a:close/>
                </a:path>
                <a:path w="892175" h="891540">
                  <a:moveTo>
                    <a:pt x="236258" y="397510"/>
                  </a:moveTo>
                  <a:lnTo>
                    <a:pt x="207155" y="398780"/>
                  </a:lnTo>
                  <a:lnTo>
                    <a:pt x="127063" y="398780"/>
                  </a:lnTo>
                  <a:lnTo>
                    <a:pt x="226441" y="511810"/>
                  </a:lnTo>
                  <a:lnTo>
                    <a:pt x="319248" y="444500"/>
                  </a:lnTo>
                  <a:lnTo>
                    <a:pt x="232575" y="444500"/>
                  </a:lnTo>
                  <a:lnTo>
                    <a:pt x="237693" y="400050"/>
                  </a:lnTo>
                  <a:lnTo>
                    <a:pt x="236258" y="397510"/>
                  </a:lnTo>
                  <a:close/>
                </a:path>
                <a:path w="892175" h="891540">
                  <a:moveTo>
                    <a:pt x="767491" y="212098"/>
                  </a:moveTo>
                  <a:lnTo>
                    <a:pt x="796232" y="257810"/>
                  </a:lnTo>
                  <a:lnTo>
                    <a:pt x="818074" y="306070"/>
                  </a:lnTo>
                  <a:lnTo>
                    <a:pt x="833116" y="355600"/>
                  </a:lnTo>
                  <a:lnTo>
                    <a:pt x="841464" y="406400"/>
                  </a:lnTo>
                  <a:lnTo>
                    <a:pt x="843089" y="453390"/>
                  </a:lnTo>
                  <a:lnTo>
                    <a:pt x="843103" y="458470"/>
                  </a:lnTo>
                  <a:lnTo>
                    <a:pt x="838492" y="508000"/>
                  </a:lnTo>
                  <a:lnTo>
                    <a:pt x="891997" y="469900"/>
                  </a:lnTo>
                  <a:lnTo>
                    <a:pt x="891824" y="419100"/>
                  </a:lnTo>
                  <a:lnTo>
                    <a:pt x="885929" y="368300"/>
                  </a:lnTo>
                  <a:lnTo>
                    <a:pt x="874227" y="318770"/>
                  </a:lnTo>
                  <a:lnTo>
                    <a:pt x="856631" y="270510"/>
                  </a:lnTo>
                  <a:lnTo>
                    <a:pt x="833056" y="222250"/>
                  </a:lnTo>
                  <a:lnTo>
                    <a:pt x="767491" y="212098"/>
                  </a:lnTo>
                  <a:close/>
                </a:path>
                <a:path w="892175" h="891540">
                  <a:moveTo>
                    <a:pt x="641908" y="365760"/>
                  </a:moveTo>
                  <a:lnTo>
                    <a:pt x="632789" y="392430"/>
                  </a:lnTo>
                  <a:lnTo>
                    <a:pt x="622579" y="422910"/>
                  </a:lnTo>
                  <a:lnTo>
                    <a:pt x="613855" y="448310"/>
                  </a:lnTo>
                  <a:lnTo>
                    <a:pt x="609193" y="459740"/>
                  </a:lnTo>
                  <a:lnTo>
                    <a:pt x="622233" y="458470"/>
                  </a:lnTo>
                  <a:lnTo>
                    <a:pt x="693129" y="458470"/>
                  </a:lnTo>
                  <a:lnTo>
                    <a:pt x="655821" y="391160"/>
                  </a:lnTo>
                  <a:lnTo>
                    <a:pt x="641908" y="365760"/>
                  </a:lnTo>
                  <a:close/>
                </a:path>
                <a:path w="892175" h="891540">
                  <a:moveTo>
                    <a:pt x="306692" y="252730"/>
                  </a:moveTo>
                  <a:lnTo>
                    <a:pt x="305333" y="254000"/>
                  </a:lnTo>
                  <a:lnTo>
                    <a:pt x="301275" y="280670"/>
                  </a:lnTo>
                  <a:lnTo>
                    <a:pt x="292303" y="332740"/>
                  </a:lnTo>
                  <a:lnTo>
                    <a:pt x="288302" y="358140"/>
                  </a:lnTo>
                  <a:lnTo>
                    <a:pt x="333298" y="370840"/>
                  </a:lnTo>
                  <a:lnTo>
                    <a:pt x="334340" y="372110"/>
                  </a:lnTo>
                  <a:lnTo>
                    <a:pt x="292950" y="443230"/>
                  </a:lnTo>
                  <a:lnTo>
                    <a:pt x="232575" y="444500"/>
                  </a:lnTo>
                  <a:lnTo>
                    <a:pt x="319248" y="444500"/>
                  </a:lnTo>
                  <a:lnTo>
                    <a:pt x="494355" y="317500"/>
                  </a:lnTo>
                  <a:lnTo>
                    <a:pt x="410464" y="317500"/>
                  </a:lnTo>
                  <a:lnTo>
                    <a:pt x="409435" y="316230"/>
                  </a:lnTo>
                  <a:lnTo>
                    <a:pt x="411403" y="269240"/>
                  </a:lnTo>
                  <a:lnTo>
                    <a:pt x="333083" y="257810"/>
                  </a:lnTo>
                  <a:lnTo>
                    <a:pt x="306692" y="252730"/>
                  </a:lnTo>
                  <a:close/>
                </a:path>
                <a:path w="892175" h="891540">
                  <a:moveTo>
                    <a:pt x="499135" y="128270"/>
                  </a:moveTo>
                  <a:lnTo>
                    <a:pt x="490575" y="153670"/>
                  </a:lnTo>
                  <a:lnTo>
                    <a:pt x="482760" y="179070"/>
                  </a:lnTo>
                  <a:lnTo>
                    <a:pt x="474509" y="204470"/>
                  </a:lnTo>
                  <a:lnTo>
                    <a:pt x="464642" y="232410"/>
                  </a:lnTo>
                  <a:lnTo>
                    <a:pt x="466077" y="233680"/>
                  </a:lnTo>
                  <a:lnTo>
                    <a:pt x="511124" y="242570"/>
                  </a:lnTo>
                  <a:lnTo>
                    <a:pt x="490385" y="299720"/>
                  </a:lnTo>
                  <a:lnTo>
                    <a:pt x="410464" y="317500"/>
                  </a:lnTo>
                  <a:lnTo>
                    <a:pt x="494355" y="317500"/>
                  </a:lnTo>
                  <a:lnTo>
                    <a:pt x="576656" y="257810"/>
                  </a:lnTo>
                  <a:lnTo>
                    <a:pt x="499135" y="128270"/>
                  </a:lnTo>
                  <a:close/>
                </a:path>
                <a:path w="892175" h="891540">
                  <a:moveTo>
                    <a:pt x="561467" y="15240"/>
                  </a:moveTo>
                  <a:lnTo>
                    <a:pt x="508064" y="53330"/>
                  </a:lnTo>
                  <a:lnTo>
                    <a:pt x="550763" y="62230"/>
                  </a:lnTo>
                  <a:lnTo>
                    <a:pt x="592212" y="76200"/>
                  </a:lnTo>
                  <a:lnTo>
                    <a:pt x="632084" y="95250"/>
                  </a:lnTo>
                  <a:lnTo>
                    <a:pt x="669965" y="118110"/>
                  </a:lnTo>
                  <a:lnTo>
                    <a:pt x="705436" y="144780"/>
                  </a:lnTo>
                  <a:lnTo>
                    <a:pt x="738082" y="176530"/>
                  </a:lnTo>
                  <a:lnTo>
                    <a:pt x="767443" y="212038"/>
                  </a:lnTo>
                  <a:lnTo>
                    <a:pt x="777824" y="147320"/>
                  </a:lnTo>
                  <a:lnTo>
                    <a:pt x="740353" y="110490"/>
                  </a:lnTo>
                  <a:lnTo>
                    <a:pt x="699470" y="78740"/>
                  </a:lnTo>
                  <a:lnTo>
                    <a:pt x="655685" y="52070"/>
                  </a:lnTo>
                  <a:lnTo>
                    <a:pt x="609514" y="30480"/>
                  </a:lnTo>
                  <a:lnTo>
                    <a:pt x="561467" y="15240"/>
                  </a:lnTo>
                  <a:close/>
                </a:path>
                <a:path w="892175" h="891540">
                  <a:moveTo>
                    <a:pt x="808939" y="124460"/>
                  </a:moveTo>
                  <a:lnTo>
                    <a:pt x="816655" y="133350"/>
                  </a:lnTo>
                  <a:lnTo>
                    <a:pt x="824195" y="142240"/>
                  </a:lnTo>
                  <a:lnTo>
                    <a:pt x="831549" y="151130"/>
                  </a:lnTo>
                  <a:lnTo>
                    <a:pt x="838708" y="161290"/>
                  </a:lnTo>
                  <a:lnTo>
                    <a:pt x="845569" y="170180"/>
                  </a:lnTo>
                  <a:lnTo>
                    <a:pt x="852154" y="180340"/>
                  </a:lnTo>
                  <a:lnTo>
                    <a:pt x="858467" y="190500"/>
                  </a:lnTo>
                  <a:lnTo>
                    <a:pt x="864514" y="200660"/>
                  </a:lnTo>
                  <a:lnTo>
                    <a:pt x="874979" y="134620"/>
                  </a:lnTo>
                  <a:lnTo>
                    <a:pt x="808939" y="124460"/>
                  </a:lnTo>
                  <a:close/>
                </a:path>
                <a:path w="892175" h="891540">
                  <a:moveTo>
                    <a:pt x="469252" y="0"/>
                  </a:moveTo>
                  <a:lnTo>
                    <a:pt x="418692" y="0"/>
                  </a:lnTo>
                  <a:lnTo>
                    <a:pt x="368242" y="6350"/>
                  </a:lnTo>
                  <a:lnTo>
                    <a:pt x="318415" y="17780"/>
                  </a:lnTo>
                  <a:lnTo>
                    <a:pt x="269724" y="35560"/>
                  </a:lnTo>
                  <a:lnTo>
                    <a:pt x="222681" y="59690"/>
                  </a:lnTo>
                  <a:lnTo>
                    <a:pt x="212318" y="124460"/>
                  </a:lnTo>
                  <a:lnTo>
                    <a:pt x="251482" y="99060"/>
                  </a:lnTo>
                  <a:lnTo>
                    <a:pt x="292300" y="80010"/>
                  </a:lnTo>
                  <a:lnTo>
                    <a:pt x="334458" y="64770"/>
                  </a:lnTo>
                  <a:lnTo>
                    <a:pt x="377539" y="54610"/>
                  </a:lnTo>
                  <a:lnTo>
                    <a:pt x="421127" y="49530"/>
                  </a:lnTo>
                  <a:lnTo>
                    <a:pt x="505279" y="49530"/>
                  </a:lnTo>
                  <a:lnTo>
                    <a:pt x="469252" y="0"/>
                  </a:lnTo>
                  <a:close/>
                </a:path>
                <a:path w="892175" h="891540">
                  <a:moveTo>
                    <a:pt x="134173" y="16510"/>
                  </a:moveTo>
                  <a:lnTo>
                    <a:pt x="123685" y="83820"/>
                  </a:lnTo>
                  <a:lnTo>
                    <a:pt x="132596" y="74930"/>
                  </a:lnTo>
                  <a:lnTo>
                    <a:pt x="141732" y="68580"/>
                  </a:lnTo>
                  <a:lnTo>
                    <a:pt x="151095" y="60960"/>
                  </a:lnTo>
                  <a:lnTo>
                    <a:pt x="160708" y="53330"/>
                  </a:lnTo>
                  <a:lnTo>
                    <a:pt x="170459" y="46990"/>
                  </a:lnTo>
                  <a:lnTo>
                    <a:pt x="180341" y="39370"/>
                  </a:lnTo>
                  <a:lnTo>
                    <a:pt x="190330" y="33020"/>
                  </a:lnTo>
                  <a:lnTo>
                    <a:pt x="200418" y="27940"/>
                  </a:lnTo>
                  <a:lnTo>
                    <a:pt x="134173" y="16510"/>
                  </a:lnTo>
                  <a:close/>
                </a:path>
                <a:path w="892175" h="891540">
                  <a:moveTo>
                    <a:pt x="505279" y="49530"/>
                  </a:moveTo>
                  <a:lnTo>
                    <a:pt x="464804" y="49530"/>
                  </a:lnTo>
                  <a:lnTo>
                    <a:pt x="508043" y="53330"/>
                  </a:lnTo>
                  <a:lnTo>
                    <a:pt x="505279" y="4953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06775" y="4650190"/>
              <a:ext cx="1010919" cy="1047750"/>
            </a:xfrm>
            <a:custGeom>
              <a:avLst/>
              <a:gdLst/>
              <a:ahLst/>
              <a:cxnLst/>
              <a:rect l="l" t="t" r="r" b="b"/>
              <a:pathLst>
                <a:path w="1010919" h="1047750">
                  <a:moveTo>
                    <a:pt x="0" y="1047496"/>
                  </a:moveTo>
                  <a:lnTo>
                    <a:pt x="1010412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48090" y="4650190"/>
              <a:ext cx="1010919" cy="1047750"/>
            </a:xfrm>
            <a:custGeom>
              <a:avLst/>
              <a:gdLst/>
              <a:ahLst/>
              <a:cxnLst/>
              <a:rect l="l" t="t" r="r" b="b"/>
              <a:pathLst>
                <a:path w="1010919" h="1047750">
                  <a:moveTo>
                    <a:pt x="0" y="1047496"/>
                  </a:moveTo>
                  <a:lnTo>
                    <a:pt x="1010412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906775" y="6588279"/>
              <a:ext cx="1010919" cy="1047750"/>
            </a:xfrm>
            <a:custGeom>
              <a:avLst/>
              <a:gdLst/>
              <a:ahLst/>
              <a:cxnLst/>
              <a:rect l="l" t="t" r="r" b="b"/>
              <a:pathLst>
                <a:path w="1010919" h="1047750">
                  <a:moveTo>
                    <a:pt x="0" y="1047495"/>
                  </a:moveTo>
                  <a:lnTo>
                    <a:pt x="1010412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551111" y="5602836"/>
              <a:ext cx="3023235" cy="796290"/>
            </a:xfrm>
            <a:custGeom>
              <a:avLst/>
              <a:gdLst/>
              <a:ahLst/>
              <a:cxnLst/>
              <a:rect l="l" t="t" r="r" b="b"/>
              <a:pathLst>
                <a:path w="3023234" h="796289">
                  <a:moveTo>
                    <a:pt x="0" y="795731"/>
                  </a:moveTo>
                  <a:lnTo>
                    <a:pt x="3022866" y="0"/>
                  </a:lnTo>
                </a:path>
              </a:pathLst>
            </a:custGeom>
            <a:ln w="25399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329244" y="2590111"/>
              <a:ext cx="1010919" cy="1047750"/>
            </a:xfrm>
            <a:custGeom>
              <a:avLst/>
              <a:gdLst/>
              <a:ahLst/>
              <a:cxnLst/>
              <a:rect l="l" t="t" r="r" b="b"/>
              <a:pathLst>
                <a:path w="1010920" h="1047750">
                  <a:moveTo>
                    <a:pt x="0" y="1047496"/>
                  </a:moveTo>
                  <a:lnTo>
                    <a:pt x="1010412" y="0"/>
                  </a:lnTo>
                </a:path>
              </a:pathLst>
            </a:custGeom>
            <a:ln w="25400">
              <a:solidFill>
                <a:srgbClr val="E206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195974" y="4707694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158026" y="0"/>
                  </a:move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10743" y="73405"/>
                  </a:ln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195974" y="4707694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310743" y="73405"/>
                  </a:move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06521" y="111488"/>
                  </a:lnTo>
                  <a:lnTo>
                    <a:pt x="310743" y="73405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21550" y="4734131"/>
              <a:ext cx="148145" cy="12210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551777" y="4303848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60">
                  <a:moveTo>
                    <a:pt x="258735" y="0"/>
                  </a:move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  <a:lnTo>
                    <a:pt x="132793" y="188686"/>
                  </a:lnTo>
                  <a:lnTo>
                    <a:pt x="183644" y="184730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551777" y="4303848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60">
                  <a:moveTo>
                    <a:pt x="107899" y="187636"/>
                  </a:moveTo>
                  <a:lnTo>
                    <a:pt x="158416" y="187993"/>
                  </a:lnTo>
                  <a:lnTo>
                    <a:pt x="207352" y="178073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10493" y="4434804"/>
              <a:ext cx="162645" cy="14407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0017405" y="4552166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158026" y="0"/>
                  </a:move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10743" y="73405"/>
                  </a:ln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17405" y="4552166"/>
              <a:ext cx="311150" cy="176530"/>
            </a:xfrm>
            <a:custGeom>
              <a:avLst/>
              <a:gdLst/>
              <a:ahLst/>
              <a:cxnLst/>
              <a:rect l="l" t="t" r="r" b="b"/>
              <a:pathLst>
                <a:path w="311150" h="176529">
                  <a:moveTo>
                    <a:pt x="310743" y="73405"/>
                  </a:moveTo>
                  <a:lnTo>
                    <a:pt x="293487" y="36986"/>
                  </a:lnTo>
                  <a:lnTo>
                    <a:pt x="259583" y="12938"/>
                  </a:lnTo>
                  <a:lnTo>
                    <a:pt x="213079" y="771"/>
                  </a:lnTo>
                  <a:lnTo>
                    <a:pt x="158026" y="0"/>
                  </a:lnTo>
                  <a:lnTo>
                    <a:pt x="133767" y="4248"/>
                  </a:lnTo>
                  <a:lnTo>
                    <a:pt x="109607" y="12214"/>
                  </a:lnTo>
                  <a:lnTo>
                    <a:pt x="86199" y="22670"/>
                  </a:lnTo>
                  <a:lnTo>
                    <a:pt x="64198" y="34391"/>
                  </a:lnTo>
                  <a:lnTo>
                    <a:pt x="38486" y="45884"/>
                  </a:lnTo>
                  <a:lnTo>
                    <a:pt x="19105" y="50106"/>
                  </a:lnTo>
                  <a:lnTo>
                    <a:pt x="6875" y="50277"/>
                  </a:lnTo>
                  <a:lnTo>
                    <a:pt x="2616" y="49618"/>
                  </a:lnTo>
                  <a:lnTo>
                    <a:pt x="0" y="150012"/>
                  </a:lnTo>
                  <a:lnTo>
                    <a:pt x="67887" y="168049"/>
                  </a:lnTo>
                  <a:lnTo>
                    <a:pt x="110094" y="176009"/>
                  </a:lnTo>
                  <a:lnTo>
                    <a:pt x="144241" y="175644"/>
                  </a:lnTo>
                  <a:lnTo>
                    <a:pt x="187947" y="168706"/>
                  </a:lnTo>
                  <a:lnTo>
                    <a:pt x="240168" y="156569"/>
                  </a:lnTo>
                  <a:lnTo>
                    <a:pt x="281344" y="138353"/>
                  </a:lnTo>
                  <a:lnTo>
                    <a:pt x="306521" y="111488"/>
                  </a:lnTo>
                  <a:lnTo>
                    <a:pt x="310743" y="73405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42981" y="4578601"/>
              <a:ext cx="148145" cy="122109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0373208" y="4148320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60">
                  <a:moveTo>
                    <a:pt x="258735" y="0"/>
                  </a:move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  <a:lnTo>
                    <a:pt x="132793" y="188686"/>
                  </a:lnTo>
                  <a:lnTo>
                    <a:pt x="183644" y="184730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373208" y="4148320"/>
              <a:ext cx="313690" cy="200660"/>
            </a:xfrm>
            <a:custGeom>
              <a:avLst/>
              <a:gdLst/>
              <a:ahLst/>
              <a:cxnLst/>
              <a:rect l="l" t="t" r="r" b="b"/>
              <a:pathLst>
                <a:path w="313690" h="200660">
                  <a:moveTo>
                    <a:pt x="107899" y="187636"/>
                  </a:moveTo>
                  <a:lnTo>
                    <a:pt x="158416" y="187993"/>
                  </a:lnTo>
                  <a:lnTo>
                    <a:pt x="207352" y="178073"/>
                  </a:lnTo>
                  <a:lnTo>
                    <a:pt x="256662" y="153573"/>
                  </a:lnTo>
                  <a:lnTo>
                    <a:pt x="293336" y="122497"/>
                  </a:lnTo>
                  <a:lnTo>
                    <a:pt x="313510" y="86154"/>
                  </a:lnTo>
                  <a:lnTo>
                    <a:pt x="313321" y="45853"/>
                  </a:lnTo>
                  <a:lnTo>
                    <a:pt x="293049" y="13339"/>
                  </a:lnTo>
                  <a:lnTo>
                    <a:pt x="258735" y="0"/>
                  </a:lnTo>
                  <a:lnTo>
                    <a:pt x="213732" y="1376"/>
                  </a:lnTo>
                  <a:lnTo>
                    <a:pt x="161391" y="13011"/>
                  </a:lnTo>
                  <a:lnTo>
                    <a:pt x="106261" y="36675"/>
                  </a:lnTo>
                  <a:lnTo>
                    <a:pt x="54106" y="69483"/>
                  </a:lnTo>
                  <a:lnTo>
                    <a:pt x="15246" y="98587"/>
                  </a:lnTo>
                  <a:lnTo>
                    <a:pt x="0" y="111144"/>
                  </a:lnTo>
                  <a:lnTo>
                    <a:pt x="45770" y="200526"/>
                  </a:lnTo>
                  <a:lnTo>
                    <a:pt x="57085" y="191388"/>
                  </a:lnTo>
                  <a:lnTo>
                    <a:pt x="67329" y="186999"/>
                  </a:lnTo>
                  <a:lnTo>
                    <a:pt x="82325" y="186151"/>
                  </a:lnTo>
                  <a:lnTo>
                    <a:pt x="107899" y="187636"/>
                  </a:lnTo>
                </a:path>
              </a:pathLst>
            </a:custGeom>
            <a:ln w="698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31923" y="4279275"/>
              <a:ext cx="162645" cy="144079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629637" y="8805163"/>
              <a:ext cx="198119" cy="219847"/>
            </a:xfrm>
            <a:prstGeom prst="rect">
              <a:avLst/>
            </a:prstGeom>
          </p:spPr>
        </p:pic>
      </p:grp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51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409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spc="-80" dirty="0"/>
              <a:t> </a:t>
            </a:r>
            <a:r>
              <a:rPr dirty="0"/>
              <a:t>C C O L A D E </a:t>
            </a:r>
            <a:r>
              <a:rPr spc="-50" dirty="0"/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6728" y="657831"/>
            <a:ext cx="39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9902" y="657831"/>
            <a:ext cx="47637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000" spc="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59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CORPORATE</a:t>
            </a:r>
            <a:r>
              <a:rPr sz="1000" spc="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"/>
                <a:cs typeface="Arial"/>
              </a:rPr>
              <a:t>GUIDELINES</a:t>
            </a:r>
            <a:r>
              <a:rPr sz="1000" spc="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0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-Black"/>
                <a:cs typeface="Darwin-Black"/>
              </a:rPr>
              <a:t>A</a:t>
            </a:r>
            <a:r>
              <a:rPr sz="1000" b="1" spc="-4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65" dirty="0">
                <a:solidFill>
                  <a:srgbClr val="FFFFFF"/>
                </a:solidFill>
                <a:latin typeface="Darwin-Black"/>
                <a:cs typeface="Darwin-Black"/>
              </a:rPr>
              <a:t>CCOLADES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8318" y="2165348"/>
            <a:ext cx="8942705" cy="202692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an</a:t>
            </a:r>
            <a:r>
              <a:rPr sz="20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innovator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an</a:t>
            </a:r>
            <a:r>
              <a:rPr sz="20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Darwin-Light"/>
                <a:cs typeface="Darwin-Light"/>
              </a:rPr>
              <a:t>industry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leader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20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we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have</a:t>
            </a:r>
            <a:endParaRPr sz="2000">
              <a:latin typeface="Darwin-Light"/>
              <a:cs typeface="Darwin-Light"/>
            </a:endParaRPr>
          </a:p>
          <a:p>
            <a:pPr marL="12700" marR="5080">
              <a:lnSpc>
                <a:spcPct val="145800"/>
              </a:lnSpc>
            </a:pP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awards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Darwin-Light"/>
                <a:cs typeface="Darwin-Light"/>
              </a:rPr>
              <a:t>prove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it.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Darwin-Light"/>
                <a:cs typeface="Darwin-Light"/>
              </a:rPr>
              <a:t>Accolades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Darwin-Light"/>
                <a:cs typeface="Darwin-Light"/>
              </a:rPr>
              <a:t>allow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us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set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Darwin-Light"/>
                <a:cs typeface="Darwin-Light"/>
              </a:rPr>
              <a:t>ourselves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Darwin-Light"/>
                <a:cs typeface="Darwin-Light"/>
              </a:rPr>
              <a:t>apart</a:t>
            </a:r>
            <a:r>
              <a:rPr sz="200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Darwin-Light"/>
                <a:cs typeface="Darwin-Light"/>
              </a:rPr>
              <a:t>from</a:t>
            </a:r>
            <a:r>
              <a:rPr sz="200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Darwin-Light"/>
                <a:cs typeface="Darwin-Light"/>
              </a:rPr>
              <a:t>the </a:t>
            </a:r>
            <a:r>
              <a:rPr sz="2000" spc="105" dirty="0">
                <a:solidFill>
                  <a:srgbClr val="FFFFFF"/>
                </a:solidFill>
                <a:latin typeface="Darwin-Light"/>
                <a:cs typeface="Darwin-Light"/>
              </a:rPr>
              <a:t>competition</a:t>
            </a:r>
            <a:r>
              <a:rPr sz="2000" spc="2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FFFFFF"/>
                </a:solidFill>
                <a:latin typeface="Darwin-Light"/>
                <a:cs typeface="Darwin-Light"/>
              </a:rPr>
              <a:t>by</a:t>
            </a:r>
            <a:r>
              <a:rPr sz="20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graphically</a:t>
            </a:r>
            <a:r>
              <a:rPr sz="20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showcasing</a:t>
            </a:r>
            <a:r>
              <a:rPr sz="20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20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recognition</a:t>
            </a:r>
            <a:r>
              <a:rPr sz="20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Darwin-Light"/>
                <a:cs typeface="Darwin-Light"/>
              </a:rPr>
              <a:t>we’ve</a:t>
            </a:r>
            <a:r>
              <a:rPr sz="2000" spc="2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Darwin-Light"/>
                <a:cs typeface="Darwin-Light"/>
              </a:rPr>
              <a:t>earned.</a:t>
            </a:r>
            <a:endParaRPr sz="20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</a:pPr>
            <a:r>
              <a:rPr sz="1800" i="1" spc="45" dirty="0">
                <a:solidFill>
                  <a:srgbClr val="FFFFFF"/>
                </a:solidFill>
                <a:latin typeface="Darwin-LightItalic"/>
                <a:cs typeface="Darwin-LightItalic"/>
              </a:rPr>
              <a:t>Take</a:t>
            </a:r>
            <a:r>
              <a:rPr sz="1800" i="1" spc="22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a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75" dirty="0">
                <a:solidFill>
                  <a:srgbClr val="FFFFFF"/>
                </a:solidFill>
                <a:latin typeface="Darwin-LightItalic"/>
                <a:cs typeface="Darwin-LightItalic"/>
              </a:rPr>
              <a:t>look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at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80" dirty="0">
                <a:solidFill>
                  <a:srgbClr val="FFFFFF"/>
                </a:solidFill>
                <a:latin typeface="Darwin-LightItalic"/>
                <a:cs typeface="Darwin-LightItalic"/>
              </a:rPr>
              <a:t>pages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105" dirty="0">
                <a:solidFill>
                  <a:srgbClr val="FFFFFF"/>
                </a:solidFill>
                <a:latin typeface="Darwin-LightItalic"/>
                <a:cs typeface="Darwin-LightItalic"/>
              </a:rPr>
              <a:t>55-</a:t>
            </a:r>
            <a:r>
              <a:rPr sz="18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65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dirty="0">
                <a:solidFill>
                  <a:srgbClr val="FFFFFF"/>
                </a:solidFill>
                <a:latin typeface="Darwin-LightItalic"/>
                <a:cs typeface="Darwin-LightItalic"/>
              </a:rPr>
              <a:t>for</a:t>
            </a:r>
            <a:r>
              <a:rPr sz="1800" i="1" spc="22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85" dirty="0">
                <a:solidFill>
                  <a:srgbClr val="FFFFFF"/>
                </a:solidFill>
                <a:latin typeface="Darwin-LightItalic"/>
                <a:cs typeface="Darwin-LightItalic"/>
              </a:rPr>
              <a:t>examples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of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55" dirty="0">
                <a:solidFill>
                  <a:srgbClr val="FFFFFF"/>
                </a:solidFill>
                <a:latin typeface="Darwin-LightItalic"/>
                <a:cs typeface="Darwin-LightItalic"/>
              </a:rPr>
              <a:t>how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to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70" dirty="0">
                <a:solidFill>
                  <a:srgbClr val="FFFFFF"/>
                </a:solidFill>
                <a:latin typeface="Darwin-LightItalic"/>
                <a:cs typeface="Darwin-LightItalic"/>
              </a:rPr>
              <a:t>use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90" dirty="0">
                <a:solidFill>
                  <a:srgbClr val="FFFFFF"/>
                </a:solidFill>
                <a:latin typeface="Darwin-LightItalic"/>
                <a:cs typeface="Darwin-LightItalic"/>
              </a:rPr>
              <a:t>accolades</a:t>
            </a:r>
            <a:r>
              <a:rPr sz="1800" i="1" spc="229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50" dirty="0">
                <a:solidFill>
                  <a:srgbClr val="FFFFFF"/>
                </a:solidFill>
                <a:latin typeface="Darwin-LightItalic"/>
                <a:cs typeface="Darwin-LightItalic"/>
              </a:rPr>
              <a:t>in</a:t>
            </a:r>
            <a:r>
              <a:rPr sz="1800" i="1" spc="225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1800" i="1" spc="90" dirty="0">
                <a:solidFill>
                  <a:srgbClr val="FFFFFF"/>
                </a:solidFill>
                <a:latin typeface="Darwin-LightItalic"/>
                <a:cs typeface="Darwin-LightItalic"/>
              </a:rPr>
              <a:t>layout.</a:t>
            </a:r>
            <a:endParaRPr sz="1800">
              <a:latin typeface="Darwin-LightItalic"/>
              <a:cs typeface="Darwin-LightItal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30737" y="1638298"/>
            <a:ext cx="52679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70" dirty="0">
                <a:solidFill>
                  <a:srgbClr val="FFFFFF"/>
                </a:solidFill>
                <a:latin typeface="Darwin"/>
                <a:cs typeface="Darwin"/>
              </a:rPr>
              <a:t>Download</a:t>
            </a:r>
            <a:r>
              <a:rPr sz="2000" b="1" spc="2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Darwin"/>
                <a:cs typeface="Darwin"/>
              </a:rPr>
              <a:t>all</a:t>
            </a:r>
            <a:r>
              <a:rPr sz="2000" b="1" spc="2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spc="75" dirty="0">
                <a:solidFill>
                  <a:srgbClr val="FFFFFF"/>
                </a:solidFill>
                <a:latin typeface="Darwin"/>
                <a:cs typeface="Darwin"/>
              </a:rPr>
              <a:t>accolades</a:t>
            </a:r>
            <a:r>
              <a:rPr sz="2000" b="1" spc="2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Darwin"/>
                <a:cs typeface="Darwin"/>
              </a:rPr>
              <a:t>at</a:t>
            </a:r>
            <a:r>
              <a:rPr sz="20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2000" b="1" u="sng" spc="65" dirty="0">
                <a:solidFill>
                  <a:srgbClr val="68CEF3"/>
                </a:solidFill>
                <a:uFill>
                  <a:solidFill>
                    <a:srgbClr val="68CEF3"/>
                  </a:solidFill>
                </a:uFill>
                <a:latin typeface="Darwin"/>
                <a:cs typeface="Darwin"/>
                <a:hlinkClick r:id="rId2"/>
              </a:rPr>
              <a:t>RCCLLibrary.com</a:t>
            </a:r>
            <a:endParaRPr sz="2000">
              <a:latin typeface="Darwin"/>
              <a:cs typeface="Darwi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70212" y="2097304"/>
            <a:ext cx="13003530" cy="5778500"/>
            <a:chOff x="1270212" y="2097304"/>
            <a:chExt cx="13003530" cy="5778500"/>
          </a:xfrm>
        </p:grpSpPr>
        <p:sp>
          <p:nvSpPr>
            <p:cNvPr id="9" name="object 9"/>
            <p:cNvSpPr/>
            <p:nvPr/>
          </p:nvSpPr>
          <p:spPr>
            <a:xfrm>
              <a:off x="9898748" y="5892317"/>
              <a:ext cx="4196715" cy="666115"/>
            </a:xfrm>
            <a:custGeom>
              <a:avLst/>
              <a:gdLst/>
              <a:ahLst/>
              <a:cxnLst/>
              <a:rect l="l" t="t" r="r" b="b"/>
              <a:pathLst>
                <a:path w="4196715" h="666115">
                  <a:moveTo>
                    <a:pt x="89077" y="310921"/>
                  </a:moveTo>
                  <a:lnTo>
                    <a:pt x="84721" y="278447"/>
                  </a:lnTo>
                  <a:lnTo>
                    <a:pt x="67119" y="257987"/>
                  </a:lnTo>
                  <a:lnTo>
                    <a:pt x="41402" y="240182"/>
                  </a:lnTo>
                  <a:lnTo>
                    <a:pt x="12674" y="215607"/>
                  </a:lnTo>
                  <a:lnTo>
                    <a:pt x="11417" y="249047"/>
                  </a:lnTo>
                  <a:lnTo>
                    <a:pt x="18961" y="270129"/>
                  </a:lnTo>
                  <a:lnTo>
                    <a:pt x="42456" y="287769"/>
                  </a:lnTo>
                  <a:lnTo>
                    <a:pt x="89077" y="310921"/>
                  </a:lnTo>
                  <a:close/>
                </a:path>
                <a:path w="4196715" h="666115">
                  <a:moveTo>
                    <a:pt x="93459" y="365823"/>
                  </a:moveTo>
                  <a:lnTo>
                    <a:pt x="84632" y="332435"/>
                  </a:lnTo>
                  <a:lnTo>
                    <a:pt x="63563" y="313372"/>
                  </a:lnTo>
                  <a:lnTo>
                    <a:pt x="34340" y="298119"/>
                  </a:lnTo>
                  <a:lnTo>
                    <a:pt x="1079" y="276212"/>
                  </a:lnTo>
                  <a:lnTo>
                    <a:pt x="4152" y="311327"/>
                  </a:lnTo>
                  <a:lnTo>
                    <a:pt x="14808" y="332371"/>
                  </a:lnTo>
                  <a:lnTo>
                    <a:pt x="41694" y="347738"/>
                  </a:lnTo>
                  <a:lnTo>
                    <a:pt x="93459" y="365823"/>
                  </a:lnTo>
                  <a:close/>
                </a:path>
                <a:path w="4196715" h="666115">
                  <a:moveTo>
                    <a:pt x="93764" y="226390"/>
                  </a:moveTo>
                  <a:lnTo>
                    <a:pt x="81889" y="206260"/>
                  </a:lnTo>
                  <a:lnTo>
                    <a:pt x="62687" y="187147"/>
                  </a:lnTo>
                  <a:lnTo>
                    <a:pt x="41960" y="161798"/>
                  </a:lnTo>
                  <a:lnTo>
                    <a:pt x="35763" y="190119"/>
                  </a:lnTo>
                  <a:lnTo>
                    <a:pt x="38963" y="209232"/>
                  </a:lnTo>
                  <a:lnTo>
                    <a:pt x="56299" y="227876"/>
                  </a:lnTo>
                  <a:lnTo>
                    <a:pt x="92506" y="254762"/>
                  </a:lnTo>
                  <a:lnTo>
                    <a:pt x="93764" y="226390"/>
                  </a:lnTo>
                  <a:close/>
                </a:path>
                <a:path w="4196715" h="666115">
                  <a:moveTo>
                    <a:pt x="100469" y="429945"/>
                  </a:moveTo>
                  <a:lnTo>
                    <a:pt x="90030" y="397027"/>
                  </a:lnTo>
                  <a:lnTo>
                    <a:pt x="68046" y="379018"/>
                  </a:lnTo>
                  <a:lnTo>
                    <a:pt x="38112" y="365226"/>
                  </a:lnTo>
                  <a:lnTo>
                    <a:pt x="3835" y="344957"/>
                  </a:lnTo>
                  <a:lnTo>
                    <a:pt x="8610" y="379882"/>
                  </a:lnTo>
                  <a:lnTo>
                    <a:pt x="20269" y="400367"/>
                  </a:lnTo>
                  <a:lnTo>
                    <a:pt x="47866" y="414401"/>
                  </a:lnTo>
                  <a:lnTo>
                    <a:pt x="100469" y="429945"/>
                  </a:lnTo>
                  <a:close/>
                </a:path>
                <a:path w="4196715" h="666115">
                  <a:moveTo>
                    <a:pt x="111023" y="175526"/>
                  </a:moveTo>
                  <a:lnTo>
                    <a:pt x="100139" y="155879"/>
                  </a:lnTo>
                  <a:lnTo>
                    <a:pt x="82181" y="137020"/>
                  </a:lnTo>
                  <a:lnTo>
                    <a:pt x="62928" y="112153"/>
                  </a:lnTo>
                  <a:lnTo>
                    <a:pt x="56248" y="139192"/>
                  </a:lnTo>
                  <a:lnTo>
                    <a:pt x="58839" y="157645"/>
                  </a:lnTo>
                  <a:lnTo>
                    <a:pt x="75006" y="175996"/>
                  </a:lnTo>
                  <a:lnTo>
                    <a:pt x="109093" y="202742"/>
                  </a:lnTo>
                  <a:lnTo>
                    <a:pt x="111023" y="175526"/>
                  </a:lnTo>
                  <a:close/>
                </a:path>
                <a:path w="4196715" h="666115">
                  <a:moveTo>
                    <a:pt x="118452" y="490956"/>
                  </a:moveTo>
                  <a:lnTo>
                    <a:pt x="102069" y="456552"/>
                  </a:lnTo>
                  <a:lnTo>
                    <a:pt x="75323" y="440182"/>
                  </a:lnTo>
                  <a:lnTo>
                    <a:pt x="40525" y="429615"/>
                  </a:lnTo>
                  <a:lnTo>
                    <a:pt x="0" y="412635"/>
                  </a:lnTo>
                  <a:lnTo>
                    <a:pt x="10490" y="450088"/>
                  </a:lnTo>
                  <a:lnTo>
                    <a:pt x="26339" y="470738"/>
                  </a:lnTo>
                  <a:lnTo>
                    <a:pt x="58623" y="481914"/>
                  </a:lnTo>
                  <a:lnTo>
                    <a:pt x="118452" y="490956"/>
                  </a:lnTo>
                  <a:close/>
                </a:path>
                <a:path w="4196715" h="666115">
                  <a:moveTo>
                    <a:pt x="120624" y="137528"/>
                  </a:moveTo>
                  <a:lnTo>
                    <a:pt x="113969" y="119811"/>
                  </a:lnTo>
                  <a:lnTo>
                    <a:pt x="101333" y="101854"/>
                  </a:lnTo>
                  <a:lnTo>
                    <a:pt x="88341" y="78727"/>
                  </a:lnTo>
                  <a:lnTo>
                    <a:pt x="79438" y="100444"/>
                  </a:lnTo>
                  <a:lnTo>
                    <a:pt x="79311" y="116154"/>
                  </a:lnTo>
                  <a:lnTo>
                    <a:pt x="90525" y="133464"/>
                  </a:lnTo>
                  <a:lnTo>
                    <a:pt x="115646" y="159981"/>
                  </a:lnTo>
                  <a:lnTo>
                    <a:pt x="120624" y="137528"/>
                  </a:lnTo>
                  <a:close/>
                </a:path>
                <a:path w="4196715" h="666115">
                  <a:moveTo>
                    <a:pt x="139687" y="108343"/>
                  </a:moveTo>
                  <a:lnTo>
                    <a:pt x="136753" y="91490"/>
                  </a:lnTo>
                  <a:lnTo>
                    <a:pt x="128549" y="73431"/>
                  </a:lnTo>
                  <a:lnTo>
                    <a:pt x="120891" y="50723"/>
                  </a:lnTo>
                  <a:lnTo>
                    <a:pt x="109347" y="68516"/>
                  </a:lnTo>
                  <a:lnTo>
                    <a:pt x="106603" y="82435"/>
                  </a:lnTo>
                  <a:lnTo>
                    <a:pt x="113652" y="99682"/>
                  </a:lnTo>
                  <a:lnTo>
                    <a:pt x="131508" y="127444"/>
                  </a:lnTo>
                  <a:lnTo>
                    <a:pt x="139687" y="108343"/>
                  </a:lnTo>
                  <a:close/>
                </a:path>
                <a:path w="4196715" h="666115">
                  <a:moveTo>
                    <a:pt x="160591" y="545782"/>
                  </a:moveTo>
                  <a:lnTo>
                    <a:pt x="135496" y="513029"/>
                  </a:lnTo>
                  <a:lnTo>
                    <a:pt x="103479" y="501713"/>
                  </a:lnTo>
                  <a:lnTo>
                    <a:pt x="64236" y="498360"/>
                  </a:lnTo>
                  <a:lnTo>
                    <a:pt x="17487" y="489521"/>
                  </a:lnTo>
                  <a:lnTo>
                    <a:pt x="37045" y="526821"/>
                  </a:lnTo>
                  <a:lnTo>
                    <a:pt x="58470" y="545109"/>
                  </a:lnTo>
                  <a:lnTo>
                    <a:pt x="95186" y="549668"/>
                  </a:lnTo>
                  <a:lnTo>
                    <a:pt x="160591" y="545782"/>
                  </a:lnTo>
                  <a:close/>
                </a:path>
                <a:path w="4196715" h="666115">
                  <a:moveTo>
                    <a:pt x="160794" y="61874"/>
                  </a:moveTo>
                  <a:lnTo>
                    <a:pt x="157772" y="44678"/>
                  </a:lnTo>
                  <a:lnTo>
                    <a:pt x="156248" y="23634"/>
                  </a:lnTo>
                  <a:lnTo>
                    <a:pt x="142494" y="36258"/>
                  </a:lnTo>
                  <a:lnTo>
                    <a:pt x="137083" y="47510"/>
                  </a:lnTo>
                  <a:lnTo>
                    <a:pt x="139293" y="63766"/>
                  </a:lnTo>
                  <a:lnTo>
                    <a:pt x="148386" y="91351"/>
                  </a:lnTo>
                  <a:lnTo>
                    <a:pt x="159575" y="76885"/>
                  </a:lnTo>
                  <a:lnTo>
                    <a:pt x="160794" y="61874"/>
                  </a:lnTo>
                  <a:close/>
                </a:path>
                <a:path w="4196715" h="666115">
                  <a:moveTo>
                    <a:pt x="194284" y="0"/>
                  </a:moveTo>
                  <a:lnTo>
                    <a:pt x="178892" y="10566"/>
                  </a:lnTo>
                  <a:lnTo>
                    <a:pt x="171958" y="20955"/>
                  </a:lnTo>
                  <a:lnTo>
                    <a:pt x="171869" y="37350"/>
                  </a:lnTo>
                  <a:lnTo>
                    <a:pt x="177012" y="65938"/>
                  </a:lnTo>
                  <a:lnTo>
                    <a:pt x="190106" y="53174"/>
                  </a:lnTo>
                  <a:lnTo>
                    <a:pt x="193421" y="38493"/>
                  </a:lnTo>
                  <a:lnTo>
                    <a:pt x="192836" y="21043"/>
                  </a:lnTo>
                  <a:lnTo>
                    <a:pt x="194284" y="0"/>
                  </a:lnTo>
                  <a:close/>
                </a:path>
                <a:path w="4196715" h="666115">
                  <a:moveTo>
                    <a:pt x="197446" y="592797"/>
                  </a:moveTo>
                  <a:lnTo>
                    <a:pt x="165455" y="562838"/>
                  </a:lnTo>
                  <a:lnTo>
                    <a:pt x="129946" y="556526"/>
                  </a:lnTo>
                  <a:lnTo>
                    <a:pt x="88239" y="559841"/>
                  </a:lnTo>
                  <a:lnTo>
                    <a:pt x="37706" y="558698"/>
                  </a:lnTo>
                  <a:lnTo>
                    <a:pt x="64681" y="594385"/>
                  </a:lnTo>
                  <a:lnTo>
                    <a:pt x="90322" y="609828"/>
                  </a:lnTo>
                  <a:lnTo>
                    <a:pt x="129578" y="608241"/>
                  </a:lnTo>
                  <a:lnTo>
                    <a:pt x="197446" y="592797"/>
                  </a:lnTo>
                  <a:close/>
                </a:path>
                <a:path w="4196715" h="666115">
                  <a:moveTo>
                    <a:pt x="251739" y="641819"/>
                  </a:moveTo>
                  <a:lnTo>
                    <a:pt x="215633" y="616966"/>
                  </a:lnTo>
                  <a:lnTo>
                    <a:pt x="179578" y="616026"/>
                  </a:lnTo>
                  <a:lnTo>
                    <a:pt x="138836" y="625513"/>
                  </a:lnTo>
                  <a:lnTo>
                    <a:pt x="88696" y="631913"/>
                  </a:lnTo>
                  <a:lnTo>
                    <a:pt x="120688" y="663194"/>
                  </a:lnTo>
                  <a:lnTo>
                    <a:pt x="127063" y="665835"/>
                  </a:lnTo>
                  <a:lnTo>
                    <a:pt x="190461" y="665835"/>
                  </a:lnTo>
                  <a:lnTo>
                    <a:pt x="251739" y="641819"/>
                  </a:lnTo>
                  <a:close/>
                </a:path>
                <a:path w="4196715" h="666115">
                  <a:moveTo>
                    <a:pt x="4024287" y="37350"/>
                  </a:moveTo>
                  <a:lnTo>
                    <a:pt x="4024198" y="20955"/>
                  </a:lnTo>
                  <a:lnTo>
                    <a:pt x="4017264" y="10566"/>
                  </a:lnTo>
                  <a:lnTo>
                    <a:pt x="4001859" y="0"/>
                  </a:lnTo>
                  <a:lnTo>
                    <a:pt x="4003306" y="21043"/>
                  </a:lnTo>
                  <a:lnTo>
                    <a:pt x="4002735" y="38493"/>
                  </a:lnTo>
                  <a:lnTo>
                    <a:pt x="4006037" y="53174"/>
                  </a:lnTo>
                  <a:lnTo>
                    <a:pt x="4019143" y="65938"/>
                  </a:lnTo>
                  <a:lnTo>
                    <a:pt x="4024287" y="37350"/>
                  </a:lnTo>
                  <a:close/>
                </a:path>
                <a:path w="4196715" h="666115">
                  <a:moveTo>
                    <a:pt x="4059072" y="47510"/>
                  </a:moveTo>
                  <a:lnTo>
                    <a:pt x="4053662" y="36258"/>
                  </a:lnTo>
                  <a:lnTo>
                    <a:pt x="4039908" y="23634"/>
                  </a:lnTo>
                  <a:lnTo>
                    <a:pt x="4038371" y="44678"/>
                  </a:lnTo>
                  <a:lnTo>
                    <a:pt x="4035361" y="61874"/>
                  </a:lnTo>
                  <a:lnTo>
                    <a:pt x="4036568" y="76885"/>
                  </a:lnTo>
                  <a:lnTo>
                    <a:pt x="4047769" y="91351"/>
                  </a:lnTo>
                  <a:lnTo>
                    <a:pt x="4056862" y="63766"/>
                  </a:lnTo>
                  <a:lnTo>
                    <a:pt x="4059072" y="47510"/>
                  </a:lnTo>
                  <a:close/>
                </a:path>
                <a:path w="4196715" h="666115">
                  <a:moveTo>
                    <a:pt x="4089565" y="82435"/>
                  </a:moveTo>
                  <a:lnTo>
                    <a:pt x="4086822" y="68516"/>
                  </a:lnTo>
                  <a:lnTo>
                    <a:pt x="4075265" y="50723"/>
                  </a:lnTo>
                  <a:lnTo>
                    <a:pt x="4067606" y="73431"/>
                  </a:lnTo>
                  <a:lnTo>
                    <a:pt x="4059390" y="91490"/>
                  </a:lnTo>
                  <a:lnTo>
                    <a:pt x="4056469" y="108343"/>
                  </a:lnTo>
                  <a:lnTo>
                    <a:pt x="4064647" y="127444"/>
                  </a:lnTo>
                  <a:lnTo>
                    <a:pt x="4082504" y="99682"/>
                  </a:lnTo>
                  <a:lnTo>
                    <a:pt x="4089565" y="82435"/>
                  </a:lnTo>
                  <a:close/>
                </a:path>
                <a:path w="4196715" h="666115">
                  <a:moveTo>
                    <a:pt x="4107459" y="631913"/>
                  </a:moveTo>
                  <a:lnTo>
                    <a:pt x="4057319" y="625513"/>
                  </a:lnTo>
                  <a:lnTo>
                    <a:pt x="4016578" y="616026"/>
                  </a:lnTo>
                  <a:lnTo>
                    <a:pt x="3980510" y="616966"/>
                  </a:lnTo>
                  <a:lnTo>
                    <a:pt x="3944416" y="641819"/>
                  </a:lnTo>
                  <a:lnTo>
                    <a:pt x="4005694" y="665835"/>
                  </a:lnTo>
                  <a:lnTo>
                    <a:pt x="4069080" y="665835"/>
                  </a:lnTo>
                  <a:lnTo>
                    <a:pt x="4075455" y="663194"/>
                  </a:lnTo>
                  <a:lnTo>
                    <a:pt x="4107459" y="631913"/>
                  </a:lnTo>
                  <a:close/>
                </a:path>
                <a:path w="4196715" h="666115">
                  <a:moveTo>
                    <a:pt x="4116832" y="116154"/>
                  </a:moveTo>
                  <a:lnTo>
                    <a:pt x="4116717" y="100444"/>
                  </a:lnTo>
                  <a:lnTo>
                    <a:pt x="4107815" y="78727"/>
                  </a:lnTo>
                  <a:lnTo>
                    <a:pt x="4094823" y="101854"/>
                  </a:lnTo>
                  <a:lnTo>
                    <a:pt x="4082173" y="119811"/>
                  </a:lnTo>
                  <a:lnTo>
                    <a:pt x="4075531" y="137528"/>
                  </a:lnTo>
                  <a:lnTo>
                    <a:pt x="4080510" y="159981"/>
                  </a:lnTo>
                  <a:lnTo>
                    <a:pt x="4105618" y="133464"/>
                  </a:lnTo>
                  <a:lnTo>
                    <a:pt x="4116832" y="116154"/>
                  </a:lnTo>
                  <a:close/>
                </a:path>
                <a:path w="4196715" h="666115">
                  <a:moveTo>
                    <a:pt x="4139895" y="139192"/>
                  </a:moveTo>
                  <a:lnTo>
                    <a:pt x="4133227" y="112153"/>
                  </a:lnTo>
                  <a:lnTo>
                    <a:pt x="4113961" y="137020"/>
                  </a:lnTo>
                  <a:lnTo>
                    <a:pt x="4096016" y="155879"/>
                  </a:lnTo>
                  <a:lnTo>
                    <a:pt x="4085132" y="175526"/>
                  </a:lnTo>
                  <a:lnTo>
                    <a:pt x="4087063" y="202742"/>
                  </a:lnTo>
                  <a:lnTo>
                    <a:pt x="4121150" y="175996"/>
                  </a:lnTo>
                  <a:lnTo>
                    <a:pt x="4137317" y="157645"/>
                  </a:lnTo>
                  <a:lnTo>
                    <a:pt x="4139895" y="139192"/>
                  </a:lnTo>
                  <a:close/>
                </a:path>
                <a:path w="4196715" h="666115">
                  <a:moveTo>
                    <a:pt x="4158450" y="558698"/>
                  </a:moveTo>
                  <a:lnTo>
                    <a:pt x="4107916" y="559841"/>
                  </a:lnTo>
                  <a:lnTo>
                    <a:pt x="4066222" y="556526"/>
                  </a:lnTo>
                  <a:lnTo>
                    <a:pt x="4030700" y="562838"/>
                  </a:lnTo>
                  <a:lnTo>
                    <a:pt x="3998696" y="592797"/>
                  </a:lnTo>
                  <a:lnTo>
                    <a:pt x="4066565" y="608241"/>
                  </a:lnTo>
                  <a:lnTo>
                    <a:pt x="4105833" y="609828"/>
                  </a:lnTo>
                  <a:lnTo>
                    <a:pt x="4131475" y="594385"/>
                  </a:lnTo>
                  <a:lnTo>
                    <a:pt x="4158450" y="558698"/>
                  </a:lnTo>
                  <a:close/>
                </a:path>
                <a:path w="4196715" h="666115">
                  <a:moveTo>
                    <a:pt x="4160393" y="190119"/>
                  </a:moveTo>
                  <a:lnTo>
                    <a:pt x="4154195" y="161798"/>
                  </a:lnTo>
                  <a:lnTo>
                    <a:pt x="4133456" y="187147"/>
                  </a:lnTo>
                  <a:lnTo>
                    <a:pt x="4114254" y="206260"/>
                  </a:lnTo>
                  <a:lnTo>
                    <a:pt x="4102392" y="226390"/>
                  </a:lnTo>
                  <a:lnTo>
                    <a:pt x="4103649" y="254762"/>
                  </a:lnTo>
                  <a:lnTo>
                    <a:pt x="4139857" y="227876"/>
                  </a:lnTo>
                  <a:lnTo>
                    <a:pt x="4157192" y="209232"/>
                  </a:lnTo>
                  <a:lnTo>
                    <a:pt x="4160393" y="190119"/>
                  </a:lnTo>
                  <a:close/>
                </a:path>
                <a:path w="4196715" h="666115">
                  <a:moveTo>
                    <a:pt x="4178668" y="489521"/>
                  </a:moveTo>
                  <a:lnTo>
                    <a:pt x="4131907" y="498360"/>
                  </a:lnTo>
                  <a:lnTo>
                    <a:pt x="4092676" y="501713"/>
                  </a:lnTo>
                  <a:lnTo>
                    <a:pt x="4060660" y="513029"/>
                  </a:lnTo>
                  <a:lnTo>
                    <a:pt x="4035564" y="545782"/>
                  </a:lnTo>
                  <a:lnTo>
                    <a:pt x="4100969" y="549668"/>
                  </a:lnTo>
                  <a:lnTo>
                    <a:pt x="4137685" y="545109"/>
                  </a:lnTo>
                  <a:lnTo>
                    <a:pt x="4159110" y="526821"/>
                  </a:lnTo>
                  <a:lnTo>
                    <a:pt x="4178668" y="489521"/>
                  </a:lnTo>
                  <a:close/>
                </a:path>
                <a:path w="4196715" h="666115">
                  <a:moveTo>
                    <a:pt x="4184726" y="249047"/>
                  </a:moveTo>
                  <a:lnTo>
                    <a:pt x="4183481" y="215607"/>
                  </a:lnTo>
                  <a:lnTo>
                    <a:pt x="4154741" y="240182"/>
                  </a:lnTo>
                  <a:lnTo>
                    <a:pt x="4129024" y="257987"/>
                  </a:lnTo>
                  <a:lnTo>
                    <a:pt x="4111434" y="278447"/>
                  </a:lnTo>
                  <a:lnTo>
                    <a:pt x="4107078" y="310921"/>
                  </a:lnTo>
                  <a:lnTo>
                    <a:pt x="4153687" y="287769"/>
                  </a:lnTo>
                  <a:lnTo>
                    <a:pt x="4177182" y="270129"/>
                  </a:lnTo>
                  <a:lnTo>
                    <a:pt x="4184726" y="249047"/>
                  </a:lnTo>
                  <a:close/>
                </a:path>
                <a:path w="4196715" h="666115">
                  <a:moveTo>
                    <a:pt x="4192333" y="344957"/>
                  </a:moveTo>
                  <a:lnTo>
                    <a:pt x="4158043" y="365226"/>
                  </a:lnTo>
                  <a:lnTo>
                    <a:pt x="4128109" y="379018"/>
                  </a:lnTo>
                  <a:lnTo>
                    <a:pt x="4106126" y="397027"/>
                  </a:lnTo>
                  <a:lnTo>
                    <a:pt x="4095686" y="429945"/>
                  </a:lnTo>
                  <a:lnTo>
                    <a:pt x="4148277" y="414401"/>
                  </a:lnTo>
                  <a:lnTo>
                    <a:pt x="4175874" y="400367"/>
                  </a:lnTo>
                  <a:lnTo>
                    <a:pt x="4187545" y="379882"/>
                  </a:lnTo>
                  <a:lnTo>
                    <a:pt x="4192333" y="344957"/>
                  </a:lnTo>
                  <a:close/>
                </a:path>
                <a:path w="4196715" h="666115">
                  <a:moveTo>
                    <a:pt x="4195076" y="276212"/>
                  </a:moveTo>
                  <a:lnTo>
                    <a:pt x="4161815" y="298119"/>
                  </a:lnTo>
                  <a:lnTo>
                    <a:pt x="4132592" y="313372"/>
                  </a:lnTo>
                  <a:lnTo>
                    <a:pt x="4111510" y="332435"/>
                  </a:lnTo>
                  <a:lnTo>
                    <a:pt x="4102697" y="365823"/>
                  </a:lnTo>
                  <a:lnTo>
                    <a:pt x="4154474" y="347738"/>
                  </a:lnTo>
                  <a:lnTo>
                    <a:pt x="4181348" y="332371"/>
                  </a:lnTo>
                  <a:lnTo>
                    <a:pt x="4192003" y="311327"/>
                  </a:lnTo>
                  <a:lnTo>
                    <a:pt x="4195076" y="276212"/>
                  </a:lnTo>
                  <a:close/>
                </a:path>
                <a:path w="4196715" h="666115">
                  <a:moveTo>
                    <a:pt x="4196156" y="412635"/>
                  </a:moveTo>
                  <a:lnTo>
                    <a:pt x="4155617" y="429615"/>
                  </a:lnTo>
                  <a:lnTo>
                    <a:pt x="4120819" y="440182"/>
                  </a:lnTo>
                  <a:lnTo>
                    <a:pt x="4094086" y="456552"/>
                  </a:lnTo>
                  <a:lnTo>
                    <a:pt x="4077703" y="490956"/>
                  </a:lnTo>
                  <a:lnTo>
                    <a:pt x="4137533" y="481914"/>
                  </a:lnTo>
                  <a:lnTo>
                    <a:pt x="4169816" y="470738"/>
                  </a:lnTo>
                  <a:lnTo>
                    <a:pt x="4185653" y="450088"/>
                  </a:lnTo>
                  <a:lnTo>
                    <a:pt x="4196156" y="4126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74491" y="5945056"/>
              <a:ext cx="106908" cy="2494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3474" y="5943983"/>
              <a:ext cx="336383" cy="2516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34244" y="5943985"/>
              <a:ext cx="106908" cy="2516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64297" y="5945047"/>
              <a:ext cx="106921" cy="2494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4354" y="5945052"/>
              <a:ext cx="106921" cy="24947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24407" y="5943983"/>
              <a:ext cx="267260" cy="2516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87848" y="5945047"/>
              <a:ext cx="143510" cy="249554"/>
            </a:xfrm>
            <a:custGeom>
              <a:avLst/>
              <a:gdLst/>
              <a:ahLst/>
              <a:cxnLst/>
              <a:rect l="l" t="t" r="r" b="b"/>
              <a:pathLst>
                <a:path w="143509" h="249554">
                  <a:moveTo>
                    <a:pt x="89458" y="215620"/>
                  </a:moveTo>
                  <a:lnTo>
                    <a:pt x="87680" y="213842"/>
                  </a:lnTo>
                  <a:lnTo>
                    <a:pt x="35636" y="213842"/>
                  </a:lnTo>
                  <a:lnTo>
                    <a:pt x="35636" y="1790"/>
                  </a:lnTo>
                  <a:lnTo>
                    <a:pt x="33858" y="0"/>
                  </a:lnTo>
                  <a:lnTo>
                    <a:pt x="1778" y="0"/>
                  </a:lnTo>
                  <a:lnTo>
                    <a:pt x="0" y="1790"/>
                  </a:lnTo>
                  <a:lnTo>
                    <a:pt x="0" y="247700"/>
                  </a:lnTo>
                  <a:lnTo>
                    <a:pt x="1778" y="249478"/>
                  </a:lnTo>
                  <a:lnTo>
                    <a:pt x="87680" y="249478"/>
                  </a:lnTo>
                  <a:lnTo>
                    <a:pt x="89458" y="247700"/>
                  </a:lnTo>
                  <a:lnTo>
                    <a:pt x="89458" y="215620"/>
                  </a:lnTo>
                  <a:close/>
                </a:path>
                <a:path w="143509" h="249554">
                  <a:moveTo>
                    <a:pt x="142887" y="1790"/>
                  </a:moveTo>
                  <a:lnTo>
                    <a:pt x="141109" y="0"/>
                  </a:lnTo>
                  <a:lnTo>
                    <a:pt x="109029" y="0"/>
                  </a:lnTo>
                  <a:lnTo>
                    <a:pt x="107251" y="1790"/>
                  </a:lnTo>
                  <a:lnTo>
                    <a:pt x="107251" y="242354"/>
                  </a:lnTo>
                  <a:lnTo>
                    <a:pt x="107251" y="249478"/>
                  </a:lnTo>
                  <a:lnTo>
                    <a:pt x="142887" y="249478"/>
                  </a:lnTo>
                  <a:lnTo>
                    <a:pt x="142887" y="1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53896" y="5945056"/>
              <a:ext cx="115824" cy="24947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92872" y="5945047"/>
              <a:ext cx="89458" cy="24947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68305" y="5945056"/>
              <a:ext cx="103708" cy="24947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969606" y="5945052"/>
              <a:ext cx="68427" cy="24947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262498" y="5943993"/>
              <a:ext cx="607695" cy="252095"/>
            </a:xfrm>
            <a:custGeom>
              <a:avLst/>
              <a:gdLst/>
              <a:ahLst/>
              <a:cxnLst/>
              <a:rect l="l" t="t" r="r" b="b"/>
              <a:pathLst>
                <a:path w="607695" h="252095">
                  <a:moveTo>
                    <a:pt x="108343" y="1054"/>
                  </a:moveTo>
                  <a:lnTo>
                    <a:pt x="72707" y="1054"/>
                  </a:lnTo>
                  <a:lnTo>
                    <a:pt x="73063" y="2844"/>
                  </a:lnTo>
                  <a:lnTo>
                    <a:pt x="71640" y="8191"/>
                  </a:lnTo>
                  <a:lnTo>
                    <a:pt x="55245" y="88734"/>
                  </a:lnTo>
                  <a:lnTo>
                    <a:pt x="52755" y="88734"/>
                  </a:lnTo>
                  <a:lnTo>
                    <a:pt x="36715" y="8191"/>
                  </a:lnTo>
                  <a:lnTo>
                    <a:pt x="34937" y="1054"/>
                  </a:lnTo>
                  <a:lnTo>
                    <a:pt x="1066" y="1054"/>
                  </a:lnTo>
                  <a:lnTo>
                    <a:pt x="0" y="4267"/>
                  </a:lnTo>
                  <a:lnTo>
                    <a:pt x="1066" y="8191"/>
                  </a:lnTo>
                  <a:lnTo>
                    <a:pt x="30251" y="138099"/>
                  </a:lnTo>
                  <a:lnTo>
                    <a:pt x="35648" y="163931"/>
                  </a:lnTo>
                  <a:lnTo>
                    <a:pt x="35648" y="243408"/>
                  </a:lnTo>
                  <a:lnTo>
                    <a:pt x="35648" y="250532"/>
                  </a:lnTo>
                  <a:lnTo>
                    <a:pt x="71285" y="250532"/>
                  </a:lnTo>
                  <a:lnTo>
                    <a:pt x="71285" y="163931"/>
                  </a:lnTo>
                  <a:lnTo>
                    <a:pt x="71843" y="159499"/>
                  </a:lnTo>
                  <a:lnTo>
                    <a:pt x="75780" y="141795"/>
                  </a:lnTo>
                  <a:lnTo>
                    <a:pt x="107276" y="8191"/>
                  </a:lnTo>
                  <a:lnTo>
                    <a:pt x="107632" y="4622"/>
                  </a:lnTo>
                  <a:lnTo>
                    <a:pt x="108343" y="1054"/>
                  </a:lnTo>
                  <a:close/>
                </a:path>
                <a:path w="607695" h="252095">
                  <a:moveTo>
                    <a:pt x="214884" y="2844"/>
                  </a:moveTo>
                  <a:lnTo>
                    <a:pt x="213106" y="1054"/>
                  </a:lnTo>
                  <a:lnTo>
                    <a:pt x="127215" y="1054"/>
                  </a:lnTo>
                  <a:lnTo>
                    <a:pt x="125425" y="2844"/>
                  </a:lnTo>
                  <a:lnTo>
                    <a:pt x="125425" y="250532"/>
                  </a:lnTo>
                  <a:lnTo>
                    <a:pt x="213106" y="250532"/>
                  </a:lnTo>
                  <a:lnTo>
                    <a:pt x="214884" y="248754"/>
                  </a:lnTo>
                  <a:lnTo>
                    <a:pt x="214884" y="218821"/>
                  </a:lnTo>
                  <a:lnTo>
                    <a:pt x="213106" y="217030"/>
                  </a:lnTo>
                  <a:lnTo>
                    <a:pt x="161074" y="217030"/>
                  </a:lnTo>
                  <a:lnTo>
                    <a:pt x="161074" y="135775"/>
                  </a:lnTo>
                  <a:lnTo>
                    <a:pt x="213106" y="135775"/>
                  </a:lnTo>
                  <a:lnTo>
                    <a:pt x="214884" y="133997"/>
                  </a:lnTo>
                  <a:lnTo>
                    <a:pt x="214884" y="104051"/>
                  </a:lnTo>
                  <a:lnTo>
                    <a:pt x="213106" y="102273"/>
                  </a:lnTo>
                  <a:lnTo>
                    <a:pt x="161074" y="102273"/>
                  </a:lnTo>
                  <a:lnTo>
                    <a:pt x="161074" y="34556"/>
                  </a:lnTo>
                  <a:lnTo>
                    <a:pt x="213106" y="34556"/>
                  </a:lnTo>
                  <a:lnTo>
                    <a:pt x="214884" y="32778"/>
                  </a:lnTo>
                  <a:lnTo>
                    <a:pt x="214884" y="2844"/>
                  </a:lnTo>
                  <a:close/>
                </a:path>
                <a:path w="607695" h="252095">
                  <a:moveTo>
                    <a:pt x="358838" y="250545"/>
                  </a:moveTo>
                  <a:lnTo>
                    <a:pt x="357771" y="244475"/>
                  </a:lnTo>
                  <a:lnTo>
                    <a:pt x="352907" y="218821"/>
                  </a:lnTo>
                  <a:lnTo>
                    <a:pt x="346570" y="185318"/>
                  </a:lnTo>
                  <a:lnTo>
                    <a:pt x="328460" y="89801"/>
                  </a:lnTo>
                  <a:lnTo>
                    <a:pt x="312864" y="7480"/>
                  </a:lnTo>
                  <a:lnTo>
                    <a:pt x="312508" y="5702"/>
                  </a:lnTo>
                  <a:lnTo>
                    <a:pt x="312508" y="185318"/>
                  </a:lnTo>
                  <a:lnTo>
                    <a:pt x="278295" y="185318"/>
                  </a:lnTo>
                  <a:lnTo>
                    <a:pt x="293979" y="91592"/>
                  </a:lnTo>
                  <a:lnTo>
                    <a:pt x="311442" y="178193"/>
                  </a:lnTo>
                  <a:lnTo>
                    <a:pt x="312508" y="185318"/>
                  </a:lnTo>
                  <a:lnTo>
                    <a:pt x="312508" y="5702"/>
                  </a:lnTo>
                  <a:lnTo>
                    <a:pt x="311797" y="2133"/>
                  </a:lnTo>
                  <a:lnTo>
                    <a:pt x="310730" y="1066"/>
                  </a:lnTo>
                  <a:lnTo>
                    <a:pt x="280073" y="1066"/>
                  </a:lnTo>
                  <a:lnTo>
                    <a:pt x="279006" y="2133"/>
                  </a:lnTo>
                  <a:lnTo>
                    <a:pt x="277939" y="7480"/>
                  </a:lnTo>
                  <a:lnTo>
                    <a:pt x="233032" y="244475"/>
                  </a:lnTo>
                  <a:lnTo>
                    <a:pt x="231965" y="250545"/>
                  </a:lnTo>
                  <a:lnTo>
                    <a:pt x="267246" y="250545"/>
                  </a:lnTo>
                  <a:lnTo>
                    <a:pt x="268312" y="245198"/>
                  </a:lnTo>
                  <a:lnTo>
                    <a:pt x="271526" y="225945"/>
                  </a:lnTo>
                  <a:lnTo>
                    <a:pt x="272948" y="218821"/>
                  </a:lnTo>
                  <a:lnTo>
                    <a:pt x="317855" y="218821"/>
                  </a:lnTo>
                  <a:lnTo>
                    <a:pt x="319278" y="225945"/>
                  </a:lnTo>
                  <a:lnTo>
                    <a:pt x="322491" y="245198"/>
                  </a:lnTo>
                  <a:lnTo>
                    <a:pt x="323557" y="250545"/>
                  </a:lnTo>
                  <a:lnTo>
                    <a:pt x="358838" y="250545"/>
                  </a:lnTo>
                  <a:close/>
                </a:path>
                <a:path w="607695" h="252095">
                  <a:moveTo>
                    <a:pt x="482854" y="72339"/>
                  </a:moveTo>
                  <a:lnTo>
                    <a:pt x="476834" y="32778"/>
                  </a:lnTo>
                  <a:lnTo>
                    <a:pt x="447205" y="3822"/>
                  </a:lnTo>
                  <a:lnTo>
                    <a:pt x="447205" y="69126"/>
                  </a:lnTo>
                  <a:lnTo>
                    <a:pt x="447205" y="89446"/>
                  </a:lnTo>
                  <a:lnTo>
                    <a:pt x="446925" y="102793"/>
                  </a:lnTo>
                  <a:lnTo>
                    <a:pt x="444969" y="114439"/>
                  </a:lnTo>
                  <a:lnTo>
                    <a:pt x="439686" y="122682"/>
                  </a:lnTo>
                  <a:lnTo>
                    <a:pt x="429399" y="125793"/>
                  </a:lnTo>
                  <a:lnTo>
                    <a:pt x="411568" y="125793"/>
                  </a:lnTo>
                  <a:lnTo>
                    <a:pt x="411568" y="32778"/>
                  </a:lnTo>
                  <a:lnTo>
                    <a:pt x="429399" y="32778"/>
                  </a:lnTo>
                  <a:lnTo>
                    <a:pt x="439686" y="35902"/>
                  </a:lnTo>
                  <a:lnTo>
                    <a:pt x="444969" y="44145"/>
                  </a:lnTo>
                  <a:lnTo>
                    <a:pt x="446925" y="55791"/>
                  </a:lnTo>
                  <a:lnTo>
                    <a:pt x="447205" y="69126"/>
                  </a:lnTo>
                  <a:lnTo>
                    <a:pt x="447205" y="3822"/>
                  </a:lnTo>
                  <a:lnTo>
                    <a:pt x="429399" y="1054"/>
                  </a:lnTo>
                  <a:lnTo>
                    <a:pt x="377710" y="1054"/>
                  </a:lnTo>
                  <a:lnTo>
                    <a:pt x="375920" y="2844"/>
                  </a:lnTo>
                  <a:lnTo>
                    <a:pt x="375920" y="250532"/>
                  </a:lnTo>
                  <a:lnTo>
                    <a:pt x="411568" y="250532"/>
                  </a:lnTo>
                  <a:lnTo>
                    <a:pt x="411568" y="157518"/>
                  </a:lnTo>
                  <a:lnTo>
                    <a:pt x="430110" y="157518"/>
                  </a:lnTo>
                  <a:lnTo>
                    <a:pt x="447205" y="245198"/>
                  </a:lnTo>
                  <a:lnTo>
                    <a:pt x="448284" y="250532"/>
                  </a:lnTo>
                  <a:lnTo>
                    <a:pt x="480352" y="250532"/>
                  </a:lnTo>
                  <a:lnTo>
                    <a:pt x="482854" y="248754"/>
                  </a:lnTo>
                  <a:lnTo>
                    <a:pt x="481787" y="243052"/>
                  </a:lnTo>
                  <a:lnTo>
                    <a:pt x="465048" y="157518"/>
                  </a:lnTo>
                  <a:lnTo>
                    <a:pt x="463245" y="148247"/>
                  </a:lnTo>
                  <a:lnTo>
                    <a:pt x="471716" y="138772"/>
                  </a:lnTo>
                  <a:lnTo>
                    <a:pt x="477735" y="125793"/>
                  </a:lnTo>
                  <a:lnTo>
                    <a:pt x="477862" y="125539"/>
                  </a:lnTo>
                  <a:lnTo>
                    <a:pt x="481596" y="108165"/>
                  </a:lnTo>
                  <a:lnTo>
                    <a:pt x="482854" y="86245"/>
                  </a:lnTo>
                  <a:lnTo>
                    <a:pt x="482854" y="72339"/>
                  </a:lnTo>
                  <a:close/>
                </a:path>
                <a:path w="607695" h="252095">
                  <a:moveTo>
                    <a:pt x="607199" y="64160"/>
                  </a:moveTo>
                  <a:lnTo>
                    <a:pt x="604266" y="37896"/>
                  </a:lnTo>
                  <a:lnTo>
                    <a:pt x="594944" y="17640"/>
                  </a:lnTo>
                  <a:lnTo>
                    <a:pt x="578485" y="4610"/>
                  </a:lnTo>
                  <a:lnTo>
                    <a:pt x="554101" y="0"/>
                  </a:lnTo>
                  <a:lnTo>
                    <a:pt x="530707" y="4229"/>
                  </a:lnTo>
                  <a:lnTo>
                    <a:pt x="514007" y="15938"/>
                  </a:lnTo>
                  <a:lnTo>
                    <a:pt x="503974" y="33680"/>
                  </a:lnTo>
                  <a:lnTo>
                    <a:pt x="500634" y="55956"/>
                  </a:lnTo>
                  <a:lnTo>
                    <a:pt x="503910" y="78498"/>
                  </a:lnTo>
                  <a:lnTo>
                    <a:pt x="512660" y="99212"/>
                  </a:lnTo>
                  <a:lnTo>
                    <a:pt x="525297" y="118249"/>
                  </a:lnTo>
                  <a:lnTo>
                    <a:pt x="552919" y="150977"/>
                  </a:lnTo>
                  <a:lnTo>
                    <a:pt x="562825" y="165950"/>
                  </a:lnTo>
                  <a:lnTo>
                    <a:pt x="569264" y="180441"/>
                  </a:lnTo>
                  <a:lnTo>
                    <a:pt x="571563" y="194233"/>
                  </a:lnTo>
                  <a:lnTo>
                    <a:pt x="571284" y="201079"/>
                  </a:lnTo>
                  <a:lnTo>
                    <a:pt x="569328" y="209207"/>
                  </a:lnTo>
                  <a:lnTo>
                    <a:pt x="564045" y="215988"/>
                  </a:lnTo>
                  <a:lnTo>
                    <a:pt x="553745" y="218833"/>
                  </a:lnTo>
                  <a:lnTo>
                    <a:pt x="544195" y="216217"/>
                  </a:lnTo>
                  <a:lnTo>
                    <a:pt x="538810" y="209156"/>
                  </a:lnTo>
                  <a:lnTo>
                    <a:pt x="536448" y="198831"/>
                  </a:lnTo>
                  <a:lnTo>
                    <a:pt x="535914" y="186397"/>
                  </a:lnTo>
                  <a:lnTo>
                    <a:pt x="535914" y="181051"/>
                  </a:lnTo>
                  <a:lnTo>
                    <a:pt x="534136" y="179273"/>
                  </a:lnTo>
                  <a:lnTo>
                    <a:pt x="502412" y="179273"/>
                  </a:lnTo>
                  <a:lnTo>
                    <a:pt x="500634" y="182118"/>
                  </a:lnTo>
                  <a:lnTo>
                    <a:pt x="500634" y="187464"/>
                  </a:lnTo>
                  <a:lnTo>
                    <a:pt x="503567" y="213728"/>
                  </a:lnTo>
                  <a:lnTo>
                    <a:pt x="512889" y="233972"/>
                  </a:lnTo>
                  <a:lnTo>
                    <a:pt x="529348" y="247002"/>
                  </a:lnTo>
                  <a:lnTo>
                    <a:pt x="553745" y="251612"/>
                  </a:lnTo>
                  <a:lnTo>
                    <a:pt x="577126" y="247370"/>
                  </a:lnTo>
                  <a:lnTo>
                    <a:pt x="593839" y="235661"/>
                  </a:lnTo>
                  <a:lnTo>
                    <a:pt x="603859" y="217932"/>
                  </a:lnTo>
                  <a:lnTo>
                    <a:pt x="607199" y="195656"/>
                  </a:lnTo>
                  <a:lnTo>
                    <a:pt x="603923" y="172999"/>
                  </a:lnTo>
                  <a:lnTo>
                    <a:pt x="595172" y="152044"/>
                  </a:lnTo>
                  <a:lnTo>
                    <a:pt x="582536" y="132753"/>
                  </a:lnTo>
                  <a:lnTo>
                    <a:pt x="554913" y="100025"/>
                  </a:lnTo>
                  <a:lnTo>
                    <a:pt x="545007" y="85305"/>
                  </a:lnTo>
                  <a:lnTo>
                    <a:pt x="538568" y="71056"/>
                  </a:lnTo>
                  <a:lnTo>
                    <a:pt x="536270" y="57378"/>
                  </a:lnTo>
                  <a:lnTo>
                    <a:pt x="536549" y="50533"/>
                  </a:lnTo>
                  <a:lnTo>
                    <a:pt x="538492" y="42405"/>
                  </a:lnTo>
                  <a:lnTo>
                    <a:pt x="543788" y="35623"/>
                  </a:lnTo>
                  <a:lnTo>
                    <a:pt x="554101" y="32791"/>
                  </a:lnTo>
                  <a:lnTo>
                    <a:pt x="563651" y="35394"/>
                  </a:lnTo>
                  <a:lnTo>
                    <a:pt x="569023" y="42456"/>
                  </a:lnTo>
                  <a:lnTo>
                    <a:pt x="571385" y="52781"/>
                  </a:lnTo>
                  <a:lnTo>
                    <a:pt x="571919" y="65227"/>
                  </a:lnTo>
                  <a:lnTo>
                    <a:pt x="571919" y="70561"/>
                  </a:lnTo>
                  <a:lnTo>
                    <a:pt x="573697" y="72351"/>
                  </a:lnTo>
                  <a:lnTo>
                    <a:pt x="605421" y="72351"/>
                  </a:lnTo>
                  <a:lnTo>
                    <a:pt x="607199" y="69494"/>
                  </a:lnTo>
                  <a:lnTo>
                    <a:pt x="607199" y="641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960549" y="5945047"/>
              <a:ext cx="106908" cy="24947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90606" y="5945052"/>
              <a:ext cx="106921" cy="24947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220653" y="5945056"/>
              <a:ext cx="115836" cy="24947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59623" y="5945056"/>
              <a:ext cx="115836" cy="24947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3498599" y="5945047"/>
              <a:ext cx="36195" cy="249554"/>
            </a:xfrm>
            <a:custGeom>
              <a:avLst/>
              <a:gdLst/>
              <a:ahLst/>
              <a:cxnLst/>
              <a:rect l="l" t="t" r="r" b="b"/>
              <a:pathLst>
                <a:path w="36194" h="249554">
                  <a:moveTo>
                    <a:pt x="33858" y="0"/>
                  </a:moveTo>
                  <a:lnTo>
                    <a:pt x="1790" y="0"/>
                  </a:lnTo>
                  <a:lnTo>
                    <a:pt x="0" y="1790"/>
                  </a:lnTo>
                  <a:lnTo>
                    <a:pt x="0" y="242354"/>
                  </a:lnTo>
                  <a:lnTo>
                    <a:pt x="0" y="249478"/>
                  </a:lnTo>
                  <a:lnTo>
                    <a:pt x="35636" y="249478"/>
                  </a:lnTo>
                  <a:lnTo>
                    <a:pt x="35636" y="1790"/>
                  </a:lnTo>
                  <a:lnTo>
                    <a:pt x="33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57380" y="5945056"/>
              <a:ext cx="115836" cy="24947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96352" y="5943985"/>
              <a:ext cx="106921" cy="2516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321865" y="6265552"/>
              <a:ext cx="70383" cy="10499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50806" y="6267570"/>
              <a:ext cx="80619" cy="10095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594267" y="6267570"/>
              <a:ext cx="59055" cy="100965"/>
            </a:xfrm>
            <a:custGeom>
              <a:avLst/>
              <a:gdLst/>
              <a:ahLst/>
              <a:cxnLst/>
              <a:rect l="l" t="t" r="r" b="b"/>
              <a:pathLst>
                <a:path w="59054" h="100964">
                  <a:moveTo>
                    <a:pt x="57835" y="0"/>
                  </a:moveTo>
                  <a:lnTo>
                    <a:pt x="0" y="0"/>
                  </a:lnTo>
                  <a:lnTo>
                    <a:pt x="0" y="100952"/>
                  </a:lnTo>
                  <a:lnTo>
                    <a:pt x="58839" y="100952"/>
                  </a:lnTo>
                  <a:lnTo>
                    <a:pt x="58839" y="87388"/>
                  </a:lnTo>
                  <a:lnTo>
                    <a:pt x="14998" y="87388"/>
                  </a:lnTo>
                  <a:lnTo>
                    <a:pt x="14998" y="56235"/>
                  </a:lnTo>
                  <a:lnTo>
                    <a:pt x="50761" y="56235"/>
                  </a:lnTo>
                  <a:lnTo>
                    <a:pt x="50761" y="42824"/>
                  </a:lnTo>
                  <a:lnTo>
                    <a:pt x="14998" y="42824"/>
                  </a:lnTo>
                  <a:lnTo>
                    <a:pt x="14998" y="13690"/>
                  </a:lnTo>
                  <a:lnTo>
                    <a:pt x="57835" y="13690"/>
                  </a:lnTo>
                  <a:lnTo>
                    <a:pt x="57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50054" y="6267564"/>
              <a:ext cx="83515" cy="1009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17868" y="6267569"/>
              <a:ext cx="73698" cy="10238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996308" y="6267576"/>
              <a:ext cx="180340" cy="100965"/>
            </a:xfrm>
            <a:custGeom>
              <a:avLst/>
              <a:gdLst/>
              <a:ahLst/>
              <a:cxnLst/>
              <a:rect l="l" t="t" r="r" b="b"/>
              <a:pathLst>
                <a:path w="180340" h="100964">
                  <a:moveTo>
                    <a:pt x="58407" y="87388"/>
                  </a:moveTo>
                  <a:lnTo>
                    <a:pt x="14986" y="87388"/>
                  </a:lnTo>
                  <a:lnTo>
                    <a:pt x="14986" y="0"/>
                  </a:lnTo>
                  <a:lnTo>
                    <a:pt x="0" y="0"/>
                  </a:lnTo>
                  <a:lnTo>
                    <a:pt x="0" y="100952"/>
                  </a:lnTo>
                  <a:lnTo>
                    <a:pt x="58407" y="100952"/>
                  </a:lnTo>
                  <a:lnTo>
                    <a:pt x="58407" y="87388"/>
                  </a:lnTo>
                  <a:close/>
                </a:path>
                <a:path w="180340" h="100964">
                  <a:moveTo>
                    <a:pt x="179997" y="87388"/>
                  </a:moveTo>
                  <a:lnTo>
                    <a:pt x="136575" y="87388"/>
                  </a:lnTo>
                  <a:lnTo>
                    <a:pt x="136575" y="0"/>
                  </a:lnTo>
                  <a:lnTo>
                    <a:pt x="121589" y="0"/>
                  </a:lnTo>
                  <a:lnTo>
                    <a:pt x="121589" y="100952"/>
                  </a:lnTo>
                  <a:lnTo>
                    <a:pt x="179997" y="100952"/>
                  </a:lnTo>
                  <a:lnTo>
                    <a:pt x="179997" y="873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458435" y="6267570"/>
              <a:ext cx="70091" cy="10095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312176" y="6267564"/>
              <a:ext cx="83515" cy="10095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596474" y="6267565"/>
              <a:ext cx="67487" cy="10095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1814683" y="6267564"/>
              <a:ext cx="15240" cy="100965"/>
            </a:xfrm>
            <a:custGeom>
              <a:avLst/>
              <a:gdLst/>
              <a:ahLst/>
              <a:cxnLst/>
              <a:rect l="l" t="t" r="r" b="b"/>
              <a:pathLst>
                <a:path w="15240" h="100964">
                  <a:moveTo>
                    <a:pt x="14998" y="0"/>
                  </a:moveTo>
                  <a:lnTo>
                    <a:pt x="0" y="0"/>
                  </a:lnTo>
                  <a:lnTo>
                    <a:pt x="0" y="100952"/>
                  </a:lnTo>
                  <a:lnTo>
                    <a:pt x="14998" y="100952"/>
                  </a:lnTo>
                  <a:lnTo>
                    <a:pt x="14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897472" y="6267570"/>
              <a:ext cx="70091" cy="10095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241979" y="6267570"/>
              <a:ext cx="67640" cy="10095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110875" y="6267573"/>
              <a:ext cx="68211" cy="10093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2377586" y="6265557"/>
              <a:ext cx="267335" cy="105410"/>
            </a:xfrm>
            <a:custGeom>
              <a:avLst/>
              <a:gdLst/>
              <a:ahLst/>
              <a:cxnLst/>
              <a:rect l="l" t="t" r="r" b="b"/>
              <a:pathLst>
                <a:path w="267334" h="105410">
                  <a:moveTo>
                    <a:pt x="58839" y="89408"/>
                  </a:moveTo>
                  <a:lnTo>
                    <a:pt x="14998" y="89408"/>
                  </a:lnTo>
                  <a:lnTo>
                    <a:pt x="14998" y="58254"/>
                  </a:lnTo>
                  <a:lnTo>
                    <a:pt x="50761" y="58254"/>
                  </a:lnTo>
                  <a:lnTo>
                    <a:pt x="50761" y="44843"/>
                  </a:lnTo>
                  <a:lnTo>
                    <a:pt x="14998" y="44843"/>
                  </a:lnTo>
                  <a:lnTo>
                    <a:pt x="14998" y="15709"/>
                  </a:lnTo>
                  <a:lnTo>
                    <a:pt x="57823" y="15709"/>
                  </a:lnTo>
                  <a:lnTo>
                    <a:pt x="57823" y="2019"/>
                  </a:lnTo>
                  <a:lnTo>
                    <a:pt x="0" y="2019"/>
                  </a:lnTo>
                  <a:lnTo>
                    <a:pt x="0" y="102971"/>
                  </a:lnTo>
                  <a:lnTo>
                    <a:pt x="58839" y="102971"/>
                  </a:lnTo>
                  <a:lnTo>
                    <a:pt x="58839" y="89408"/>
                  </a:lnTo>
                  <a:close/>
                </a:path>
                <a:path w="267334" h="105410">
                  <a:moveTo>
                    <a:pt x="267093" y="9664"/>
                  </a:moveTo>
                  <a:lnTo>
                    <a:pt x="261239" y="5715"/>
                  </a:lnTo>
                  <a:lnTo>
                    <a:pt x="254977" y="2667"/>
                  </a:lnTo>
                  <a:lnTo>
                    <a:pt x="247738" y="698"/>
                  </a:lnTo>
                  <a:lnTo>
                    <a:pt x="238963" y="0"/>
                  </a:lnTo>
                  <a:lnTo>
                    <a:pt x="225475" y="2260"/>
                  </a:lnTo>
                  <a:lnTo>
                    <a:pt x="214795" y="8724"/>
                  </a:lnTo>
                  <a:lnTo>
                    <a:pt x="207759" y="18859"/>
                  </a:lnTo>
                  <a:lnTo>
                    <a:pt x="205219" y="32169"/>
                  </a:lnTo>
                  <a:lnTo>
                    <a:pt x="205219" y="72821"/>
                  </a:lnTo>
                  <a:lnTo>
                    <a:pt x="207759" y="86118"/>
                  </a:lnTo>
                  <a:lnTo>
                    <a:pt x="214795" y="96266"/>
                  </a:lnTo>
                  <a:lnTo>
                    <a:pt x="225475" y="102717"/>
                  </a:lnTo>
                  <a:lnTo>
                    <a:pt x="238963" y="104990"/>
                  </a:lnTo>
                  <a:lnTo>
                    <a:pt x="247738" y="104292"/>
                  </a:lnTo>
                  <a:lnTo>
                    <a:pt x="254977" y="102323"/>
                  </a:lnTo>
                  <a:lnTo>
                    <a:pt x="261239" y="99263"/>
                  </a:lnTo>
                  <a:lnTo>
                    <a:pt x="267093" y="95326"/>
                  </a:lnTo>
                  <a:lnTo>
                    <a:pt x="260743" y="84645"/>
                  </a:lnTo>
                  <a:lnTo>
                    <a:pt x="253961" y="88836"/>
                  </a:lnTo>
                  <a:lnTo>
                    <a:pt x="249059" y="91579"/>
                  </a:lnTo>
                  <a:lnTo>
                    <a:pt x="238963" y="91579"/>
                  </a:lnTo>
                  <a:lnTo>
                    <a:pt x="231444" y="90195"/>
                  </a:lnTo>
                  <a:lnTo>
                    <a:pt x="225564" y="86169"/>
                  </a:lnTo>
                  <a:lnTo>
                    <a:pt x="221742" y="79641"/>
                  </a:lnTo>
                  <a:lnTo>
                    <a:pt x="220370" y="70802"/>
                  </a:lnTo>
                  <a:lnTo>
                    <a:pt x="220370" y="34036"/>
                  </a:lnTo>
                  <a:lnTo>
                    <a:pt x="221716" y="25400"/>
                  </a:lnTo>
                  <a:lnTo>
                    <a:pt x="225501" y="18910"/>
                  </a:lnTo>
                  <a:lnTo>
                    <a:pt x="231381" y="14820"/>
                  </a:lnTo>
                  <a:lnTo>
                    <a:pt x="238963" y="13411"/>
                  </a:lnTo>
                  <a:lnTo>
                    <a:pt x="249059" y="13411"/>
                  </a:lnTo>
                  <a:lnTo>
                    <a:pt x="253961" y="16141"/>
                  </a:lnTo>
                  <a:lnTo>
                    <a:pt x="260743" y="20332"/>
                  </a:lnTo>
                  <a:lnTo>
                    <a:pt x="267093" y="9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704258" y="6267564"/>
              <a:ext cx="83502" cy="10095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851082" y="6267569"/>
              <a:ext cx="73698" cy="10238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2987807" y="6267564"/>
              <a:ext cx="15240" cy="100965"/>
            </a:xfrm>
            <a:custGeom>
              <a:avLst/>
              <a:gdLst/>
              <a:ahLst/>
              <a:cxnLst/>
              <a:rect l="l" t="t" r="r" b="b"/>
              <a:pathLst>
                <a:path w="15240" h="100964">
                  <a:moveTo>
                    <a:pt x="14998" y="0"/>
                  </a:moveTo>
                  <a:lnTo>
                    <a:pt x="0" y="0"/>
                  </a:lnTo>
                  <a:lnTo>
                    <a:pt x="0" y="100952"/>
                  </a:lnTo>
                  <a:lnTo>
                    <a:pt x="14998" y="100952"/>
                  </a:lnTo>
                  <a:lnTo>
                    <a:pt x="14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202753" y="6267575"/>
              <a:ext cx="67779" cy="10093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069771" y="6267575"/>
              <a:ext cx="67779" cy="10093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3335898" y="6267570"/>
              <a:ext cx="59055" cy="100965"/>
            </a:xfrm>
            <a:custGeom>
              <a:avLst/>
              <a:gdLst/>
              <a:ahLst/>
              <a:cxnLst/>
              <a:rect l="l" t="t" r="r" b="b"/>
              <a:pathLst>
                <a:path w="59055" h="100964">
                  <a:moveTo>
                    <a:pt x="57823" y="0"/>
                  </a:moveTo>
                  <a:lnTo>
                    <a:pt x="0" y="0"/>
                  </a:lnTo>
                  <a:lnTo>
                    <a:pt x="0" y="100952"/>
                  </a:lnTo>
                  <a:lnTo>
                    <a:pt x="58851" y="100952"/>
                  </a:lnTo>
                  <a:lnTo>
                    <a:pt x="58851" y="87388"/>
                  </a:lnTo>
                  <a:lnTo>
                    <a:pt x="15011" y="87388"/>
                  </a:lnTo>
                  <a:lnTo>
                    <a:pt x="15011" y="56235"/>
                  </a:lnTo>
                  <a:lnTo>
                    <a:pt x="50761" y="56235"/>
                  </a:lnTo>
                  <a:lnTo>
                    <a:pt x="50761" y="42824"/>
                  </a:lnTo>
                  <a:lnTo>
                    <a:pt x="15011" y="42824"/>
                  </a:lnTo>
                  <a:lnTo>
                    <a:pt x="15011" y="13690"/>
                  </a:lnTo>
                  <a:lnTo>
                    <a:pt x="57823" y="13690"/>
                  </a:lnTo>
                  <a:lnTo>
                    <a:pt x="57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455477" y="6267564"/>
              <a:ext cx="83502" cy="10095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601691" y="6267570"/>
              <a:ext cx="70091" cy="10095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033313" y="6434269"/>
              <a:ext cx="1129930" cy="9937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2174047" y="6434490"/>
              <a:ext cx="16510" cy="24130"/>
            </a:xfrm>
            <a:custGeom>
              <a:avLst/>
              <a:gdLst/>
              <a:ahLst/>
              <a:cxnLst/>
              <a:rect l="l" t="t" r="r" b="b"/>
              <a:pathLst>
                <a:path w="16509" h="24129">
                  <a:moveTo>
                    <a:pt x="12560" y="0"/>
                  </a:moveTo>
                  <a:lnTo>
                    <a:pt x="4737" y="0"/>
                  </a:lnTo>
                  <a:lnTo>
                    <a:pt x="1435" y="2095"/>
                  </a:lnTo>
                  <a:lnTo>
                    <a:pt x="1435" y="9486"/>
                  </a:lnTo>
                  <a:lnTo>
                    <a:pt x="2641" y="11684"/>
                  </a:lnTo>
                  <a:lnTo>
                    <a:pt x="4838" y="12788"/>
                  </a:lnTo>
                  <a:lnTo>
                    <a:pt x="4521" y="15214"/>
                  </a:lnTo>
                  <a:lnTo>
                    <a:pt x="2095" y="17208"/>
                  </a:lnTo>
                  <a:lnTo>
                    <a:pt x="0" y="18529"/>
                  </a:lnTo>
                  <a:lnTo>
                    <a:pt x="2641" y="23596"/>
                  </a:lnTo>
                  <a:lnTo>
                    <a:pt x="12687" y="20396"/>
                  </a:lnTo>
                  <a:lnTo>
                    <a:pt x="15989" y="13004"/>
                  </a:lnTo>
                  <a:lnTo>
                    <a:pt x="15989" y="2095"/>
                  </a:lnTo>
                  <a:lnTo>
                    <a:pt x="12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234591" y="6434269"/>
              <a:ext cx="323959" cy="8426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599249" y="6439777"/>
              <a:ext cx="199668" cy="7831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818221" y="6434269"/>
              <a:ext cx="147450" cy="8382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106616" y="6987158"/>
              <a:ext cx="101574" cy="23700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239308" y="6987165"/>
              <a:ext cx="84988" cy="23699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351702" y="6986140"/>
              <a:ext cx="101244" cy="23903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1477625" y="6987171"/>
              <a:ext cx="101600" cy="237490"/>
            </a:xfrm>
            <a:custGeom>
              <a:avLst/>
              <a:gdLst/>
              <a:ahLst/>
              <a:cxnLst/>
              <a:rect l="l" t="t" r="r" b="b"/>
              <a:pathLst>
                <a:path w="101600" h="237490">
                  <a:moveTo>
                    <a:pt x="67716" y="31826"/>
                  </a:moveTo>
                  <a:lnTo>
                    <a:pt x="33870" y="31826"/>
                  </a:lnTo>
                  <a:lnTo>
                    <a:pt x="33870" y="237007"/>
                  </a:lnTo>
                  <a:lnTo>
                    <a:pt x="67716" y="237007"/>
                  </a:lnTo>
                  <a:lnTo>
                    <a:pt x="67716" y="31826"/>
                  </a:lnTo>
                  <a:close/>
                </a:path>
                <a:path w="101600" h="237490">
                  <a:moveTo>
                    <a:pt x="101587" y="1270"/>
                  </a:moveTo>
                  <a:lnTo>
                    <a:pt x="100520" y="1270"/>
                  </a:lnTo>
                  <a:lnTo>
                    <a:pt x="10052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0480"/>
                  </a:lnTo>
                  <a:lnTo>
                    <a:pt x="0" y="31750"/>
                  </a:lnTo>
                  <a:lnTo>
                    <a:pt x="100596" y="31750"/>
                  </a:lnTo>
                  <a:lnTo>
                    <a:pt x="100596" y="30480"/>
                  </a:lnTo>
                  <a:lnTo>
                    <a:pt x="101587" y="30480"/>
                  </a:lnTo>
                  <a:lnTo>
                    <a:pt x="101587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689131" y="6986141"/>
              <a:ext cx="101574" cy="23903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823174" y="6987155"/>
              <a:ext cx="101574" cy="23700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957220" y="6987161"/>
              <a:ext cx="101561" cy="237007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2091268" y="6987165"/>
              <a:ext cx="34290" cy="237490"/>
            </a:xfrm>
            <a:custGeom>
              <a:avLst/>
              <a:gdLst/>
              <a:ahLst/>
              <a:cxnLst/>
              <a:rect l="l" t="t" r="r" b="b"/>
              <a:pathLst>
                <a:path w="34290" h="237490">
                  <a:moveTo>
                    <a:pt x="32169" y="0"/>
                  </a:moveTo>
                  <a:lnTo>
                    <a:pt x="1701" y="0"/>
                  </a:lnTo>
                  <a:lnTo>
                    <a:pt x="0" y="1689"/>
                  </a:lnTo>
                  <a:lnTo>
                    <a:pt x="0" y="230225"/>
                  </a:lnTo>
                  <a:lnTo>
                    <a:pt x="0" y="236994"/>
                  </a:lnTo>
                  <a:lnTo>
                    <a:pt x="33858" y="236994"/>
                  </a:lnTo>
                  <a:lnTo>
                    <a:pt x="33858" y="1689"/>
                  </a:lnTo>
                  <a:lnTo>
                    <a:pt x="32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152532" y="6986140"/>
              <a:ext cx="101244" cy="23903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281159" y="6987165"/>
              <a:ext cx="84988" cy="23699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478513" y="6987165"/>
              <a:ext cx="84975" cy="236994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2590899" y="6987165"/>
              <a:ext cx="34290" cy="237490"/>
            </a:xfrm>
            <a:custGeom>
              <a:avLst/>
              <a:gdLst/>
              <a:ahLst/>
              <a:cxnLst/>
              <a:rect l="l" t="t" r="r" b="b"/>
              <a:pathLst>
                <a:path w="34290" h="237490">
                  <a:moveTo>
                    <a:pt x="32169" y="0"/>
                  </a:moveTo>
                  <a:lnTo>
                    <a:pt x="1701" y="0"/>
                  </a:lnTo>
                  <a:lnTo>
                    <a:pt x="0" y="1689"/>
                  </a:lnTo>
                  <a:lnTo>
                    <a:pt x="0" y="230225"/>
                  </a:lnTo>
                  <a:lnTo>
                    <a:pt x="0" y="236994"/>
                  </a:lnTo>
                  <a:lnTo>
                    <a:pt x="33858" y="236994"/>
                  </a:lnTo>
                  <a:lnTo>
                    <a:pt x="33858" y="1689"/>
                  </a:lnTo>
                  <a:lnTo>
                    <a:pt x="32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657238" y="6987158"/>
              <a:ext cx="110058" cy="23700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799754" y="6987165"/>
              <a:ext cx="84988" cy="23699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2105422" y="6941261"/>
              <a:ext cx="1424769" cy="93430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463474" y="6941261"/>
              <a:ext cx="1691068" cy="93430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2086506" y="7296449"/>
              <a:ext cx="101574" cy="23903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212082" y="7297463"/>
              <a:ext cx="239403" cy="23701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086902" y="5945060"/>
              <a:ext cx="107314" cy="249554"/>
            </a:xfrm>
            <a:custGeom>
              <a:avLst/>
              <a:gdLst/>
              <a:ahLst/>
              <a:cxnLst/>
              <a:rect l="l" t="t" r="r" b="b"/>
              <a:pathLst>
                <a:path w="107314" h="249554">
                  <a:moveTo>
                    <a:pt x="71272" y="33502"/>
                  </a:moveTo>
                  <a:lnTo>
                    <a:pt x="35636" y="33502"/>
                  </a:lnTo>
                  <a:lnTo>
                    <a:pt x="35636" y="249478"/>
                  </a:lnTo>
                  <a:lnTo>
                    <a:pt x="71272" y="249478"/>
                  </a:lnTo>
                  <a:lnTo>
                    <a:pt x="71272" y="33502"/>
                  </a:lnTo>
                  <a:close/>
                </a:path>
                <a:path w="107314" h="249554">
                  <a:moveTo>
                    <a:pt x="106921" y="1270"/>
                  </a:moveTo>
                  <a:lnTo>
                    <a:pt x="105765" y="1270"/>
                  </a:lnTo>
                  <a:lnTo>
                    <a:pt x="105765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750"/>
                  </a:lnTo>
                  <a:lnTo>
                    <a:pt x="0" y="33020"/>
                  </a:lnTo>
                  <a:lnTo>
                    <a:pt x="106248" y="33020"/>
                  </a:lnTo>
                  <a:lnTo>
                    <a:pt x="106248" y="31750"/>
                  </a:lnTo>
                  <a:lnTo>
                    <a:pt x="106921" y="31750"/>
                  </a:lnTo>
                  <a:lnTo>
                    <a:pt x="106921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288143" y="5943985"/>
              <a:ext cx="106908" cy="25161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418205" y="5945047"/>
              <a:ext cx="106908" cy="24947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548253" y="5945052"/>
              <a:ext cx="106921" cy="24947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678314" y="5943983"/>
              <a:ext cx="267261" cy="251612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3041751" y="5945047"/>
              <a:ext cx="143510" cy="249554"/>
            </a:xfrm>
            <a:custGeom>
              <a:avLst/>
              <a:gdLst/>
              <a:ahLst/>
              <a:cxnLst/>
              <a:rect l="l" t="t" r="r" b="b"/>
              <a:pathLst>
                <a:path w="143510" h="249554">
                  <a:moveTo>
                    <a:pt x="89458" y="215620"/>
                  </a:moveTo>
                  <a:lnTo>
                    <a:pt x="87680" y="213842"/>
                  </a:lnTo>
                  <a:lnTo>
                    <a:pt x="35648" y="213842"/>
                  </a:lnTo>
                  <a:lnTo>
                    <a:pt x="35648" y="1790"/>
                  </a:lnTo>
                  <a:lnTo>
                    <a:pt x="33858" y="0"/>
                  </a:lnTo>
                  <a:lnTo>
                    <a:pt x="1778" y="0"/>
                  </a:lnTo>
                  <a:lnTo>
                    <a:pt x="0" y="1790"/>
                  </a:lnTo>
                  <a:lnTo>
                    <a:pt x="0" y="247700"/>
                  </a:lnTo>
                  <a:lnTo>
                    <a:pt x="1778" y="249478"/>
                  </a:lnTo>
                  <a:lnTo>
                    <a:pt x="87680" y="249478"/>
                  </a:lnTo>
                  <a:lnTo>
                    <a:pt x="89458" y="247700"/>
                  </a:lnTo>
                  <a:lnTo>
                    <a:pt x="89458" y="215620"/>
                  </a:lnTo>
                  <a:close/>
                </a:path>
                <a:path w="143510" h="249554">
                  <a:moveTo>
                    <a:pt x="142887" y="1790"/>
                  </a:moveTo>
                  <a:lnTo>
                    <a:pt x="141109" y="0"/>
                  </a:lnTo>
                  <a:lnTo>
                    <a:pt x="109042" y="0"/>
                  </a:lnTo>
                  <a:lnTo>
                    <a:pt x="107251" y="1790"/>
                  </a:lnTo>
                  <a:lnTo>
                    <a:pt x="107251" y="242354"/>
                  </a:lnTo>
                  <a:lnTo>
                    <a:pt x="107251" y="249478"/>
                  </a:lnTo>
                  <a:lnTo>
                    <a:pt x="142887" y="249478"/>
                  </a:lnTo>
                  <a:lnTo>
                    <a:pt x="142887" y="1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07805" y="5945056"/>
              <a:ext cx="115836" cy="24947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455756" y="5892312"/>
              <a:ext cx="3206724" cy="66582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46771" y="5945047"/>
              <a:ext cx="89458" cy="24947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414432" y="6267564"/>
              <a:ext cx="76428" cy="100952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2553470" y="6267570"/>
              <a:ext cx="59055" cy="100965"/>
            </a:xfrm>
            <a:custGeom>
              <a:avLst/>
              <a:gdLst/>
              <a:ahLst/>
              <a:cxnLst/>
              <a:rect l="l" t="t" r="r" b="b"/>
              <a:pathLst>
                <a:path w="59055" h="100964">
                  <a:moveTo>
                    <a:pt x="57823" y="0"/>
                  </a:moveTo>
                  <a:lnTo>
                    <a:pt x="0" y="0"/>
                  </a:lnTo>
                  <a:lnTo>
                    <a:pt x="0" y="100952"/>
                  </a:lnTo>
                  <a:lnTo>
                    <a:pt x="58839" y="100952"/>
                  </a:lnTo>
                  <a:lnTo>
                    <a:pt x="58839" y="87388"/>
                  </a:lnTo>
                  <a:lnTo>
                    <a:pt x="14986" y="87388"/>
                  </a:lnTo>
                  <a:lnTo>
                    <a:pt x="14986" y="56235"/>
                  </a:lnTo>
                  <a:lnTo>
                    <a:pt x="50761" y="56235"/>
                  </a:lnTo>
                  <a:lnTo>
                    <a:pt x="50761" y="42824"/>
                  </a:lnTo>
                  <a:lnTo>
                    <a:pt x="14986" y="42824"/>
                  </a:lnTo>
                  <a:lnTo>
                    <a:pt x="14986" y="13690"/>
                  </a:lnTo>
                  <a:lnTo>
                    <a:pt x="57823" y="13690"/>
                  </a:lnTo>
                  <a:lnTo>
                    <a:pt x="57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73063" y="6267564"/>
              <a:ext cx="83515" cy="10095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955065" y="6265688"/>
              <a:ext cx="67487" cy="10485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819326" y="6267569"/>
              <a:ext cx="73685" cy="10238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170637" y="6267569"/>
              <a:ext cx="73698" cy="10238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305493" y="6267565"/>
              <a:ext cx="67500" cy="102971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706638" y="6941261"/>
              <a:ext cx="354330" cy="934719"/>
            </a:xfrm>
            <a:custGeom>
              <a:avLst/>
              <a:gdLst/>
              <a:ahLst/>
              <a:cxnLst/>
              <a:rect l="l" t="t" r="r" b="b"/>
              <a:pathLst>
                <a:path w="354330" h="934720">
                  <a:moveTo>
                    <a:pt x="125209" y="437616"/>
                  </a:moveTo>
                  <a:lnTo>
                    <a:pt x="119087" y="391896"/>
                  </a:lnTo>
                  <a:lnTo>
                    <a:pt x="94361" y="363118"/>
                  </a:lnTo>
                  <a:lnTo>
                    <a:pt x="58204" y="338048"/>
                  </a:lnTo>
                  <a:lnTo>
                    <a:pt x="17818" y="303479"/>
                  </a:lnTo>
                  <a:lnTo>
                    <a:pt x="16052" y="350532"/>
                  </a:lnTo>
                  <a:lnTo>
                    <a:pt x="26657" y="380187"/>
                  </a:lnTo>
                  <a:lnTo>
                    <a:pt x="59677" y="405028"/>
                  </a:lnTo>
                  <a:lnTo>
                    <a:pt x="125209" y="437616"/>
                  </a:lnTo>
                  <a:close/>
                </a:path>
                <a:path w="354330" h="934720">
                  <a:moveTo>
                    <a:pt x="131368" y="514870"/>
                  </a:moveTo>
                  <a:lnTo>
                    <a:pt x="123012" y="475195"/>
                  </a:lnTo>
                  <a:lnTo>
                    <a:pt x="102895" y="450303"/>
                  </a:lnTo>
                  <a:lnTo>
                    <a:pt x="73964" y="432650"/>
                  </a:lnTo>
                  <a:lnTo>
                    <a:pt x="39192" y="414655"/>
                  </a:lnTo>
                  <a:lnTo>
                    <a:pt x="1524" y="388759"/>
                  </a:lnTo>
                  <a:lnTo>
                    <a:pt x="5854" y="438175"/>
                  </a:lnTo>
                  <a:lnTo>
                    <a:pt x="20815" y="467791"/>
                  </a:lnTo>
                  <a:lnTo>
                    <a:pt x="58597" y="489407"/>
                  </a:lnTo>
                  <a:lnTo>
                    <a:pt x="131368" y="514870"/>
                  </a:lnTo>
                  <a:close/>
                </a:path>
                <a:path w="354330" h="934720">
                  <a:moveTo>
                    <a:pt x="131800" y="318643"/>
                  </a:moveTo>
                  <a:lnTo>
                    <a:pt x="115112" y="290309"/>
                  </a:lnTo>
                  <a:lnTo>
                    <a:pt x="88125" y="263398"/>
                  </a:lnTo>
                  <a:lnTo>
                    <a:pt x="58978" y="227723"/>
                  </a:lnTo>
                  <a:lnTo>
                    <a:pt x="50266" y="267576"/>
                  </a:lnTo>
                  <a:lnTo>
                    <a:pt x="54762" y="294500"/>
                  </a:lnTo>
                  <a:lnTo>
                    <a:pt x="79133" y="320738"/>
                  </a:lnTo>
                  <a:lnTo>
                    <a:pt x="130035" y="358571"/>
                  </a:lnTo>
                  <a:lnTo>
                    <a:pt x="131800" y="318643"/>
                  </a:lnTo>
                  <a:close/>
                </a:path>
                <a:path w="354330" h="934720">
                  <a:moveTo>
                    <a:pt x="141224" y="605116"/>
                  </a:moveTo>
                  <a:lnTo>
                    <a:pt x="130937" y="565899"/>
                  </a:lnTo>
                  <a:lnTo>
                    <a:pt x="109639" y="542023"/>
                  </a:lnTo>
                  <a:lnTo>
                    <a:pt x="79883" y="525792"/>
                  </a:lnTo>
                  <a:lnTo>
                    <a:pt x="44272" y="509524"/>
                  </a:lnTo>
                  <a:lnTo>
                    <a:pt x="5384" y="485508"/>
                  </a:lnTo>
                  <a:lnTo>
                    <a:pt x="12103" y="534670"/>
                  </a:lnTo>
                  <a:lnTo>
                    <a:pt x="28498" y="563511"/>
                  </a:lnTo>
                  <a:lnTo>
                    <a:pt x="67284" y="583260"/>
                  </a:lnTo>
                  <a:lnTo>
                    <a:pt x="141224" y="605116"/>
                  </a:lnTo>
                  <a:close/>
                </a:path>
                <a:path w="354330" h="934720">
                  <a:moveTo>
                    <a:pt x="156057" y="247053"/>
                  </a:moveTo>
                  <a:lnTo>
                    <a:pt x="140766" y="219405"/>
                  </a:lnTo>
                  <a:lnTo>
                    <a:pt x="115531" y="192862"/>
                  </a:lnTo>
                  <a:lnTo>
                    <a:pt x="88442" y="157861"/>
                  </a:lnTo>
                  <a:lnTo>
                    <a:pt x="79070" y="195910"/>
                  </a:lnTo>
                  <a:lnTo>
                    <a:pt x="82702" y="221881"/>
                  </a:lnTo>
                  <a:lnTo>
                    <a:pt x="105435" y="247700"/>
                  </a:lnTo>
                  <a:lnTo>
                    <a:pt x="153339" y="285356"/>
                  </a:lnTo>
                  <a:lnTo>
                    <a:pt x="156057" y="247053"/>
                  </a:lnTo>
                  <a:close/>
                </a:path>
                <a:path w="354330" h="934720">
                  <a:moveTo>
                    <a:pt x="166497" y="690994"/>
                  </a:moveTo>
                  <a:lnTo>
                    <a:pt x="149352" y="649681"/>
                  </a:lnTo>
                  <a:lnTo>
                    <a:pt x="122466" y="626795"/>
                  </a:lnTo>
                  <a:lnTo>
                    <a:pt x="87503" y="613549"/>
                  </a:lnTo>
                  <a:lnTo>
                    <a:pt x="46126" y="601141"/>
                  </a:lnTo>
                  <a:lnTo>
                    <a:pt x="0" y="580758"/>
                  </a:lnTo>
                  <a:lnTo>
                    <a:pt x="14757" y="633463"/>
                  </a:lnTo>
                  <a:lnTo>
                    <a:pt x="37020" y="662520"/>
                  </a:lnTo>
                  <a:lnTo>
                    <a:pt x="82397" y="678256"/>
                  </a:lnTo>
                  <a:lnTo>
                    <a:pt x="166497" y="690994"/>
                  </a:lnTo>
                  <a:close/>
                </a:path>
                <a:path w="354330" h="934720">
                  <a:moveTo>
                    <a:pt x="169557" y="193573"/>
                  </a:moveTo>
                  <a:lnTo>
                    <a:pt x="160210" y="168630"/>
                  </a:lnTo>
                  <a:lnTo>
                    <a:pt x="142443" y="143370"/>
                  </a:lnTo>
                  <a:lnTo>
                    <a:pt x="124180" y="110820"/>
                  </a:lnTo>
                  <a:lnTo>
                    <a:pt x="111658" y="141401"/>
                  </a:lnTo>
                  <a:lnTo>
                    <a:pt x="111493" y="163499"/>
                  </a:lnTo>
                  <a:lnTo>
                    <a:pt x="127254" y="187858"/>
                  </a:lnTo>
                  <a:lnTo>
                    <a:pt x="162560" y="225171"/>
                  </a:lnTo>
                  <a:lnTo>
                    <a:pt x="169557" y="193573"/>
                  </a:lnTo>
                  <a:close/>
                </a:path>
                <a:path w="354330" h="934720">
                  <a:moveTo>
                    <a:pt x="196354" y="152501"/>
                  </a:moveTo>
                  <a:lnTo>
                    <a:pt x="192239" y="128778"/>
                  </a:lnTo>
                  <a:lnTo>
                    <a:pt x="180695" y="103365"/>
                  </a:lnTo>
                  <a:lnTo>
                    <a:pt x="169938" y="71412"/>
                  </a:lnTo>
                  <a:lnTo>
                    <a:pt x="153695" y="96443"/>
                  </a:lnTo>
                  <a:lnTo>
                    <a:pt x="149847" y="116039"/>
                  </a:lnTo>
                  <a:lnTo>
                    <a:pt x="159766" y="140309"/>
                  </a:lnTo>
                  <a:lnTo>
                    <a:pt x="184861" y="179387"/>
                  </a:lnTo>
                  <a:lnTo>
                    <a:pt x="196354" y="152501"/>
                  </a:lnTo>
                  <a:close/>
                </a:path>
                <a:path w="354330" h="934720">
                  <a:moveTo>
                    <a:pt x="225742" y="768146"/>
                  </a:moveTo>
                  <a:lnTo>
                    <a:pt x="198272" y="728243"/>
                  </a:lnTo>
                  <a:lnTo>
                    <a:pt x="164655" y="710082"/>
                  </a:lnTo>
                  <a:lnTo>
                    <a:pt x="124637" y="703948"/>
                  </a:lnTo>
                  <a:lnTo>
                    <a:pt x="78016" y="700138"/>
                  </a:lnTo>
                  <a:lnTo>
                    <a:pt x="24587" y="688962"/>
                  </a:lnTo>
                  <a:lnTo>
                    <a:pt x="52082" y="741451"/>
                  </a:lnTo>
                  <a:lnTo>
                    <a:pt x="82194" y="767194"/>
                  </a:lnTo>
                  <a:lnTo>
                    <a:pt x="133794" y="773620"/>
                  </a:lnTo>
                  <a:lnTo>
                    <a:pt x="225742" y="768146"/>
                  </a:lnTo>
                  <a:close/>
                </a:path>
                <a:path w="354330" h="934720">
                  <a:moveTo>
                    <a:pt x="226021" y="87096"/>
                  </a:moveTo>
                  <a:lnTo>
                    <a:pt x="221767" y="62903"/>
                  </a:lnTo>
                  <a:lnTo>
                    <a:pt x="219633" y="33286"/>
                  </a:lnTo>
                  <a:lnTo>
                    <a:pt x="200291" y="51041"/>
                  </a:lnTo>
                  <a:lnTo>
                    <a:pt x="192684" y="66890"/>
                  </a:lnTo>
                  <a:lnTo>
                    <a:pt x="195795" y="89763"/>
                  </a:lnTo>
                  <a:lnTo>
                    <a:pt x="208584" y="128587"/>
                  </a:lnTo>
                  <a:lnTo>
                    <a:pt x="224307" y="108216"/>
                  </a:lnTo>
                  <a:lnTo>
                    <a:pt x="226021" y="87096"/>
                  </a:lnTo>
                  <a:close/>
                </a:path>
                <a:path w="354330" h="934720">
                  <a:moveTo>
                    <a:pt x="273088" y="0"/>
                  </a:moveTo>
                  <a:lnTo>
                    <a:pt x="251447" y="14871"/>
                  </a:lnTo>
                  <a:lnTo>
                    <a:pt x="241706" y="29489"/>
                  </a:lnTo>
                  <a:lnTo>
                    <a:pt x="241592" y="52578"/>
                  </a:lnTo>
                  <a:lnTo>
                    <a:pt x="248805" y="92811"/>
                  </a:lnTo>
                  <a:lnTo>
                    <a:pt x="267220" y="74853"/>
                  </a:lnTo>
                  <a:lnTo>
                    <a:pt x="271881" y="54178"/>
                  </a:lnTo>
                  <a:lnTo>
                    <a:pt x="271056" y="29629"/>
                  </a:lnTo>
                  <a:lnTo>
                    <a:pt x="273088" y="0"/>
                  </a:lnTo>
                  <a:close/>
                </a:path>
                <a:path w="354330" h="934720">
                  <a:moveTo>
                    <a:pt x="277545" y="834313"/>
                  </a:moveTo>
                  <a:lnTo>
                    <a:pt x="247929" y="801522"/>
                  </a:lnTo>
                  <a:lnTo>
                    <a:pt x="216662" y="786460"/>
                  </a:lnTo>
                  <a:lnTo>
                    <a:pt x="182651" y="783272"/>
                  </a:lnTo>
                  <a:lnTo>
                    <a:pt x="101917" y="789076"/>
                  </a:lnTo>
                  <a:lnTo>
                    <a:pt x="53009" y="786333"/>
                  </a:lnTo>
                  <a:lnTo>
                    <a:pt x="90919" y="836561"/>
                  </a:lnTo>
                  <a:lnTo>
                    <a:pt x="126949" y="858291"/>
                  </a:lnTo>
                  <a:lnTo>
                    <a:pt x="182143" y="856043"/>
                  </a:lnTo>
                  <a:lnTo>
                    <a:pt x="277545" y="834313"/>
                  </a:lnTo>
                  <a:close/>
                </a:path>
                <a:path w="354330" h="934720">
                  <a:moveTo>
                    <a:pt x="353847" y="903312"/>
                  </a:moveTo>
                  <a:lnTo>
                    <a:pt x="319697" y="875309"/>
                  </a:lnTo>
                  <a:lnTo>
                    <a:pt x="286537" y="865085"/>
                  </a:lnTo>
                  <a:lnTo>
                    <a:pt x="252425" y="867016"/>
                  </a:lnTo>
                  <a:lnTo>
                    <a:pt x="173456" y="884783"/>
                  </a:lnTo>
                  <a:lnTo>
                    <a:pt x="124675" y="889381"/>
                  </a:lnTo>
                  <a:lnTo>
                    <a:pt x="169646" y="933386"/>
                  </a:lnTo>
                  <a:lnTo>
                    <a:pt x="171869" y="934313"/>
                  </a:lnTo>
                  <a:lnTo>
                    <a:pt x="274840" y="934313"/>
                  </a:lnTo>
                  <a:lnTo>
                    <a:pt x="353847" y="9033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428704" y="6987158"/>
              <a:ext cx="101574" cy="237007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561400" y="6987165"/>
              <a:ext cx="84988" cy="23699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673794" y="6986140"/>
              <a:ext cx="101231" cy="239039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2799715" y="6987171"/>
              <a:ext cx="101600" cy="237490"/>
            </a:xfrm>
            <a:custGeom>
              <a:avLst/>
              <a:gdLst/>
              <a:ahLst/>
              <a:cxnLst/>
              <a:rect l="l" t="t" r="r" b="b"/>
              <a:pathLst>
                <a:path w="101600" h="237490">
                  <a:moveTo>
                    <a:pt x="67716" y="31826"/>
                  </a:moveTo>
                  <a:lnTo>
                    <a:pt x="33858" y="31826"/>
                  </a:lnTo>
                  <a:lnTo>
                    <a:pt x="33858" y="237007"/>
                  </a:lnTo>
                  <a:lnTo>
                    <a:pt x="67716" y="237007"/>
                  </a:lnTo>
                  <a:lnTo>
                    <a:pt x="67716" y="31826"/>
                  </a:lnTo>
                  <a:close/>
                </a:path>
                <a:path w="101600" h="237490">
                  <a:moveTo>
                    <a:pt x="101574" y="1270"/>
                  </a:moveTo>
                  <a:lnTo>
                    <a:pt x="100520" y="1270"/>
                  </a:lnTo>
                  <a:lnTo>
                    <a:pt x="10052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0480"/>
                  </a:lnTo>
                  <a:lnTo>
                    <a:pt x="0" y="31750"/>
                  </a:lnTo>
                  <a:lnTo>
                    <a:pt x="100596" y="31750"/>
                  </a:lnTo>
                  <a:lnTo>
                    <a:pt x="100596" y="30480"/>
                  </a:lnTo>
                  <a:lnTo>
                    <a:pt x="101574" y="30480"/>
                  </a:lnTo>
                  <a:lnTo>
                    <a:pt x="101574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011279" y="6986141"/>
              <a:ext cx="101574" cy="239039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144653" y="6987155"/>
              <a:ext cx="101574" cy="23700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278023" y="6987161"/>
              <a:ext cx="101561" cy="237007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3411394" y="6987165"/>
              <a:ext cx="34290" cy="237490"/>
            </a:xfrm>
            <a:custGeom>
              <a:avLst/>
              <a:gdLst/>
              <a:ahLst/>
              <a:cxnLst/>
              <a:rect l="l" t="t" r="r" b="b"/>
              <a:pathLst>
                <a:path w="34289" h="237490">
                  <a:moveTo>
                    <a:pt x="32169" y="0"/>
                  </a:moveTo>
                  <a:lnTo>
                    <a:pt x="1701" y="0"/>
                  </a:lnTo>
                  <a:lnTo>
                    <a:pt x="0" y="1689"/>
                  </a:lnTo>
                  <a:lnTo>
                    <a:pt x="0" y="230225"/>
                  </a:lnTo>
                  <a:lnTo>
                    <a:pt x="0" y="236994"/>
                  </a:lnTo>
                  <a:lnTo>
                    <a:pt x="33858" y="236994"/>
                  </a:lnTo>
                  <a:lnTo>
                    <a:pt x="33858" y="1689"/>
                  </a:lnTo>
                  <a:lnTo>
                    <a:pt x="32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71979" y="6986140"/>
              <a:ext cx="101244" cy="239039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602291" y="6987165"/>
              <a:ext cx="84988" cy="23699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366680" y="7297465"/>
              <a:ext cx="84988" cy="23700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2479401" y="7297465"/>
              <a:ext cx="34290" cy="237490"/>
            </a:xfrm>
            <a:custGeom>
              <a:avLst/>
              <a:gdLst/>
              <a:ahLst/>
              <a:cxnLst/>
              <a:rect l="l" t="t" r="r" b="b"/>
              <a:pathLst>
                <a:path w="34289" h="237490">
                  <a:moveTo>
                    <a:pt x="32169" y="0"/>
                  </a:moveTo>
                  <a:lnTo>
                    <a:pt x="1689" y="0"/>
                  </a:lnTo>
                  <a:lnTo>
                    <a:pt x="0" y="1689"/>
                  </a:lnTo>
                  <a:lnTo>
                    <a:pt x="0" y="230238"/>
                  </a:lnTo>
                  <a:lnTo>
                    <a:pt x="0" y="237007"/>
                  </a:lnTo>
                  <a:lnTo>
                    <a:pt x="33858" y="237007"/>
                  </a:lnTo>
                  <a:lnTo>
                    <a:pt x="33858" y="1689"/>
                  </a:lnTo>
                  <a:lnTo>
                    <a:pt x="32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546084" y="7297468"/>
              <a:ext cx="110045" cy="23700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688939" y="7297465"/>
              <a:ext cx="84988" cy="23700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888178" y="7296445"/>
              <a:ext cx="101574" cy="239039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013758" y="7297467"/>
              <a:ext cx="120535" cy="23700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162400" y="7297465"/>
              <a:ext cx="84988" cy="23700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279857" y="7297463"/>
              <a:ext cx="101574" cy="23700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555406" y="7297465"/>
              <a:ext cx="84988" cy="23700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408150" y="7297468"/>
              <a:ext cx="120535" cy="23700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669478" y="7297465"/>
              <a:ext cx="84988" cy="237007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2148243" y="7601876"/>
              <a:ext cx="165100" cy="100330"/>
            </a:xfrm>
            <a:custGeom>
              <a:avLst/>
              <a:gdLst/>
              <a:ahLst/>
              <a:cxnLst/>
              <a:rect l="l" t="t" r="r" b="b"/>
              <a:pathLst>
                <a:path w="165100" h="100329">
                  <a:moveTo>
                    <a:pt x="44386" y="84950"/>
                  </a:moveTo>
                  <a:lnTo>
                    <a:pt x="32461" y="84950"/>
                  </a:lnTo>
                  <a:lnTo>
                    <a:pt x="32461" y="1930"/>
                  </a:lnTo>
                  <a:lnTo>
                    <a:pt x="20408" y="1930"/>
                  </a:lnTo>
                  <a:lnTo>
                    <a:pt x="0" y="16446"/>
                  </a:lnTo>
                  <a:lnTo>
                    <a:pt x="6578" y="26720"/>
                  </a:lnTo>
                  <a:lnTo>
                    <a:pt x="18351" y="18910"/>
                  </a:lnTo>
                  <a:lnTo>
                    <a:pt x="18351" y="84950"/>
                  </a:lnTo>
                  <a:lnTo>
                    <a:pt x="4381" y="84950"/>
                  </a:lnTo>
                  <a:lnTo>
                    <a:pt x="4381" y="97828"/>
                  </a:lnTo>
                  <a:lnTo>
                    <a:pt x="44386" y="97828"/>
                  </a:lnTo>
                  <a:lnTo>
                    <a:pt x="44386" y="84950"/>
                  </a:lnTo>
                  <a:close/>
                </a:path>
                <a:path w="165100" h="100329">
                  <a:moveTo>
                    <a:pt x="164807" y="66852"/>
                  </a:moveTo>
                  <a:lnTo>
                    <a:pt x="162699" y="54686"/>
                  </a:lnTo>
                  <a:lnTo>
                    <a:pt x="161328" y="52743"/>
                  </a:lnTo>
                  <a:lnTo>
                    <a:pt x="156832" y="46355"/>
                  </a:lnTo>
                  <a:lnTo>
                    <a:pt x="155994" y="45897"/>
                  </a:lnTo>
                  <a:lnTo>
                    <a:pt x="150837" y="43116"/>
                  </a:lnTo>
                  <a:lnTo>
                    <a:pt x="150837" y="57124"/>
                  </a:lnTo>
                  <a:lnTo>
                    <a:pt x="150837" y="81788"/>
                  </a:lnTo>
                  <a:lnTo>
                    <a:pt x="143852" y="86995"/>
                  </a:lnTo>
                  <a:lnTo>
                    <a:pt x="123571" y="86995"/>
                  </a:lnTo>
                  <a:lnTo>
                    <a:pt x="116586" y="82473"/>
                  </a:lnTo>
                  <a:lnTo>
                    <a:pt x="116586" y="58775"/>
                  </a:lnTo>
                  <a:lnTo>
                    <a:pt x="121107" y="55079"/>
                  </a:lnTo>
                  <a:lnTo>
                    <a:pt x="127965" y="52743"/>
                  </a:lnTo>
                  <a:lnTo>
                    <a:pt x="145770" y="52743"/>
                  </a:lnTo>
                  <a:lnTo>
                    <a:pt x="150837" y="57124"/>
                  </a:lnTo>
                  <a:lnTo>
                    <a:pt x="150837" y="43116"/>
                  </a:lnTo>
                  <a:lnTo>
                    <a:pt x="147942" y="41554"/>
                  </a:lnTo>
                  <a:lnTo>
                    <a:pt x="136728" y="40017"/>
                  </a:lnTo>
                  <a:lnTo>
                    <a:pt x="129324" y="40017"/>
                  </a:lnTo>
                  <a:lnTo>
                    <a:pt x="121386" y="42329"/>
                  </a:lnTo>
                  <a:lnTo>
                    <a:pt x="116586" y="45897"/>
                  </a:lnTo>
                  <a:lnTo>
                    <a:pt x="116586" y="32067"/>
                  </a:lnTo>
                  <a:lnTo>
                    <a:pt x="117767" y="23774"/>
                  </a:lnTo>
                  <a:lnTo>
                    <a:pt x="121196" y="17665"/>
                  </a:lnTo>
                  <a:lnTo>
                    <a:pt x="126707" y="13906"/>
                  </a:lnTo>
                  <a:lnTo>
                    <a:pt x="134124" y="12611"/>
                  </a:lnTo>
                  <a:lnTo>
                    <a:pt x="143992" y="12611"/>
                  </a:lnTo>
                  <a:lnTo>
                    <a:pt x="150152" y="15621"/>
                  </a:lnTo>
                  <a:lnTo>
                    <a:pt x="156870" y="19723"/>
                  </a:lnTo>
                  <a:lnTo>
                    <a:pt x="161086" y="12611"/>
                  </a:lnTo>
                  <a:lnTo>
                    <a:pt x="133438" y="0"/>
                  </a:lnTo>
                  <a:lnTo>
                    <a:pt x="120688" y="2133"/>
                  </a:lnTo>
                  <a:lnTo>
                    <a:pt x="110921" y="8204"/>
                  </a:lnTo>
                  <a:lnTo>
                    <a:pt x="104673" y="17754"/>
                  </a:lnTo>
                  <a:lnTo>
                    <a:pt x="102476" y="30276"/>
                  </a:lnTo>
                  <a:lnTo>
                    <a:pt x="102476" y="72072"/>
                  </a:lnTo>
                  <a:lnTo>
                    <a:pt x="104813" y="84378"/>
                  </a:lnTo>
                  <a:lnTo>
                    <a:pt x="111315" y="93002"/>
                  </a:lnTo>
                  <a:lnTo>
                    <a:pt x="121208" y="98082"/>
                  </a:lnTo>
                  <a:lnTo>
                    <a:pt x="133718" y="99745"/>
                  </a:lnTo>
                  <a:lnTo>
                    <a:pt x="146265" y="97929"/>
                  </a:lnTo>
                  <a:lnTo>
                    <a:pt x="156095" y="92519"/>
                  </a:lnTo>
                  <a:lnTo>
                    <a:pt x="160058" y="86995"/>
                  </a:lnTo>
                  <a:lnTo>
                    <a:pt x="162509" y="83566"/>
                  </a:lnTo>
                  <a:lnTo>
                    <a:pt x="164807" y="71107"/>
                  </a:lnTo>
                  <a:lnTo>
                    <a:pt x="164807" y="66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294881" y="7603797"/>
              <a:ext cx="64109" cy="97828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166756" y="7603801"/>
              <a:ext cx="70015" cy="9725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423354" y="7603800"/>
              <a:ext cx="66586" cy="95897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554481" y="7603800"/>
              <a:ext cx="66586" cy="95897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3685603" y="7603794"/>
              <a:ext cx="14604" cy="96520"/>
            </a:xfrm>
            <a:custGeom>
              <a:avLst/>
              <a:gdLst/>
              <a:ahLst/>
              <a:cxnLst/>
              <a:rect l="l" t="t" r="r" b="b"/>
              <a:pathLst>
                <a:path w="14604" h="96520">
                  <a:moveTo>
                    <a:pt x="14262" y="0"/>
                  </a:moveTo>
                  <a:lnTo>
                    <a:pt x="0" y="0"/>
                  </a:lnTo>
                  <a:lnTo>
                    <a:pt x="0" y="95897"/>
                  </a:lnTo>
                  <a:lnTo>
                    <a:pt x="14262" y="95897"/>
                  </a:lnTo>
                  <a:lnTo>
                    <a:pt x="1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894829" y="7601879"/>
              <a:ext cx="64668" cy="99745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764382" y="7603800"/>
              <a:ext cx="66586" cy="95897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142460" y="7602012"/>
              <a:ext cx="1073429" cy="254549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3226145" y="776237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39" h="22859">
                  <a:moveTo>
                    <a:pt x="11950" y="0"/>
                  </a:moveTo>
                  <a:lnTo>
                    <a:pt x="4508" y="0"/>
                  </a:lnTo>
                  <a:lnTo>
                    <a:pt x="1358" y="1993"/>
                  </a:lnTo>
                  <a:lnTo>
                    <a:pt x="1358" y="9017"/>
                  </a:lnTo>
                  <a:lnTo>
                    <a:pt x="2514" y="11112"/>
                  </a:lnTo>
                  <a:lnTo>
                    <a:pt x="4597" y="12153"/>
                  </a:lnTo>
                  <a:lnTo>
                    <a:pt x="4292" y="14465"/>
                  </a:lnTo>
                  <a:lnTo>
                    <a:pt x="1993" y="16344"/>
                  </a:lnTo>
                  <a:lnTo>
                    <a:pt x="0" y="17602"/>
                  </a:lnTo>
                  <a:lnTo>
                    <a:pt x="2514" y="22428"/>
                  </a:lnTo>
                  <a:lnTo>
                    <a:pt x="12052" y="19380"/>
                  </a:lnTo>
                  <a:lnTo>
                    <a:pt x="15189" y="12369"/>
                  </a:lnTo>
                  <a:lnTo>
                    <a:pt x="15189" y="1993"/>
                  </a:lnTo>
                  <a:lnTo>
                    <a:pt x="11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283663" y="7762161"/>
              <a:ext cx="307757" cy="8005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630030" y="7762158"/>
              <a:ext cx="348096" cy="79636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4057726" y="5892317"/>
              <a:ext cx="1640839" cy="1983739"/>
            </a:xfrm>
            <a:custGeom>
              <a:avLst/>
              <a:gdLst/>
              <a:ahLst/>
              <a:cxnLst/>
              <a:rect l="l" t="t" r="r" b="b"/>
              <a:pathLst>
                <a:path w="1640839" h="1983740">
                  <a:moveTo>
                    <a:pt x="112268" y="1101521"/>
                  </a:moveTo>
                  <a:lnTo>
                    <a:pt x="112141" y="1078433"/>
                  </a:lnTo>
                  <a:lnTo>
                    <a:pt x="102400" y="1063815"/>
                  </a:lnTo>
                  <a:lnTo>
                    <a:pt x="80759" y="1048943"/>
                  </a:lnTo>
                  <a:lnTo>
                    <a:pt x="82791" y="1078572"/>
                  </a:lnTo>
                  <a:lnTo>
                    <a:pt x="81978" y="1103122"/>
                  </a:lnTo>
                  <a:lnTo>
                    <a:pt x="86626" y="1123797"/>
                  </a:lnTo>
                  <a:lnTo>
                    <a:pt x="105041" y="1141755"/>
                  </a:lnTo>
                  <a:lnTo>
                    <a:pt x="112268" y="1101521"/>
                  </a:lnTo>
                  <a:close/>
                </a:path>
                <a:path w="1640839" h="1983740">
                  <a:moveTo>
                    <a:pt x="161163" y="1115834"/>
                  </a:moveTo>
                  <a:lnTo>
                    <a:pt x="153555" y="1099985"/>
                  </a:lnTo>
                  <a:lnTo>
                    <a:pt x="134213" y="1082230"/>
                  </a:lnTo>
                  <a:lnTo>
                    <a:pt x="132080" y="1111846"/>
                  </a:lnTo>
                  <a:lnTo>
                    <a:pt x="127838" y="1136040"/>
                  </a:lnTo>
                  <a:lnTo>
                    <a:pt x="129540" y="1157160"/>
                  </a:lnTo>
                  <a:lnTo>
                    <a:pt x="145275" y="1177531"/>
                  </a:lnTo>
                  <a:lnTo>
                    <a:pt x="158051" y="1138707"/>
                  </a:lnTo>
                  <a:lnTo>
                    <a:pt x="161163" y="1115834"/>
                  </a:lnTo>
                  <a:close/>
                </a:path>
                <a:path w="1640839" h="1983740">
                  <a:moveTo>
                    <a:pt x="204012" y="1164983"/>
                  </a:moveTo>
                  <a:lnTo>
                    <a:pt x="200152" y="1145387"/>
                  </a:lnTo>
                  <a:lnTo>
                    <a:pt x="183921" y="1120355"/>
                  </a:lnTo>
                  <a:lnTo>
                    <a:pt x="173151" y="1152309"/>
                  </a:lnTo>
                  <a:lnTo>
                    <a:pt x="161620" y="1177721"/>
                  </a:lnTo>
                  <a:lnTo>
                    <a:pt x="157492" y="1201445"/>
                  </a:lnTo>
                  <a:lnTo>
                    <a:pt x="168998" y="1228331"/>
                  </a:lnTo>
                  <a:lnTo>
                    <a:pt x="194094" y="1189253"/>
                  </a:lnTo>
                  <a:lnTo>
                    <a:pt x="204012" y="1164983"/>
                  </a:lnTo>
                  <a:close/>
                </a:path>
                <a:path w="1640839" h="1983740">
                  <a:moveTo>
                    <a:pt x="229171" y="1938324"/>
                  </a:moveTo>
                  <a:lnTo>
                    <a:pt x="180390" y="1933727"/>
                  </a:lnTo>
                  <a:lnTo>
                    <a:pt x="101434" y="1915960"/>
                  </a:lnTo>
                  <a:lnTo>
                    <a:pt x="67322" y="1914029"/>
                  </a:lnTo>
                  <a:lnTo>
                    <a:pt x="34163" y="1924253"/>
                  </a:lnTo>
                  <a:lnTo>
                    <a:pt x="0" y="1952256"/>
                  </a:lnTo>
                  <a:lnTo>
                    <a:pt x="79019" y="1983257"/>
                  </a:lnTo>
                  <a:lnTo>
                    <a:pt x="181978" y="1983257"/>
                  </a:lnTo>
                  <a:lnTo>
                    <a:pt x="184200" y="1982330"/>
                  </a:lnTo>
                  <a:lnTo>
                    <a:pt x="229171" y="1938324"/>
                  </a:lnTo>
                  <a:close/>
                </a:path>
                <a:path w="1640839" h="1983740">
                  <a:moveTo>
                    <a:pt x="242366" y="1212443"/>
                  </a:moveTo>
                  <a:lnTo>
                    <a:pt x="242189" y="1190345"/>
                  </a:lnTo>
                  <a:lnTo>
                    <a:pt x="229666" y="1159764"/>
                  </a:lnTo>
                  <a:lnTo>
                    <a:pt x="211404" y="1192314"/>
                  </a:lnTo>
                  <a:lnTo>
                    <a:pt x="193636" y="1217574"/>
                  </a:lnTo>
                  <a:lnTo>
                    <a:pt x="184289" y="1242517"/>
                  </a:lnTo>
                  <a:lnTo>
                    <a:pt x="191287" y="1274114"/>
                  </a:lnTo>
                  <a:lnTo>
                    <a:pt x="226593" y="1236802"/>
                  </a:lnTo>
                  <a:lnTo>
                    <a:pt x="242366" y="1212443"/>
                  </a:lnTo>
                  <a:close/>
                </a:path>
                <a:path w="1640839" h="1983740">
                  <a:moveTo>
                    <a:pt x="274789" y="1244854"/>
                  </a:moveTo>
                  <a:lnTo>
                    <a:pt x="265404" y="1206804"/>
                  </a:lnTo>
                  <a:lnTo>
                    <a:pt x="238328" y="1241806"/>
                  </a:lnTo>
                  <a:lnTo>
                    <a:pt x="213093" y="1268349"/>
                  </a:lnTo>
                  <a:lnTo>
                    <a:pt x="197789" y="1295996"/>
                  </a:lnTo>
                  <a:lnTo>
                    <a:pt x="200507" y="1334300"/>
                  </a:lnTo>
                  <a:lnTo>
                    <a:pt x="248424" y="1296644"/>
                  </a:lnTo>
                  <a:lnTo>
                    <a:pt x="271157" y="1270825"/>
                  </a:lnTo>
                  <a:lnTo>
                    <a:pt x="274789" y="1244854"/>
                  </a:lnTo>
                  <a:close/>
                </a:path>
                <a:path w="1640839" h="1983740">
                  <a:moveTo>
                    <a:pt x="300850" y="1835277"/>
                  </a:moveTo>
                  <a:lnTo>
                    <a:pt x="251929" y="1838020"/>
                  </a:lnTo>
                  <a:lnTo>
                    <a:pt x="171208" y="1832216"/>
                  </a:lnTo>
                  <a:lnTo>
                    <a:pt x="137185" y="1835404"/>
                  </a:lnTo>
                  <a:lnTo>
                    <a:pt x="105930" y="1850466"/>
                  </a:lnTo>
                  <a:lnTo>
                    <a:pt x="76314" y="1883257"/>
                  </a:lnTo>
                  <a:lnTo>
                    <a:pt x="171716" y="1904987"/>
                  </a:lnTo>
                  <a:lnTo>
                    <a:pt x="226898" y="1907235"/>
                  </a:lnTo>
                  <a:lnTo>
                    <a:pt x="262928" y="1885505"/>
                  </a:lnTo>
                  <a:lnTo>
                    <a:pt x="300850" y="1835277"/>
                  </a:lnTo>
                  <a:close/>
                </a:path>
                <a:path w="1640839" h="1983740">
                  <a:moveTo>
                    <a:pt x="303580" y="1316520"/>
                  </a:moveTo>
                  <a:lnTo>
                    <a:pt x="294881" y="1276667"/>
                  </a:lnTo>
                  <a:lnTo>
                    <a:pt x="265734" y="1312341"/>
                  </a:lnTo>
                  <a:lnTo>
                    <a:pt x="238747" y="1339253"/>
                  </a:lnTo>
                  <a:lnTo>
                    <a:pt x="222059" y="1367586"/>
                  </a:lnTo>
                  <a:lnTo>
                    <a:pt x="223824" y="1407515"/>
                  </a:lnTo>
                  <a:lnTo>
                    <a:pt x="274713" y="1369682"/>
                  </a:lnTo>
                  <a:lnTo>
                    <a:pt x="299085" y="1343444"/>
                  </a:lnTo>
                  <a:lnTo>
                    <a:pt x="303580" y="1316520"/>
                  </a:lnTo>
                  <a:close/>
                </a:path>
                <a:path w="1640839" h="1983740">
                  <a:moveTo>
                    <a:pt x="329272" y="1737906"/>
                  </a:moveTo>
                  <a:lnTo>
                    <a:pt x="275844" y="1749082"/>
                  </a:lnTo>
                  <a:lnTo>
                    <a:pt x="229222" y="1752892"/>
                  </a:lnTo>
                  <a:lnTo>
                    <a:pt x="189204" y="1759026"/>
                  </a:lnTo>
                  <a:lnTo>
                    <a:pt x="155575" y="1777187"/>
                  </a:lnTo>
                  <a:lnTo>
                    <a:pt x="128104" y="1817090"/>
                  </a:lnTo>
                  <a:lnTo>
                    <a:pt x="220052" y="1822564"/>
                  </a:lnTo>
                  <a:lnTo>
                    <a:pt x="271665" y="1816138"/>
                  </a:lnTo>
                  <a:lnTo>
                    <a:pt x="301777" y="1790395"/>
                  </a:lnTo>
                  <a:lnTo>
                    <a:pt x="329272" y="1737906"/>
                  </a:lnTo>
                  <a:close/>
                </a:path>
                <a:path w="1640839" h="1983740">
                  <a:moveTo>
                    <a:pt x="337807" y="1399476"/>
                  </a:moveTo>
                  <a:lnTo>
                    <a:pt x="336042" y="1352423"/>
                  </a:lnTo>
                  <a:lnTo>
                    <a:pt x="295656" y="1386992"/>
                  </a:lnTo>
                  <a:lnTo>
                    <a:pt x="259499" y="1412062"/>
                  </a:lnTo>
                  <a:lnTo>
                    <a:pt x="234772" y="1440840"/>
                  </a:lnTo>
                  <a:lnTo>
                    <a:pt x="228638" y="1486560"/>
                  </a:lnTo>
                  <a:lnTo>
                    <a:pt x="294170" y="1453972"/>
                  </a:lnTo>
                  <a:lnTo>
                    <a:pt x="327202" y="1429131"/>
                  </a:lnTo>
                  <a:lnTo>
                    <a:pt x="337807" y="1399476"/>
                  </a:lnTo>
                  <a:close/>
                </a:path>
                <a:path w="1640839" h="1983740">
                  <a:moveTo>
                    <a:pt x="348475" y="1534452"/>
                  </a:moveTo>
                  <a:lnTo>
                    <a:pt x="309587" y="1558467"/>
                  </a:lnTo>
                  <a:lnTo>
                    <a:pt x="273977" y="1574736"/>
                  </a:lnTo>
                  <a:lnTo>
                    <a:pt x="244221" y="1590967"/>
                  </a:lnTo>
                  <a:lnTo>
                    <a:pt x="222910" y="1614843"/>
                  </a:lnTo>
                  <a:lnTo>
                    <a:pt x="212636" y="1654060"/>
                  </a:lnTo>
                  <a:lnTo>
                    <a:pt x="286562" y="1632204"/>
                  </a:lnTo>
                  <a:lnTo>
                    <a:pt x="325361" y="1612455"/>
                  </a:lnTo>
                  <a:lnTo>
                    <a:pt x="341744" y="1583613"/>
                  </a:lnTo>
                  <a:lnTo>
                    <a:pt x="348475" y="1534452"/>
                  </a:lnTo>
                  <a:close/>
                </a:path>
                <a:path w="1640839" h="1983740">
                  <a:moveTo>
                    <a:pt x="352336" y="1437703"/>
                  </a:moveTo>
                  <a:lnTo>
                    <a:pt x="314667" y="1463598"/>
                  </a:lnTo>
                  <a:lnTo>
                    <a:pt x="279895" y="1481594"/>
                  </a:lnTo>
                  <a:lnTo>
                    <a:pt x="250964" y="1499247"/>
                  </a:lnTo>
                  <a:lnTo>
                    <a:pt x="230835" y="1524139"/>
                  </a:lnTo>
                  <a:lnTo>
                    <a:pt x="222478" y="1563814"/>
                  </a:lnTo>
                  <a:lnTo>
                    <a:pt x="295262" y="1538351"/>
                  </a:lnTo>
                  <a:lnTo>
                    <a:pt x="333044" y="1516735"/>
                  </a:lnTo>
                  <a:lnTo>
                    <a:pt x="348005" y="1487119"/>
                  </a:lnTo>
                  <a:lnTo>
                    <a:pt x="352336" y="1437703"/>
                  </a:lnTo>
                  <a:close/>
                </a:path>
                <a:path w="1640839" h="1983740">
                  <a:moveTo>
                    <a:pt x="353860" y="1629702"/>
                  </a:moveTo>
                  <a:lnTo>
                    <a:pt x="307733" y="1650085"/>
                  </a:lnTo>
                  <a:lnTo>
                    <a:pt x="266357" y="1662493"/>
                  </a:lnTo>
                  <a:lnTo>
                    <a:pt x="231394" y="1675739"/>
                  </a:lnTo>
                  <a:lnTo>
                    <a:pt x="204508" y="1698625"/>
                  </a:lnTo>
                  <a:lnTo>
                    <a:pt x="187363" y="1739938"/>
                  </a:lnTo>
                  <a:lnTo>
                    <a:pt x="271462" y="1727200"/>
                  </a:lnTo>
                  <a:lnTo>
                    <a:pt x="316839" y="1711464"/>
                  </a:lnTo>
                  <a:lnTo>
                    <a:pt x="339102" y="1682407"/>
                  </a:lnTo>
                  <a:lnTo>
                    <a:pt x="353860" y="1629702"/>
                  </a:lnTo>
                  <a:close/>
                </a:path>
                <a:path w="1640839" h="1983740">
                  <a:moveTo>
                    <a:pt x="1478178" y="310921"/>
                  </a:moveTo>
                  <a:lnTo>
                    <a:pt x="1473822" y="278447"/>
                  </a:lnTo>
                  <a:lnTo>
                    <a:pt x="1456232" y="257987"/>
                  </a:lnTo>
                  <a:lnTo>
                    <a:pt x="1430515" y="240182"/>
                  </a:lnTo>
                  <a:lnTo>
                    <a:pt x="1401775" y="215607"/>
                  </a:lnTo>
                  <a:lnTo>
                    <a:pt x="1400517" y="249047"/>
                  </a:lnTo>
                  <a:lnTo>
                    <a:pt x="1408061" y="270129"/>
                  </a:lnTo>
                  <a:lnTo>
                    <a:pt x="1431556" y="287769"/>
                  </a:lnTo>
                  <a:lnTo>
                    <a:pt x="1478178" y="310921"/>
                  </a:lnTo>
                  <a:close/>
                </a:path>
                <a:path w="1640839" h="1983740">
                  <a:moveTo>
                    <a:pt x="1482559" y="365823"/>
                  </a:moveTo>
                  <a:lnTo>
                    <a:pt x="1473746" y="332435"/>
                  </a:lnTo>
                  <a:lnTo>
                    <a:pt x="1452664" y="313372"/>
                  </a:lnTo>
                  <a:lnTo>
                    <a:pt x="1423441" y="298119"/>
                  </a:lnTo>
                  <a:lnTo>
                    <a:pt x="1390180" y="276212"/>
                  </a:lnTo>
                  <a:lnTo>
                    <a:pt x="1393266" y="311327"/>
                  </a:lnTo>
                  <a:lnTo>
                    <a:pt x="1403908" y="332371"/>
                  </a:lnTo>
                  <a:lnTo>
                    <a:pt x="1430794" y="347738"/>
                  </a:lnTo>
                  <a:lnTo>
                    <a:pt x="1482559" y="365823"/>
                  </a:lnTo>
                  <a:close/>
                </a:path>
                <a:path w="1640839" h="1983740">
                  <a:moveTo>
                    <a:pt x="1482864" y="226390"/>
                  </a:moveTo>
                  <a:lnTo>
                    <a:pt x="1470990" y="206260"/>
                  </a:lnTo>
                  <a:lnTo>
                    <a:pt x="1451787" y="187147"/>
                  </a:lnTo>
                  <a:lnTo>
                    <a:pt x="1431048" y="161798"/>
                  </a:lnTo>
                  <a:lnTo>
                    <a:pt x="1424863" y="190119"/>
                  </a:lnTo>
                  <a:lnTo>
                    <a:pt x="1428064" y="209232"/>
                  </a:lnTo>
                  <a:lnTo>
                    <a:pt x="1445399" y="227876"/>
                  </a:lnTo>
                  <a:lnTo>
                    <a:pt x="1481607" y="254762"/>
                  </a:lnTo>
                  <a:lnTo>
                    <a:pt x="1482864" y="226390"/>
                  </a:lnTo>
                  <a:close/>
                </a:path>
                <a:path w="1640839" h="1983740">
                  <a:moveTo>
                    <a:pt x="1489570" y="429945"/>
                  </a:moveTo>
                  <a:lnTo>
                    <a:pt x="1479130" y="397027"/>
                  </a:lnTo>
                  <a:lnTo>
                    <a:pt x="1457147" y="379018"/>
                  </a:lnTo>
                  <a:lnTo>
                    <a:pt x="1427213" y="365213"/>
                  </a:lnTo>
                  <a:lnTo>
                    <a:pt x="1392923" y="344957"/>
                  </a:lnTo>
                  <a:lnTo>
                    <a:pt x="1397711" y="379882"/>
                  </a:lnTo>
                  <a:lnTo>
                    <a:pt x="1409382" y="400367"/>
                  </a:lnTo>
                  <a:lnTo>
                    <a:pt x="1436979" y="414401"/>
                  </a:lnTo>
                  <a:lnTo>
                    <a:pt x="1489570" y="429945"/>
                  </a:lnTo>
                  <a:close/>
                </a:path>
                <a:path w="1640839" h="1983740">
                  <a:moveTo>
                    <a:pt x="1500124" y="175526"/>
                  </a:moveTo>
                  <a:lnTo>
                    <a:pt x="1489240" y="155879"/>
                  </a:lnTo>
                  <a:lnTo>
                    <a:pt x="1471295" y="137020"/>
                  </a:lnTo>
                  <a:lnTo>
                    <a:pt x="1452029" y="112153"/>
                  </a:lnTo>
                  <a:lnTo>
                    <a:pt x="1445361" y="139192"/>
                  </a:lnTo>
                  <a:lnTo>
                    <a:pt x="1447939" y="157632"/>
                  </a:lnTo>
                  <a:lnTo>
                    <a:pt x="1464106" y="175996"/>
                  </a:lnTo>
                  <a:lnTo>
                    <a:pt x="1498193" y="202742"/>
                  </a:lnTo>
                  <a:lnTo>
                    <a:pt x="1500124" y="175526"/>
                  </a:lnTo>
                  <a:close/>
                </a:path>
                <a:path w="1640839" h="1983740">
                  <a:moveTo>
                    <a:pt x="1507553" y="490956"/>
                  </a:moveTo>
                  <a:lnTo>
                    <a:pt x="1491183" y="456552"/>
                  </a:lnTo>
                  <a:lnTo>
                    <a:pt x="1464437" y="440182"/>
                  </a:lnTo>
                  <a:lnTo>
                    <a:pt x="1429639" y="429615"/>
                  </a:lnTo>
                  <a:lnTo>
                    <a:pt x="1389100" y="412635"/>
                  </a:lnTo>
                  <a:lnTo>
                    <a:pt x="1399603" y="450088"/>
                  </a:lnTo>
                  <a:lnTo>
                    <a:pt x="1415440" y="470738"/>
                  </a:lnTo>
                  <a:lnTo>
                    <a:pt x="1447723" y="481914"/>
                  </a:lnTo>
                  <a:lnTo>
                    <a:pt x="1507553" y="490956"/>
                  </a:lnTo>
                  <a:close/>
                </a:path>
                <a:path w="1640839" h="1983740">
                  <a:moveTo>
                    <a:pt x="1509725" y="137528"/>
                  </a:moveTo>
                  <a:lnTo>
                    <a:pt x="1503083" y="119811"/>
                  </a:lnTo>
                  <a:lnTo>
                    <a:pt x="1490446" y="101854"/>
                  </a:lnTo>
                  <a:lnTo>
                    <a:pt x="1477454" y="78727"/>
                  </a:lnTo>
                  <a:lnTo>
                    <a:pt x="1468551" y="100444"/>
                  </a:lnTo>
                  <a:lnTo>
                    <a:pt x="1468424" y="116154"/>
                  </a:lnTo>
                  <a:lnTo>
                    <a:pt x="1479638" y="133464"/>
                  </a:lnTo>
                  <a:lnTo>
                    <a:pt x="1504759" y="159981"/>
                  </a:lnTo>
                  <a:lnTo>
                    <a:pt x="1509725" y="137528"/>
                  </a:lnTo>
                  <a:close/>
                </a:path>
                <a:path w="1640839" h="1983740">
                  <a:moveTo>
                    <a:pt x="1528800" y="108343"/>
                  </a:moveTo>
                  <a:lnTo>
                    <a:pt x="1525866" y="91490"/>
                  </a:lnTo>
                  <a:lnTo>
                    <a:pt x="1517650" y="73431"/>
                  </a:lnTo>
                  <a:lnTo>
                    <a:pt x="1509991" y="50723"/>
                  </a:lnTo>
                  <a:lnTo>
                    <a:pt x="1498447" y="68516"/>
                  </a:lnTo>
                  <a:lnTo>
                    <a:pt x="1495704" y="82435"/>
                  </a:lnTo>
                  <a:lnTo>
                    <a:pt x="1502765" y="99682"/>
                  </a:lnTo>
                  <a:lnTo>
                    <a:pt x="1520609" y="127444"/>
                  </a:lnTo>
                  <a:lnTo>
                    <a:pt x="1528800" y="108343"/>
                  </a:lnTo>
                  <a:close/>
                </a:path>
                <a:path w="1640839" h="1983740">
                  <a:moveTo>
                    <a:pt x="1549692" y="545782"/>
                  </a:moveTo>
                  <a:lnTo>
                    <a:pt x="1524596" y="513029"/>
                  </a:lnTo>
                  <a:lnTo>
                    <a:pt x="1492580" y="501700"/>
                  </a:lnTo>
                  <a:lnTo>
                    <a:pt x="1453349" y="498360"/>
                  </a:lnTo>
                  <a:lnTo>
                    <a:pt x="1406588" y="489521"/>
                  </a:lnTo>
                  <a:lnTo>
                    <a:pt x="1426146" y="526808"/>
                  </a:lnTo>
                  <a:lnTo>
                    <a:pt x="1447584" y="545109"/>
                  </a:lnTo>
                  <a:lnTo>
                    <a:pt x="1484287" y="549668"/>
                  </a:lnTo>
                  <a:lnTo>
                    <a:pt x="1549692" y="545782"/>
                  </a:lnTo>
                  <a:close/>
                </a:path>
                <a:path w="1640839" h="1983740">
                  <a:moveTo>
                    <a:pt x="1549895" y="61874"/>
                  </a:moveTo>
                  <a:lnTo>
                    <a:pt x="1546872" y="44678"/>
                  </a:lnTo>
                  <a:lnTo>
                    <a:pt x="1545361" y="23634"/>
                  </a:lnTo>
                  <a:lnTo>
                    <a:pt x="1531594" y="36258"/>
                  </a:lnTo>
                  <a:lnTo>
                    <a:pt x="1526184" y="47510"/>
                  </a:lnTo>
                  <a:lnTo>
                    <a:pt x="1528406" y="63766"/>
                  </a:lnTo>
                  <a:lnTo>
                    <a:pt x="1537500" y="91351"/>
                  </a:lnTo>
                  <a:lnTo>
                    <a:pt x="1548676" y="76885"/>
                  </a:lnTo>
                  <a:lnTo>
                    <a:pt x="1549895" y="61874"/>
                  </a:lnTo>
                  <a:close/>
                </a:path>
                <a:path w="1640839" h="1983740">
                  <a:moveTo>
                    <a:pt x="1583385" y="0"/>
                  </a:moveTo>
                  <a:lnTo>
                    <a:pt x="1567992" y="10566"/>
                  </a:lnTo>
                  <a:lnTo>
                    <a:pt x="1561058" y="20955"/>
                  </a:lnTo>
                  <a:lnTo>
                    <a:pt x="1560969" y="37350"/>
                  </a:lnTo>
                  <a:lnTo>
                    <a:pt x="1566113" y="65938"/>
                  </a:lnTo>
                  <a:lnTo>
                    <a:pt x="1579219" y="53174"/>
                  </a:lnTo>
                  <a:lnTo>
                    <a:pt x="1582521" y="38493"/>
                  </a:lnTo>
                  <a:lnTo>
                    <a:pt x="1581950" y="21043"/>
                  </a:lnTo>
                  <a:lnTo>
                    <a:pt x="1583385" y="0"/>
                  </a:lnTo>
                  <a:close/>
                </a:path>
                <a:path w="1640839" h="1983740">
                  <a:moveTo>
                    <a:pt x="1586547" y="592797"/>
                  </a:moveTo>
                  <a:lnTo>
                    <a:pt x="1554568" y="562838"/>
                  </a:lnTo>
                  <a:lnTo>
                    <a:pt x="1519047" y="556526"/>
                  </a:lnTo>
                  <a:lnTo>
                    <a:pt x="1477340" y="559841"/>
                  </a:lnTo>
                  <a:lnTo>
                    <a:pt x="1426806" y="558698"/>
                  </a:lnTo>
                  <a:lnTo>
                    <a:pt x="1453794" y="594385"/>
                  </a:lnTo>
                  <a:lnTo>
                    <a:pt x="1479423" y="609828"/>
                  </a:lnTo>
                  <a:lnTo>
                    <a:pt x="1518678" y="608241"/>
                  </a:lnTo>
                  <a:lnTo>
                    <a:pt x="1586547" y="592797"/>
                  </a:lnTo>
                  <a:close/>
                </a:path>
                <a:path w="1640839" h="1983740">
                  <a:moveTo>
                    <a:pt x="1640840" y="641819"/>
                  </a:moveTo>
                  <a:lnTo>
                    <a:pt x="1604746" y="616966"/>
                  </a:lnTo>
                  <a:lnTo>
                    <a:pt x="1568691" y="616026"/>
                  </a:lnTo>
                  <a:lnTo>
                    <a:pt x="1527949" y="625513"/>
                  </a:lnTo>
                  <a:lnTo>
                    <a:pt x="1477797" y="631913"/>
                  </a:lnTo>
                  <a:lnTo>
                    <a:pt x="1509801" y="663194"/>
                  </a:lnTo>
                  <a:lnTo>
                    <a:pt x="1516176" y="665835"/>
                  </a:lnTo>
                  <a:lnTo>
                    <a:pt x="1579575" y="665835"/>
                  </a:lnTo>
                  <a:lnTo>
                    <a:pt x="1640840" y="6418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723432" y="5945056"/>
              <a:ext cx="106921" cy="24947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852428" y="5943982"/>
              <a:ext cx="336383" cy="25161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283197" y="5943985"/>
              <a:ext cx="106908" cy="25161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413251" y="5945046"/>
              <a:ext cx="106921" cy="249478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543311" y="5945051"/>
              <a:ext cx="106908" cy="249478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673360" y="5943982"/>
              <a:ext cx="267260" cy="251612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7036803" y="5945047"/>
              <a:ext cx="143510" cy="249554"/>
            </a:xfrm>
            <a:custGeom>
              <a:avLst/>
              <a:gdLst/>
              <a:ahLst/>
              <a:cxnLst/>
              <a:rect l="l" t="t" r="r" b="b"/>
              <a:pathLst>
                <a:path w="143509" h="249554">
                  <a:moveTo>
                    <a:pt x="89458" y="215620"/>
                  </a:moveTo>
                  <a:lnTo>
                    <a:pt x="87680" y="213842"/>
                  </a:lnTo>
                  <a:lnTo>
                    <a:pt x="35636" y="213842"/>
                  </a:lnTo>
                  <a:lnTo>
                    <a:pt x="35636" y="1790"/>
                  </a:lnTo>
                  <a:lnTo>
                    <a:pt x="33858" y="0"/>
                  </a:lnTo>
                  <a:lnTo>
                    <a:pt x="1778" y="0"/>
                  </a:lnTo>
                  <a:lnTo>
                    <a:pt x="0" y="1790"/>
                  </a:lnTo>
                  <a:lnTo>
                    <a:pt x="0" y="247700"/>
                  </a:lnTo>
                  <a:lnTo>
                    <a:pt x="1778" y="249478"/>
                  </a:lnTo>
                  <a:lnTo>
                    <a:pt x="87680" y="249478"/>
                  </a:lnTo>
                  <a:lnTo>
                    <a:pt x="89458" y="247700"/>
                  </a:lnTo>
                  <a:lnTo>
                    <a:pt x="89458" y="215620"/>
                  </a:lnTo>
                  <a:close/>
                </a:path>
                <a:path w="143509" h="249554">
                  <a:moveTo>
                    <a:pt x="142887" y="1790"/>
                  </a:moveTo>
                  <a:lnTo>
                    <a:pt x="141109" y="0"/>
                  </a:lnTo>
                  <a:lnTo>
                    <a:pt x="109029" y="0"/>
                  </a:lnTo>
                  <a:lnTo>
                    <a:pt x="107251" y="1790"/>
                  </a:lnTo>
                  <a:lnTo>
                    <a:pt x="107251" y="242354"/>
                  </a:lnTo>
                  <a:lnTo>
                    <a:pt x="107251" y="249478"/>
                  </a:lnTo>
                  <a:lnTo>
                    <a:pt x="142887" y="249478"/>
                  </a:lnTo>
                  <a:lnTo>
                    <a:pt x="142887" y="1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202850" y="5945056"/>
              <a:ext cx="115824" cy="249478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341817" y="5945047"/>
              <a:ext cx="89458" cy="249478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746610" y="5943985"/>
              <a:ext cx="374862" cy="251612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6325666" y="6267574"/>
              <a:ext cx="46990" cy="100965"/>
            </a:xfrm>
            <a:custGeom>
              <a:avLst/>
              <a:gdLst/>
              <a:ahLst/>
              <a:cxnLst/>
              <a:rect l="l" t="t" r="r" b="b"/>
              <a:pathLst>
                <a:path w="46989" h="100964">
                  <a:moveTo>
                    <a:pt x="34188" y="0"/>
                  </a:moveTo>
                  <a:lnTo>
                    <a:pt x="21501" y="0"/>
                  </a:lnTo>
                  <a:lnTo>
                    <a:pt x="0" y="15278"/>
                  </a:lnTo>
                  <a:lnTo>
                    <a:pt x="6934" y="26098"/>
                  </a:lnTo>
                  <a:lnTo>
                    <a:pt x="19329" y="17868"/>
                  </a:lnTo>
                  <a:lnTo>
                    <a:pt x="19329" y="87388"/>
                  </a:lnTo>
                  <a:lnTo>
                    <a:pt x="4622" y="87388"/>
                  </a:lnTo>
                  <a:lnTo>
                    <a:pt x="4622" y="100939"/>
                  </a:lnTo>
                  <a:lnTo>
                    <a:pt x="46736" y="100939"/>
                  </a:lnTo>
                  <a:lnTo>
                    <a:pt x="46736" y="87388"/>
                  </a:lnTo>
                  <a:lnTo>
                    <a:pt x="34188" y="87388"/>
                  </a:lnTo>
                  <a:lnTo>
                    <a:pt x="341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433553" y="6265547"/>
              <a:ext cx="65620" cy="104990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641536" y="6267564"/>
              <a:ext cx="76441" cy="10095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460324" y="5892312"/>
              <a:ext cx="1661971" cy="665828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6780574" y="6267569"/>
              <a:ext cx="59055" cy="100965"/>
            </a:xfrm>
            <a:custGeom>
              <a:avLst/>
              <a:gdLst/>
              <a:ahLst/>
              <a:cxnLst/>
              <a:rect l="l" t="t" r="r" b="b"/>
              <a:pathLst>
                <a:path w="59054" h="100964">
                  <a:moveTo>
                    <a:pt x="57823" y="0"/>
                  </a:moveTo>
                  <a:lnTo>
                    <a:pt x="0" y="0"/>
                  </a:lnTo>
                  <a:lnTo>
                    <a:pt x="0" y="100952"/>
                  </a:lnTo>
                  <a:lnTo>
                    <a:pt x="58839" y="100952"/>
                  </a:lnTo>
                  <a:lnTo>
                    <a:pt x="58839" y="87388"/>
                  </a:lnTo>
                  <a:lnTo>
                    <a:pt x="14998" y="87388"/>
                  </a:lnTo>
                  <a:lnTo>
                    <a:pt x="14998" y="56235"/>
                  </a:lnTo>
                  <a:lnTo>
                    <a:pt x="50761" y="56235"/>
                  </a:lnTo>
                  <a:lnTo>
                    <a:pt x="50761" y="42824"/>
                  </a:lnTo>
                  <a:lnTo>
                    <a:pt x="14998" y="42824"/>
                  </a:lnTo>
                  <a:lnTo>
                    <a:pt x="14998" y="13690"/>
                  </a:lnTo>
                  <a:lnTo>
                    <a:pt x="57823" y="13690"/>
                  </a:lnTo>
                  <a:lnTo>
                    <a:pt x="57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900246" y="6267562"/>
              <a:ext cx="83502" cy="100952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046498" y="6267569"/>
              <a:ext cx="73685" cy="102381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182168" y="6265687"/>
              <a:ext cx="67487" cy="104851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397813" y="6267569"/>
              <a:ext cx="73698" cy="102381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532665" y="6267564"/>
              <a:ext cx="67487" cy="102971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667973" y="6267569"/>
              <a:ext cx="70091" cy="100952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806001" y="6267569"/>
              <a:ext cx="70091" cy="100952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7944027" y="6267564"/>
              <a:ext cx="15240" cy="100965"/>
            </a:xfrm>
            <a:custGeom>
              <a:avLst/>
              <a:gdLst/>
              <a:ahLst/>
              <a:cxnLst/>
              <a:rect l="l" t="t" r="r" b="b"/>
              <a:pathLst>
                <a:path w="15240" h="100964">
                  <a:moveTo>
                    <a:pt x="15011" y="0"/>
                  </a:moveTo>
                  <a:lnTo>
                    <a:pt x="0" y="0"/>
                  </a:lnTo>
                  <a:lnTo>
                    <a:pt x="0" y="100952"/>
                  </a:lnTo>
                  <a:lnTo>
                    <a:pt x="15011" y="100952"/>
                  </a:lnTo>
                  <a:lnTo>
                    <a:pt x="150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319656" y="6434269"/>
              <a:ext cx="1129929" cy="99369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5932094" y="6941261"/>
              <a:ext cx="354330" cy="934719"/>
            </a:xfrm>
            <a:custGeom>
              <a:avLst/>
              <a:gdLst/>
              <a:ahLst/>
              <a:cxnLst/>
              <a:rect l="l" t="t" r="r" b="b"/>
              <a:pathLst>
                <a:path w="354329" h="934720">
                  <a:moveTo>
                    <a:pt x="125209" y="437616"/>
                  </a:moveTo>
                  <a:lnTo>
                    <a:pt x="119087" y="391896"/>
                  </a:lnTo>
                  <a:lnTo>
                    <a:pt x="94348" y="363118"/>
                  </a:lnTo>
                  <a:lnTo>
                    <a:pt x="58204" y="338048"/>
                  </a:lnTo>
                  <a:lnTo>
                    <a:pt x="17818" y="303479"/>
                  </a:lnTo>
                  <a:lnTo>
                    <a:pt x="16052" y="350532"/>
                  </a:lnTo>
                  <a:lnTo>
                    <a:pt x="26644" y="380187"/>
                  </a:lnTo>
                  <a:lnTo>
                    <a:pt x="59677" y="405028"/>
                  </a:lnTo>
                  <a:lnTo>
                    <a:pt x="125209" y="437616"/>
                  </a:lnTo>
                  <a:close/>
                </a:path>
                <a:path w="354329" h="934720">
                  <a:moveTo>
                    <a:pt x="131368" y="514870"/>
                  </a:moveTo>
                  <a:lnTo>
                    <a:pt x="123012" y="475195"/>
                  </a:lnTo>
                  <a:lnTo>
                    <a:pt x="102882" y="450303"/>
                  </a:lnTo>
                  <a:lnTo>
                    <a:pt x="73964" y="432650"/>
                  </a:lnTo>
                  <a:lnTo>
                    <a:pt x="39179" y="414655"/>
                  </a:lnTo>
                  <a:lnTo>
                    <a:pt x="1524" y="388759"/>
                  </a:lnTo>
                  <a:lnTo>
                    <a:pt x="5842" y="438175"/>
                  </a:lnTo>
                  <a:lnTo>
                    <a:pt x="20802" y="467791"/>
                  </a:lnTo>
                  <a:lnTo>
                    <a:pt x="58597" y="489407"/>
                  </a:lnTo>
                  <a:lnTo>
                    <a:pt x="131368" y="514870"/>
                  </a:lnTo>
                  <a:close/>
                </a:path>
                <a:path w="354329" h="934720">
                  <a:moveTo>
                    <a:pt x="131800" y="318643"/>
                  </a:moveTo>
                  <a:lnTo>
                    <a:pt x="115112" y="290309"/>
                  </a:lnTo>
                  <a:lnTo>
                    <a:pt x="88112" y="263398"/>
                  </a:lnTo>
                  <a:lnTo>
                    <a:pt x="58966" y="227723"/>
                  </a:lnTo>
                  <a:lnTo>
                    <a:pt x="50266" y="267576"/>
                  </a:lnTo>
                  <a:lnTo>
                    <a:pt x="54762" y="294500"/>
                  </a:lnTo>
                  <a:lnTo>
                    <a:pt x="79133" y="320738"/>
                  </a:lnTo>
                  <a:lnTo>
                    <a:pt x="130022" y="358571"/>
                  </a:lnTo>
                  <a:lnTo>
                    <a:pt x="131800" y="318643"/>
                  </a:lnTo>
                  <a:close/>
                </a:path>
                <a:path w="354329" h="934720">
                  <a:moveTo>
                    <a:pt x="141211" y="605116"/>
                  </a:moveTo>
                  <a:lnTo>
                    <a:pt x="130937" y="565899"/>
                  </a:lnTo>
                  <a:lnTo>
                    <a:pt x="109626" y="542023"/>
                  </a:lnTo>
                  <a:lnTo>
                    <a:pt x="79870" y="525792"/>
                  </a:lnTo>
                  <a:lnTo>
                    <a:pt x="44259" y="509524"/>
                  </a:lnTo>
                  <a:lnTo>
                    <a:pt x="5372" y="485508"/>
                  </a:lnTo>
                  <a:lnTo>
                    <a:pt x="12103" y="534670"/>
                  </a:lnTo>
                  <a:lnTo>
                    <a:pt x="28486" y="563511"/>
                  </a:lnTo>
                  <a:lnTo>
                    <a:pt x="67284" y="583260"/>
                  </a:lnTo>
                  <a:lnTo>
                    <a:pt x="141211" y="605116"/>
                  </a:lnTo>
                  <a:close/>
                </a:path>
                <a:path w="354329" h="934720">
                  <a:moveTo>
                    <a:pt x="156057" y="247053"/>
                  </a:moveTo>
                  <a:lnTo>
                    <a:pt x="140754" y="219405"/>
                  </a:lnTo>
                  <a:lnTo>
                    <a:pt x="115519" y="192862"/>
                  </a:lnTo>
                  <a:lnTo>
                    <a:pt x="88442" y="157861"/>
                  </a:lnTo>
                  <a:lnTo>
                    <a:pt x="79057" y="195910"/>
                  </a:lnTo>
                  <a:lnTo>
                    <a:pt x="82702" y="221881"/>
                  </a:lnTo>
                  <a:lnTo>
                    <a:pt x="105422" y="247700"/>
                  </a:lnTo>
                  <a:lnTo>
                    <a:pt x="153339" y="285356"/>
                  </a:lnTo>
                  <a:lnTo>
                    <a:pt x="156057" y="247053"/>
                  </a:lnTo>
                  <a:close/>
                </a:path>
                <a:path w="354329" h="934720">
                  <a:moveTo>
                    <a:pt x="166497" y="690994"/>
                  </a:moveTo>
                  <a:lnTo>
                    <a:pt x="149352" y="649681"/>
                  </a:lnTo>
                  <a:lnTo>
                    <a:pt x="122453" y="626795"/>
                  </a:lnTo>
                  <a:lnTo>
                    <a:pt x="87490" y="613549"/>
                  </a:lnTo>
                  <a:lnTo>
                    <a:pt x="46113" y="601141"/>
                  </a:lnTo>
                  <a:lnTo>
                    <a:pt x="0" y="580758"/>
                  </a:lnTo>
                  <a:lnTo>
                    <a:pt x="14744" y="633463"/>
                  </a:lnTo>
                  <a:lnTo>
                    <a:pt x="37007" y="662520"/>
                  </a:lnTo>
                  <a:lnTo>
                    <a:pt x="82384" y="678256"/>
                  </a:lnTo>
                  <a:lnTo>
                    <a:pt x="166497" y="690994"/>
                  </a:lnTo>
                  <a:close/>
                </a:path>
                <a:path w="354329" h="934720">
                  <a:moveTo>
                    <a:pt x="169557" y="193573"/>
                  </a:moveTo>
                  <a:lnTo>
                    <a:pt x="160210" y="168630"/>
                  </a:lnTo>
                  <a:lnTo>
                    <a:pt x="142443" y="143370"/>
                  </a:lnTo>
                  <a:lnTo>
                    <a:pt x="124180" y="110820"/>
                  </a:lnTo>
                  <a:lnTo>
                    <a:pt x="111658" y="141401"/>
                  </a:lnTo>
                  <a:lnTo>
                    <a:pt x="111480" y="163499"/>
                  </a:lnTo>
                  <a:lnTo>
                    <a:pt x="127254" y="187858"/>
                  </a:lnTo>
                  <a:lnTo>
                    <a:pt x="162560" y="225171"/>
                  </a:lnTo>
                  <a:lnTo>
                    <a:pt x="169557" y="193573"/>
                  </a:lnTo>
                  <a:close/>
                </a:path>
                <a:path w="354329" h="934720">
                  <a:moveTo>
                    <a:pt x="196354" y="152501"/>
                  </a:moveTo>
                  <a:lnTo>
                    <a:pt x="192227" y="128778"/>
                  </a:lnTo>
                  <a:lnTo>
                    <a:pt x="180682" y="103365"/>
                  </a:lnTo>
                  <a:lnTo>
                    <a:pt x="169926" y="71412"/>
                  </a:lnTo>
                  <a:lnTo>
                    <a:pt x="153695" y="96443"/>
                  </a:lnTo>
                  <a:lnTo>
                    <a:pt x="149834" y="116039"/>
                  </a:lnTo>
                  <a:lnTo>
                    <a:pt x="159753" y="140309"/>
                  </a:lnTo>
                  <a:lnTo>
                    <a:pt x="184848" y="179387"/>
                  </a:lnTo>
                  <a:lnTo>
                    <a:pt x="196354" y="152501"/>
                  </a:lnTo>
                  <a:close/>
                </a:path>
                <a:path w="354329" h="934720">
                  <a:moveTo>
                    <a:pt x="225729" y="768146"/>
                  </a:moveTo>
                  <a:lnTo>
                    <a:pt x="198272" y="728243"/>
                  </a:lnTo>
                  <a:lnTo>
                    <a:pt x="164642" y="710082"/>
                  </a:lnTo>
                  <a:lnTo>
                    <a:pt x="124625" y="703948"/>
                  </a:lnTo>
                  <a:lnTo>
                    <a:pt x="78003" y="700138"/>
                  </a:lnTo>
                  <a:lnTo>
                    <a:pt x="24574" y="688962"/>
                  </a:lnTo>
                  <a:lnTo>
                    <a:pt x="52070" y="741451"/>
                  </a:lnTo>
                  <a:lnTo>
                    <a:pt x="82194" y="767194"/>
                  </a:lnTo>
                  <a:lnTo>
                    <a:pt x="133794" y="773620"/>
                  </a:lnTo>
                  <a:lnTo>
                    <a:pt x="225729" y="768146"/>
                  </a:lnTo>
                  <a:close/>
                </a:path>
                <a:path w="354329" h="934720">
                  <a:moveTo>
                    <a:pt x="226009" y="87096"/>
                  </a:moveTo>
                  <a:lnTo>
                    <a:pt x="221767" y="62903"/>
                  </a:lnTo>
                  <a:lnTo>
                    <a:pt x="219633" y="33286"/>
                  </a:lnTo>
                  <a:lnTo>
                    <a:pt x="200279" y="51041"/>
                  </a:lnTo>
                  <a:lnTo>
                    <a:pt x="192684" y="66890"/>
                  </a:lnTo>
                  <a:lnTo>
                    <a:pt x="195795" y="89763"/>
                  </a:lnTo>
                  <a:lnTo>
                    <a:pt x="208584" y="128587"/>
                  </a:lnTo>
                  <a:lnTo>
                    <a:pt x="224294" y="108216"/>
                  </a:lnTo>
                  <a:lnTo>
                    <a:pt x="226009" y="87096"/>
                  </a:lnTo>
                  <a:close/>
                </a:path>
                <a:path w="354329" h="934720">
                  <a:moveTo>
                    <a:pt x="273088" y="0"/>
                  </a:moveTo>
                  <a:lnTo>
                    <a:pt x="251447" y="14871"/>
                  </a:lnTo>
                  <a:lnTo>
                    <a:pt x="241706" y="29489"/>
                  </a:lnTo>
                  <a:lnTo>
                    <a:pt x="241579" y="52578"/>
                  </a:lnTo>
                  <a:lnTo>
                    <a:pt x="248805" y="92811"/>
                  </a:lnTo>
                  <a:lnTo>
                    <a:pt x="267220" y="74853"/>
                  </a:lnTo>
                  <a:lnTo>
                    <a:pt x="271868" y="54178"/>
                  </a:lnTo>
                  <a:lnTo>
                    <a:pt x="271056" y="29629"/>
                  </a:lnTo>
                  <a:lnTo>
                    <a:pt x="273088" y="0"/>
                  </a:lnTo>
                  <a:close/>
                </a:path>
                <a:path w="354329" h="934720">
                  <a:moveTo>
                    <a:pt x="277533" y="834313"/>
                  </a:moveTo>
                  <a:lnTo>
                    <a:pt x="247916" y="801522"/>
                  </a:lnTo>
                  <a:lnTo>
                    <a:pt x="216662" y="786460"/>
                  </a:lnTo>
                  <a:lnTo>
                    <a:pt x="182638" y="783272"/>
                  </a:lnTo>
                  <a:lnTo>
                    <a:pt x="101917" y="789076"/>
                  </a:lnTo>
                  <a:lnTo>
                    <a:pt x="52997" y="786333"/>
                  </a:lnTo>
                  <a:lnTo>
                    <a:pt x="90919" y="836561"/>
                  </a:lnTo>
                  <a:lnTo>
                    <a:pt x="126949" y="858291"/>
                  </a:lnTo>
                  <a:lnTo>
                    <a:pt x="182130" y="856043"/>
                  </a:lnTo>
                  <a:lnTo>
                    <a:pt x="277533" y="834313"/>
                  </a:lnTo>
                  <a:close/>
                </a:path>
                <a:path w="354329" h="934720">
                  <a:moveTo>
                    <a:pt x="353847" y="903312"/>
                  </a:moveTo>
                  <a:lnTo>
                    <a:pt x="319684" y="875309"/>
                  </a:lnTo>
                  <a:lnTo>
                    <a:pt x="286537" y="865085"/>
                  </a:lnTo>
                  <a:lnTo>
                    <a:pt x="252425" y="867016"/>
                  </a:lnTo>
                  <a:lnTo>
                    <a:pt x="173456" y="884783"/>
                  </a:lnTo>
                  <a:lnTo>
                    <a:pt x="124675" y="889381"/>
                  </a:lnTo>
                  <a:lnTo>
                    <a:pt x="169646" y="933386"/>
                  </a:lnTo>
                  <a:lnTo>
                    <a:pt x="171869" y="934313"/>
                  </a:lnTo>
                  <a:lnTo>
                    <a:pt x="274828" y="934313"/>
                  </a:lnTo>
                  <a:lnTo>
                    <a:pt x="353847" y="9033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393404" y="6987158"/>
              <a:ext cx="101574" cy="237007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526098" y="6987165"/>
              <a:ext cx="84988" cy="23699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638494" y="6986140"/>
              <a:ext cx="101231" cy="239039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6764413" y="6987171"/>
              <a:ext cx="101600" cy="237490"/>
            </a:xfrm>
            <a:custGeom>
              <a:avLst/>
              <a:gdLst/>
              <a:ahLst/>
              <a:cxnLst/>
              <a:rect l="l" t="t" r="r" b="b"/>
              <a:pathLst>
                <a:path w="101600" h="237490">
                  <a:moveTo>
                    <a:pt x="67716" y="31826"/>
                  </a:moveTo>
                  <a:lnTo>
                    <a:pt x="33870" y="31826"/>
                  </a:lnTo>
                  <a:lnTo>
                    <a:pt x="33870" y="237007"/>
                  </a:lnTo>
                  <a:lnTo>
                    <a:pt x="67716" y="237007"/>
                  </a:lnTo>
                  <a:lnTo>
                    <a:pt x="67716" y="31826"/>
                  </a:lnTo>
                  <a:close/>
                </a:path>
                <a:path w="101600" h="237490">
                  <a:moveTo>
                    <a:pt x="101587" y="1270"/>
                  </a:moveTo>
                  <a:lnTo>
                    <a:pt x="100520" y="1270"/>
                  </a:lnTo>
                  <a:lnTo>
                    <a:pt x="10052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0480"/>
                  </a:lnTo>
                  <a:lnTo>
                    <a:pt x="0" y="31750"/>
                  </a:lnTo>
                  <a:lnTo>
                    <a:pt x="100596" y="31750"/>
                  </a:lnTo>
                  <a:lnTo>
                    <a:pt x="100596" y="30480"/>
                  </a:lnTo>
                  <a:lnTo>
                    <a:pt x="101587" y="30480"/>
                  </a:lnTo>
                  <a:lnTo>
                    <a:pt x="101587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975919" y="6986141"/>
              <a:ext cx="101574" cy="239039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09963" y="6987155"/>
              <a:ext cx="101574" cy="237007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244017" y="6987161"/>
              <a:ext cx="101561" cy="237007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7378055" y="6987165"/>
              <a:ext cx="34290" cy="237490"/>
            </a:xfrm>
            <a:custGeom>
              <a:avLst/>
              <a:gdLst/>
              <a:ahLst/>
              <a:cxnLst/>
              <a:rect l="l" t="t" r="r" b="b"/>
              <a:pathLst>
                <a:path w="34290" h="237490">
                  <a:moveTo>
                    <a:pt x="32169" y="0"/>
                  </a:moveTo>
                  <a:lnTo>
                    <a:pt x="1701" y="0"/>
                  </a:lnTo>
                  <a:lnTo>
                    <a:pt x="0" y="1689"/>
                  </a:lnTo>
                  <a:lnTo>
                    <a:pt x="0" y="230225"/>
                  </a:lnTo>
                  <a:lnTo>
                    <a:pt x="0" y="236994"/>
                  </a:lnTo>
                  <a:lnTo>
                    <a:pt x="33858" y="236994"/>
                  </a:lnTo>
                  <a:lnTo>
                    <a:pt x="33858" y="1689"/>
                  </a:lnTo>
                  <a:lnTo>
                    <a:pt x="32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439328" y="6986140"/>
              <a:ext cx="101231" cy="239039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567955" y="6987165"/>
              <a:ext cx="84988" cy="23699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765300" y="6987165"/>
              <a:ext cx="84988" cy="236994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7877687" y="6987165"/>
              <a:ext cx="34290" cy="237490"/>
            </a:xfrm>
            <a:custGeom>
              <a:avLst/>
              <a:gdLst/>
              <a:ahLst/>
              <a:cxnLst/>
              <a:rect l="l" t="t" r="r" b="b"/>
              <a:pathLst>
                <a:path w="34290" h="237490">
                  <a:moveTo>
                    <a:pt x="32169" y="0"/>
                  </a:moveTo>
                  <a:lnTo>
                    <a:pt x="1701" y="0"/>
                  </a:lnTo>
                  <a:lnTo>
                    <a:pt x="0" y="1689"/>
                  </a:lnTo>
                  <a:lnTo>
                    <a:pt x="0" y="230225"/>
                  </a:lnTo>
                  <a:lnTo>
                    <a:pt x="0" y="236994"/>
                  </a:lnTo>
                  <a:lnTo>
                    <a:pt x="33870" y="236994"/>
                  </a:lnTo>
                  <a:lnTo>
                    <a:pt x="33870" y="1689"/>
                  </a:lnTo>
                  <a:lnTo>
                    <a:pt x="32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944034" y="6987158"/>
              <a:ext cx="110045" cy="237007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086543" y="6987165"/>
              <a:ext cx="84988" cy="236994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6353860" y="7297465"/>
              <a:ext cx="34290" cy="237490"/>
            </a:xfrm>
            <a:custGeom>
              <a:avLst/>
              <a:gdLst/>
              <a:ahLst/>
              <a:cxnLst/>
              <a:rect l="l" t="t" r="r" b="b"/>
              <a:pathLst>
                <a:path w="34289" h="237490">
                  <a:moveTo>
                    <a:pt x="32169" y="0"/>
                  </a:moveTo>
                  <a:lnTo>
                    <a:pt x="1689" y="0"/>
                  </a:lnTo>
                  <a:lnTo>
                    <a:pt x="0" y="1689"/>
                  </a:lnTo>
                  <a:lnTo>
                    <a:pt x="0" y="230238"/>
                  </a:lnTo>
                  <a:lnTo>
                    <a:pt x="0" y="237007"/>
                  </a:lnTo>
                  <a:lnTo>
                    <a:pt x="33858" y="237007"/>
                  </a:lnTo>
                  <a:lnTo>
                    <a:pt x="33858" y="1689"/>
                  </a:lnTo>
                  <a:lnTo>
                    <a:pt x="32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6419861" y="7297468"/>
              <a:ext cx="110045" cy="237007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6636512" y="7297470"/>
              <a:ext cx="101600" cy="237490"/>
            </a:xfrm>
            <a:custGeom>
              <a:avLst/>
              <a:gdLst/>
              <a:ahLst/>
              <a:cxnLst/>
              <a:rect l="l" t="t" r="r" b="b"/>
              <a:pathLst>
                <a:path w="101600" h="237490">
                  <a:moveTo>
                    <a:pt x="67716" y="31826"/>
                  </a:moveTo>
                  <a:lnTo>
                    <a:pt x="33858" y="31826"/>
                  </a:lnTo>
                  <a:lnTo>
                    <a:pt x="33858" y="237007"/>
                  </a:lnTo>
                  <a:lnTo>
                    <a:pt x="67716" y="237007"/>
                  </a:lnTo>
                  <a:lnTo>
                    <a:pt x="67716" y="31826"/>
                  </a:lnTo>
                  <a:close/>
                </a:path>
                <a:path w="101600" h="237490">
                  <a:moveTo>
                    <a:pt x="101574" y="1270"/>
                  </a:moveTo>
                  <a:lnTo>
                    <a:pt x="100520" y="1270"/>
                  </a:lnTo>
                  <a:lnTo>
                    <a:pt x="10052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0480"/>
                  </a:lnTo>
                  <a:lnTo>
                    <a:pt x="0" y="31750"/>
                  </a:lnTo>
                  <a:lnTo>
                    <a:pt x="100596" y="31750"/>
                  </a:lnTo>
                  <a:lnTo>
                    <a:pt x="100596" y="30480"/>
                  </a:lnTo>
                  <a:lnTo>
                    <a:pt x="101574" y="30480"/>
                  </a:lnTo>
                  <a:lnTo>
                    <a:pt x="101574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6765147" y="7297465"/>
              <a:ext cx="101561" cy="237007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898858" y="7297465"/>
              <a:ext cx="84988" cy="237007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095528" y="7296449"/>
              <a:ext cx="101574" cy="239039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223473" y="7297468"/>
              <a:ext cx="120535" cy="237007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7370385" y="7297463"/>
              <a:ext cx="101574" cy="237007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7504097" y="7297465"/>
              <a:ext cx="34290" cy="237490"/>
            </a:xfrm>
            <a:custGeom>
              <a:avLst/>
              <a:gdLst/>
              <a:ahLst/>
              <a:cxnLst/>
              <a:rect l="l" t="t" r="r" b="b"/>
              <a:pathLst>
                <a:path w="34290" h="237490">
                  <a:moveTo>
                    <a:pt x="32169" y="0"/>
                  </a:moveTo>
                  <a:lnTo>
                    <a:pt x="1701" y="0"/>
                  </a:lnTo>
                  <a:lnTo>
                    <a:pt x="0" y="1689"/>
                  </a:lnTo>
                  <a:lnTo>
                    <a:pt x="0" y="230238"/>
                  </a:lnTo>
                  <a:lnTo>
                    <a:pt x="0" y="237007"/>
                  </a:lnTo>
                  <a:lnTo>
                    <a:pt x="33858" y="237007"/>
                  </a:lnTo>
                  <a:lnTo>
                    <a:pt x="33858" y="1689"/>
                  </a:lnTo>
                  <a:lnTo>
                    <a:pt x="32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7570092" y="7297472"/>
              <a:ext cx="101587" cy="236994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7703798" y="7297472"/>
              <a:ext cx="101587" cy="236994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837518" y="7297465"/>
              <a:ext cx="84988" cy="237007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7948876" y="7297468"/>
              <a:ext cx="120535" cy="237007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8095793" y="7297468"/>
              <a:ext cx="110045" cy="237007"/>
            </a:xfrm>
            <a:prstGeom prst="rect">
              <a:avLst/>
            </a:prstGeom>
          </p:spPr>
        </p:pic>
        <p:sp>
          <p:nvSpPr>
            <p:cNvPr id="178" name="object 178"/>
            <p:cNvSpPr/>
            <p:nvPr/>
          </p:nvSpPr>
          <p:spPr>
            <a:xfrm>
              <a:off x="6373685" y="7601876"/>
              <a:ext cx="165100" cy="100330"/>
            </a:xfrm>
            <a:custGeom>
              <a:avLst/>
              <a:gdLst/>
              <a:ahLst/>
              <a:cxnLst/>
              <a:rect l="l" t="t" r="r" b="b"/>
              <a:pathLst>
                <a:path w="165100" h="100329">
                  <a:moveTo>
                    <a:pt x="44386" y="84950"/>
                  </a:moveTo>
                  <a:lnTo>
                    <a:pt x="32461" y="84950"/>
                  </a:lnTo>
                  <a:lnTo>
                    <a:pt x="32461" y="1930"/>
                  </a:lnTo>
                  <a:lnTo>
                    <a:pt x="20408" y="1930"/>
                  </a:lnTo>
                  <a:lnTo>
                    <a:pt x="0" y="16446"/>
                  </a:lnTo>
                  <a:lnTo>
                    <a:pt x="6578" y="26720"/>
                  </a:lnTo>
                  <a:lnTo>
                    <a:pt x="18351" y="18910"/>
                  </a:lnTo>
                  <a:lnTo>
                    <a:pt x="18351" y="84950"/>
                  </a:lnTo>
                  <a:lnTo>
                    <a:pt x="4381" y="84950"/>
                  </a:lnTo>
                  <a:lnTo>
                    <a:pt x="4381" y="97828"/>
                  </a:lnTo>
                  <a:lnTo>
                    <a:pt x="44386" y="97828"/>
                  </a:lnTo>
                  <a:lnTo>
                    <a:pt x="44386" y="84950"/>
                  </a:lnTo>
                  <a:close/>
                </a:path>
                <a:path w="165100" h="100329">
                  <a:moveTo>
                    <a:pt x="164820" y="66852"/>
                  </a:moveTo>
                  <a:lnTo>
                    <a:pt x="150850" y="43129"/>
                  </a:lnTo>
                  <a:lnTo>
                    <a:pt x="150850" y="57124"/>
                  </a:lnTo>
                  <a:lnTo>
                    <a:pt x="150850" y="81788"/>
                  </a:lnTo>
                  <a:lnTo>
                    <a:pt x="143865" y="86995"/>
                  </a:lnTo>
                  <a:lnTo>
                    <a:pt x="123583" y="86995"/>
                  </a:lnTo>
                  <a:lnTo>
                    <a:pt x="116598" y="82473"/>
                  </a:lnTo>
                  <a:lnTo>
                    <a:pt x="116598" y="58775"/>
                  </a:lnTo>
                  <a:lnTo>
                    <a:pt x="121119" y="55079"/>
                  </a:lnTo>
                  <a:lnTo>
                    <a:pt x="127977" y="52743"/>
                  </a:lnTo>
                  <a:lnTo>
                    <a:pt x="145783" y="52743"/>
                  </a:lnTo>
                  <a:lnTo>
                    <a:pt x="150850" y="57124"/>
                  </a:lnTo>
                  <a:lnTo>
                    <a:pt x="150850" y="43129"/>
                  </a:lnTo>
                  <a:lnTo>
                    <a:pt x="147942" y="41554"/>
                  </a:lnTo>
                  <a:lnTo>
                    <a:pt x="136740" y="40017"/>
                  </a:lnTo>
                  <a:lnTo>
                    <a:pt x="129336" y="40017"/>
                  </a:lnTo>
                  <a:lnTo>
                    <a:pt x="121399" y="42329"/>
                  </a:lnTo>
                  <a:lnTo>
                    <a:pt x="116598" y="45897"/>
                  </a:lnTo>
                  <a:lnTo>
                    <a:pt x="116598" y="32067"/>
                  </a:lnTo>
                  <a:lnTo>
                    <a:pt x="117779" y="23774"/>
                  </a:lnTo>
                  <a:lnTo>
                    <a:pt x="121208" y="17665"/>
                  </a:lnTo>
                  <a:lnTo>
                    <a:pt x="126707" y="13906"/>
                  </a:lnTo>
                  <a:lnTo>
                    <a:pt x="134137" y="12611"/>
                  </a:lnTo>
                  <a:lnTo>
                    <a:pt x="144005" y="12611"/>
                  </a:lnTo>
                  <a:lnTo>
                    <a:pt x="150164" y="15621"/>
                  </a:lnTo>
                  <a:lnTo>
                    <a:pt x="156883" y="19723"/>
                  </a:lnTo>
                  <a:lnTo>
                    <a:pt x="161086" y="12611"/>
                  </a:lnTo>
                  <a:lnTo>
                    <a:pt x="133451" y="0"/>
                  </a:lnTo>
                  <a:lnTo>
                    <a:pt x="120688" y="2133"/>
                  </a:lnTo>
                  <a:lnTo>
                    <a:pt x="110934" y="8204"/>
                  </a:lnTo>
                  <a:lnTo>
                    <a:pt x="104686" y="17754"/>
                  </a:lnTo>
                  <a:lnTo>
                    <a:pt x="102489" y="30276"/>
                  </a:lnTo>
                  <a:lnTo>
                    <a:pt x="102489" y="72072"/>
                  </a:lnTo>
                  <a:lnTo>
                    <a:pt x="104825" y="84378"/>
                  </a:lnTo>
                  <a:lnTo>
                    <a:pt x="111328" y="93002"/>
                  </a:lnTo>
                  <a:lnTo>
                    <a:pt x="121221" y="98082"/>
                  </a:lnTo>
                  <a:lnTo>
                    <a:pt x="133731" y="99745"/>
                  </a:lnTo>
                  <a:lnTo>
                    <a:pt x="146265" y="97929"/>
                  </a:lnTo>
                  <a:lnTo>
                    <a:pt x="156108" y="92519"/>
                  </a:lnTo>
                  <a:lnTo>
                    <a:pt x="160058" y="86995"/>
                  </a:lnTo>
                  <a:lnTo>
                    <a:pt x="162521" y="83566"/>
                  </a:lnTo>
                  <a:lnTo>
                    <a:pt x="164820" y="71107"/>
                  </a:lnTo>
                  <a:lnTo>
                    <a:pt x="164820" y="668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17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392206" y="7603801"/>
              <a:ext cx="70015" cy="97257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520330" y="7603797"/>
              <a:ext cx="64109" cy="97828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648804" y="7603800"/>
              <a:ext cx="66586" cy="95897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779929" y="7603800"/>
              <a:ext cx="66586" cy="95897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7911058" y="7603794"/>
              <a:ext cx="14604" cy="96520"/>
            </a:xfrm>
            <a:custGeom>
              <a:avLst/>
              <a:gdLst/>
              <a:ahLst/>
              <a:cxnLst/>
              <a:rect l="l" t="t" r="r" b="b"/>
              <a:pathLst>
                <a:path w="14604" h="96520">
                  <a:moveTo>
                    <a:pt x="14262" y="0"/>
                  </a:moveTo>
                  <a:lnTo>
                    <a:pt x="0" y="0"/>
                  </a:lnTo>
                  <a:lnTo>
                    <a:pt x="0" y="95897"/>
                  </a:lnTo>
                  <a:lnTo>
                    <a:pt x="14262" y="95897"/>
                  </a:lnTo>
                  <a:lnTo>
                    <a:pt x="142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989832" y="7603800"/>
              <a:ext cx="66586" cy="95897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8120278" y="7601879"/>
              <a:ext cx="64668" cy="99745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6367910" y="7602012"/>
              <a:ext cx="1073428" cy="254549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7451594" y="776237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11950" y="0"/>
                  </a:moveTo>
                  <a:lnTo>
                    <a:pt x="4508" y="0"/>
                  </a:lnTo>
                  <a:lnTo>
                    <a:pt x="1358" y="1993"/>
                  </a:lnTo>
                  <a:lnTo>
                    <a:pt x="1358" y="9017"/>
                  </a:lnTo>
                  <a:lnTo>
                    <a:pt x="2514" y="11112"/>
                  </a:lnTo>
                  <a:lnTo>
                    <a:pt x="4597" y="12153"/>
                  </a:lnTo>
                  <a:lnTo>
                    <a:pt x="4292" y="14465"/>
                  </a:lnTo>
                  <a:lnTo>
                    <a:pt x="1993" y="16344"/>
                  </a:lnTo>
                  <a:lnTo>
                    <a:pt x="0" y="17602"/>
                  </a:lnTo>
                  <a:lnTo>
                    <a:pt x="2514" y="22428"/>
                  </a:lnTo>
                  <a:lnTo>
                    <a:pt x="12052" y="19380"/>
                  </a:lnTo>
                  <a:lnTo>
                    <a:pt x="15189" y="12369"/>
                  </a:lnTo>
                  <a:lnTo>
                    <a:pt x="15189" y="1993"/>
                  </a:lnTo>
                  <a:lnTo>
                    <a:pt x="11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7509112" y="7762161"/>
              <a:ext cx="307759" cy="80050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7855480" y="7762158"/>
              <a:ext cx="348095" cy="79636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8283169" y="6941261"/>
              <a:ext cx="354330" cy="934719"/>
            </a:xfrm>
            <a:custGeom>
              <a:avLst/>
              <a:gdLst/>
              <a:ahLst/>
              <a:cxnLst/>
              <a:rect l="l" t="t" r="r" b="b"/>
              <a:pathLst>
                <a:path w="354329" h="934720">
                  <a:moveTo>
                    <a:pt x="112268" y="52578"/>
                  </a:moveTo>
                  <a:lnTo>
                    <a:pt x="112153" y="29489"/>
                  </a:lnTo>
                  <a:lnTo>
                    <a:pt x="102400" y="14871"/>
                  </a:lnTo>
                  <a:lnTo>
                    <a:pt x="80772" y="0"/>
                  </a:lnTo>
                  <a:lnTo>
                    <a:pt x="82804" y="29629"/>
                  </a:lnTo>
                  <a:lnTo>
                    <a:pt x="81991" y="54178"/>
                  </a:lnTo>
                  <a:lnTo>
                    <a:pt x="86639" y="74853"/>
                  </a:lnTo>
                  <a:lnTo>
                    <a:pt x="105054" y="92811"/>
                  </a:lnTo>
                  <a:lnTo>
                    <a:pt x="112268" y="52578"/>
                  </a:lnTo>
                  <a:close/>
                </a:path>
                <a:path w="354329" h="934720">
                  <a:moveTo>
                    <a:pt x="161175" y="66890"/>
                  </a:moveTo>
                  <a:lnTo>
                    <a:pt x="153568" y="51041"/>
                  </a:lnTo>
                  <a:lnTo>
                    <a:pt x="134213" y="33286"/>
                  </a:lnTo>
                  <a:lnTo>
                    <a:pt x="132080" y="62903"/>
                  </a:lnTo>
                  <a:lnTo>
                    <a:pt x="127838" y="87096"/>
                  </a:lnTo>
                  <a:lnTo>
                    <a:pt x="129552" y="108216"/>
                  </a:lnTo>
                  <a:lnTo>
                    <a:pt x="145275" y="128587"/>
                  </a:lnTo>
                  <a:lnTo>
                    <a:pt x="158064" y="89763"/>
                  </a:lnTo>
                  <a:lnTo>
                    <a:pt x="161175" y="66890"/>
                  </a:lnTo>
                  <a:close/>
                </a:path>
                <a:path w="354329" h="934720">
                  <a:moveTo>
                    <a:pt x="204012" y="116039"/>
                  </a:moveTo>
                  <a:lnTo>
                    <a:pt x="200164" y="96443"/>
                  </a:lnTo>
                  <a:lnTo>
                    <a:pt x="183921" y="71412"/>
                  </a:lnTo>
                  <a:lnTo>
                    <a:pt x="173164" y="103365"/>
                  </a:lnTo>
                  <a:lnTo>
                    <a:pt x="161620" y="128778"/>
                  </a:lnTo>
                  <a:lnTo>
                    <a:pt x="157505" y="152501"/>
                  </a:lnTo>
                  <a:lnTo>
                    <a:pt x="168998" y="179387"/>
                  </a:lnTo>
                  <a:lnTo>
                    <a:pt x="194094" y="140309"/>
                  </a:lnTo>
                  <a:lnTo>
                    <a:pt x="204012" y="116039"/>
                  </a:lnTo>
                  <a:close/>
                </a:path>
                <a:path w="354329" h="934720">
                  <a:moveTo>
                    <a:pt x="229171" y="889381"/>
                  </a:moveTo>
                  <a:lnTo>
                    <a:pt x="180403" y="884783"/>
                  </a:lnTo>
                  <a:lnTo>
                    <a:pt x="101447" y="867016"/>
                  </a:lnTo>
                  <a:lnTo>
                    <a:pt x="67322" y="865085"/>
                  </a:lnTo>
                  <a:lnTo>
                    <a:pt x="34175" y="875309"/>
                  </a:lnTo>
                  <a:lnTo>
                    <a:pt x="0" y="903312"/>
                  </a:lnTo>
                  <a:lnTo>
                    <a:pt x="79019" y="934313"/>
                  </a:lnTo>
                  <a:lnTo>
                    <a:pt x="181991" y="934313"/>
                  </a:lnTo>
                  <a:lnTo>
                    <a:pt x="184200" y="933386"/>
                  </a:lnTo>
                  <a:lnTo>
                    <a:pt x="229171" y="889381"/>
                  </a:lnTo>
                  <a:close/>
                </a:path>
                <a:path w="354329" h="934720">
                  <a:moveTo>
                    <a:pt x="242366" y="163499"/>
                  </a:moveTo>
                  <a:lnTo>
                    <a:pt x="242189" y="141401"/>
                  </a:lnTo>
                  <a:lnTo>
                    <a:pt x="229679" y="110820"/>
                  </a:lnTo>
                  <a:lnTo>
                    <a:pt x="211416" y="143370"/>
                  </a:lnTo>
                  <a:lnTo>
                    <a:pt x="193649" y="168630"/>
                  </a:lnTo>
                  <a:lnTo>
                    <a:pt x="184302" y="193573"/>
                  </a:lnTo>
                  <a:lnTo>
                    <a:pt x="191300" y="225171"/>
                  </a:lnTo>
                  <a:lnTo>
                    <a:pt x="226606" y="187858"/>
                  </a:lnTo>
                  <a:lnTo>
                    <a:pt x="242366" y="163499"/>
                  </a:lnTo>
                  <a:close/>
                </a:path>
                <a:path w="354329" h="934720">
                  <a:moveTo>
                    <a:pt x="274789" y="195910"/>
                  </a:moveTo>
                  <a:lnTo>
                    <a:pt x="265417" y="157861"/>
                  </a:lnTo>
                  <a:lnTo>
                    <a:pt x="238340" y="192862"/>
                  </a:lnTo>
                  <a:lnTo>
                    <a:pt x="213106" y="219405"/>
                  </a:lnTo>
                  <a:lnTo>
                    <a:pt x="197802" y="247053"/>
                  </a:lnTo>
                  <a:lnTo>
                    <a:pt x="200520" y="285356"/>
                  </a:lnTo>
                  <a:lnTo>
                    <a:pt x="248437" y="247700"/>
                  </a:lnTo>
                  <a:lnTo>
                    <a:pt x="271157" y="221881"/>
                  </a:lnTo>
                  <a:lnTo>
                    <a:pt x="274789" y="195910"/>
                  </a:lnTo>
                  <a:close/>
                </a:path>
                <a:path w="354329" h="934720">
                  <a:moveTo>
                    <a:pt x="300863" y="786333"/>
                  </a:moveTo>
                  <a:lnTo>
                    <a:pt x="251942" y="789076"/>
                  </a:lnTo>
                  <a:lnTo>
                    <a:pt x="171208" y="783272"/>
                  </a:lnTo>
                  <a:lnTo>
                    <a:pt x="137198" y="786460"/>
                  </a:lnTo>
                  <a:lnTo>
                    <a:pt x="105930" y="801522"/>
                  </a:lnTo>
                  <a:lnTo>
                    <a:pt x="76327" y="834313"/>
                  </a:lnTo>
                  <a:lnTo>
                    <a:pt x="171716" y="856043"/>
                  </a:lnTo>
                  <a:lnTo>
                    <a:pt x="226910" y="858291"/>
                  </a:lnTo>
                  <a:lnTo>
                    <a:pt x="262940" y="836561"/>
                  </a:lnTo>
                  <a:lnTo>
                    <a:pt x="300863" y="786333"/>
                  </a:lnTo>
                  <a:close/>
                </a:path>
                <a:path w="354329" h="934720">
                  <a:moveTo>
                    <a:pt x="303593" y="267576"/>
                  </a:moveTo>
                  <a:lnTo>
                    <a:pt x="294894" y="227723"/>
                  </a:lnTo>
                  <a:lnTo>
                    <a:pt x="265747" y="263398"/>
                  </a:lnTo>
                  <a:lnTo>
                    <a:pt x="238747" y="290309"/>
                  </a:lnTo>
                  <a:lnTo>
                    <a:pt x="222059" y="318643"/>
                  </a:lnTo>
                  <a:lnTo>
                    <a:pt x="223837" y="358571"/>
                  </a:lnTo>
                  <a:lnTo>
                    <a:pt x="274726" y="320738"/>
                  </a:lnTo>
                  <a:lnTo>
                    <a:pt x="299085" y="294500"/>
                  </a:lnTo>
                  <a:lnTo>
                    <a:pt x="303593" y="267576"/>
                  </a:lnTo>
                  <a:close/>
                </a:path>
                <a:path w="354329" h="934720">
                  <a:moveTo>
                    <a:pt x="329285" y="688962"/>
                  </a:moveTo>
                  <a:lnTo>
                    <a:pt x="275844" y="700138"/>
                  </a:lnTo>
                  <a:lnTo>
                    <a:pt x="229222" y="703948"/>
                  </a:lnTo>
                  <a:lnTo>
                    <a:pt x="189217" y="710082"/>
                  </a:lnTo>
                  <a:lnTo>
                    <a:pt x="155575" y="728243"/>
                  </a:lnTo>
                  <a:lnTo>
                    <a:pt x="128117" y="768146"/>
                  </a:lnTo>
                  <a:lnTo>
                    <a:pt x="220065" y="773620"/>
                  </a:lnTo>
                  <a:lnTo>
                    <a:pt x="271665" y="767194"/>
                  </a:lnTo>
                  <a:lnTo>
                    <a:pt x="301790" y="741451"/>
                  </a:lnTo>
                  <a:lnTo>
                    <a:pt x="329285" y="688962"/>
                  </a:lnTo>
                  <a:close/>
                </a:path>
                <a:path w="354329" h="934720">
                  <a:moveTo>
                    <a:pt x="337807" y="350532"/>
                  </a:moveTo>
                  <a:lnTo>
                    <a:pt x="336054" y="303479"/>
                  </a:lnTo>
                  <a:lnTo>
                    <a:pt x="295668" y="338048"/>
                  </a:lnTo>
                  <a:lnTo>
                    <a:pt x="259511" y="363118"/>
                  </a:lnTo>
                  <a:lnTo>
                    <a:pt x="234784" y="391896"/>
                  </a:lnTo>
                  <a:lnTo>
                    <a:pt x="228650" y="437616"/>
                  </a:lnTo>
                  <a:lnTo>
                    <a:pt x="294170" y="405028"/>
                  </a:lnTo>
                  <a:lnTo>
                    <a:pt x="327202" y="380187"/>
                  </a:lnTo>
                  <a:lnTo>
                    <a:pt x="337807" y="350532"/>
                  </a:lnTo>
                  <a:close/>
                </a:path>
                <a:path w="354329" h="934720">
                  <a:moveTo>
                    <a:pt x="348475" y="485508"/>
                  </a:moveTo>
                  <a:lnTo>
                    <a:pt x="309600" y="509524"/>
                  </a:lnTo>
                  <a:lnTo>
                    <a:pt x="273989" y="525792"/>
                  </a:lnTo>
                  <a:lnTo>
                    <a:pt x="244233" y="542023"/>
                  </a:lnTo>
                  <a:lnTo>
                    <a:pt x="222923" y="565899"/>
                  </a:lnTo>
                  <a:lnTo>
                    <a:pt x="212636" y="605116"/>
                  </a:lnTo>
                  <a:lnTo>
                    <a:pt x="286575" y="583260"/>
                  </a:lnTo>
                  <a:lnTo>
                    <a:pt x="325361" y="563511"/>
                  </a:lnTo>
                  <a:lnTo>
                    <a:pt x="341757" y="534670"/>
                  </a:lnTo>
                  <a:lnTo>
                    <a:pt x="348475" y="485508"/>
                  </a:lnTo>
                  <a:close/>
                </a:path>
                <a:path w="354329" h="934720">
                  <a:moveTo>
                    <a:pt x="352348" y="388759"/>
                  </a:moveTo>
                  <a:lnTo>
                    <a:pt x="314680" y="414655"/>
                  </a:lnTo>
                  <a:lnTo>
                    <a:pt x="279895" y="432650"/>
                  </a:lnTo>
                  <a:lnTo>
                    <a:pt x="250964" y="450303"/>
                  </a:lnTo>
                  <a:lnTo>
                    <a:pt x="230847" y="475195"/>
                  </a:lnTo>
                  <a:lnTo>
                    <a:pt x="222491" y="514870"/>
                  </a:lnTo>
                  <a:lnTo>
                    <a:pt x="295275" y="489407"/>
                  </a:lnTo>
                  <a:lnTo>
                    <a:pt x="333057" y="467791"/>
                  </a:lnTo>
                  <a:lnTo>
                    <a:pt x="348030" y="438175"/>
                  </a:lnTo>
                  <a:lnTo>
                    <a:pt x="352348" y="388759"/>
                  </a:lnTo>
                  <a:close/>
                </a:path>
                <a:path w="354329" h="934720">
                  <a:moveTo>
                    <a:pt x="353860" y="580758"/>
                  </a:moveTo>
                  <a:lnTo>
                    <a:pt x="307746" y="601141"/>
                  </a:lnTo>
                  <a:lnTo>
                    <a:pt x="266369" y="613549"/>
                  </a:lnTo>
                  <a:lnTo>
                    <a:pt x="231394" y="626795"/>
                  </a:lnTo>
                  <a:lnTo>
                    <a:pt x="204508" y="649681"/>
                  </a:lnTo>
                  <a:lnTo>
                    <a:pt x="187363" y="690994"/>
                  </a:lnTo>
                  <a:lnTo>
                    <a:pt x="271475" y="678256"/>
                  </a:lnTo>
                  <a:lnTo>
                    <a:pt x="316852" y="662520"/>
                  </a:lnTo>
                  <a:lnTo>
                    <a:pt x="339102" y="633463"/>
                  </a:lnTo>
                  <a:lnTo>
                    <a:pt x="353860" y="5807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314657" y="2103654"/>
              <a:ext cx="12933680" cy="0"/>
            </a:xfrm>
            <a:custGeom>
              <a:avLst/>
              <a:gdLst/>
              <a:ahLst/>
              <a:cxnLst/>
              <a:rect l="l" t="t" r="r" b="b"/>
              <a:pathLst>
                <a:path w="12933680">
                  <a:moveTo>
                    <a:pt x="0" y="0"/>
                  </a:moveTo>
                  <a:lnTo>
                    <a:pt x="12933159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270203" y="2097315"/>
              <a:ext cx="13003530" cy="12700"/>
            </a:xfrm>
            <a:custGeom>
              <a:avLst/>
              <a:gdLst/>
              <a:ahLst/>
              <a:cxnLst/>
              <a:rect l="l" t="t" r="r" b="b"/>
              <a:pathLst>
                <a:path w="13003530" h="12700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66" y="1854"/>
                  </a:lnTo>
                  <a:lnTo>
                    <a:pt x="0" y="6350"/>
                  </a:lnTo>
                  <a:lnTo>
                    <a:pt x="1866" y="10833"/>
                  </a:lnTo>
                  <a:lnTo>
                    <a:pt x="6350" y="12700"/>
                  </a:lnTo>
                  <a:lnTo>
                    <a:pt x="10845" y="10833"/>
                  </a:lnTo>
                  <a:lnTo>
                    <a:pt x="12700" y="6350"/>
                  </a:lnTo>
                  <a:close/>
                </a:path>
                <a:path w="13003530" h="12700">
                  <a:moveTo>
                    <a:pt x="13002997" y="6350"/>
                  </a:moveTo>
                  <a:lnTo>
                    <a:pt x="13001143" y="1854"/>
                  </a:lnTo>
                  <a:lnTo>
                    <a:pt x="12996647" y="0"/>
                  </a:lnTo>
                  <a:lnTo>
                    <a:pt x="12992164" y="1854"/>
                  </a:lnTo>
                  <a:lnTo>
                    <a:pt x="12990297" y="6350"/>
                  </a:lnTo>
                  <a:lnTo>
                    <a:pt x="12992164" y="10833"/>
                  </a:lnTo>
                  <a:lnTo>
                    <a:pt x="12996647" y="12700"/>
                  </a:lnTo>
                  <a:lnTo>
                    <a:pt x="13001143" y="10833"/>
                  </a:lnTo>
                  <a:lnTo>
                    <a:pt x="13002997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305227" y="5080279"/>
              <a:ext cx="1508125" cy="352425"/>
            </a:xfrm>
            <a:custGeom>
              <a:avLst/>
              <a:gdLst/>
              <a:ahLst/>
              <a:cxnLst/>
              <a:rect l="l" t="t" r="r" b="b"/>
              <a:pathLst>
                <a:path w="1508125" h="352425">
                  <a:moveTo>
                    <a:pt x="1507769" y="0"/>
                  </a:moveTo>
                  <a:lnTo>
                    <a:pt x="0" y="0"/>
                  </a:lnTo>
                  <a:lnTo>
                    <a:pt x="0" y="352425"/>
                  </a:lnTo>
                  <a:lnTo>
                    <a:pt x="1507769" y="352425"/>
                  </a:lnTo>
                  <a:lnTo>
                    <a:pt x="1507769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4" name="object 194"/>
          <p:cNvSpPr txBox="1"/>
          <p:nvPr/>
        </p:nvSpPr>
        <p:spPr>
          <a:xfrm>
            <a:off x="2305227" y="5140605"/>
            <a:ext cx="15081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>
              <a:lnSpc>
                <a:spcPct val="100000"/>
              </a:lnSpc>
              <a:spcBef>
                <a:spcPts val="100"/>
              </a:spcBef>
            </a:pPr>
            <a:r>
              <a:rPr sz="1300" b="1" spc="85" dirty="0">
                <a:solidFill>
                  <a:srgbClr val="FFFFFF"/>
                </a:solidFill>
                <a:latin typeface="Darwin"/>
                <a:cs typeface="Darwin"/>
              </a:rPr>
              <a:t>OVERALL </a:t>
            </a:r>
            <a:endParaRPr sz="1300">
              <a:latin typeface="Darwin"/>
              <a:cs typeface="Darwin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6530682" y="5080279"/>
            <a:ext cx="1508125" cy="352425"/>
          </a:xfrm>
          <a:custGeom>
            <a:avLst/>
            <a:gdLst/>
            <a:ahLst/>
            <a:cxnLst/>
            <a:rect l="l" t="t" r="r" b="b"/>
            <a:pathLst>
              <a:path w="1508125" h="352425">
                <a:moveTo>
                  <a:pt x="1507769" y="0"/>
                </a:moveTo>
                <a:lnTo>
                  <a:pt x="0" y="0"/>
                </a:lnTo>
                <a:lnTo>
                  <a:pt x="0" y="352425"/>
                </a:lnTo>
                <a:lnTo>
                  <a:pt x="1507769" y="352425"/>
                </a:lnTo>
                <a:lnTo>
                  <a:pt x="1507769" y="0"/>
                </a:lnTo>
                <a:close/>
              </a:path>
            </a:pathLst>
          </a:custGeom>
          <a:solidFill>
            <a:srgbClr val="004E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 txBox="1"/>
          <p:nvPr/>
        </p:nvSpPr>
        <p:spPr>
          <a:xfrm>
            <a:off x="6530682" y="5140605"/>
            <a:ext cx="15081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">
              <a:lnSpc>
                <a:spcPct val="100000"/>
              </a:lnSpc>
              <a:spcBef>
                <a:spcPts val="100"/>
              </a:spcBef>
            </a:pPr>
            <a:r>
              <a:rPr sz="1300" b="1" spc="95" dirty="0">
                <a:solidFill>
                  <a:srgbClr val="FFFFFF"/>
                </a:solidFill>
                <a:latin typeface="Darwin"/>
                <a:cs typeface="Darwin"/>
              </a:rPr>
              <a:t>CARIBBEAN </a:t>
            </a:r>
            <a:endParaRPr sz="1300">
              <a:latin typeface="Darwin"/>
              <a:cs typeface="Darwin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10373868" y="5080279"/>
            <a:ext cx="3246120" cy="352425"/>
          </a:xfrm>
          <a:custGeom>
            <a:avLst/>
            <a:gdLst/>
            <a:ahLst/>
            <a:cxnLst/>
            <a:rect l="l" t="t" r="r" b="b"/>
            <a:pathLst>
              <a:path w="3246119" h="352425">
                <a:moveTo>
                  <a:pt x="3245916" y="0"/>
                </a:moveTo>
                <a:lnTo>
                  <a:pt x="0" y="0"/>
                </a:lnTo>
                <a:lnTo>
                  <a:pt x="0" y="352425"/>
                </a:lnTo>
                <a:lnTo>
                  <a:pt x="3245916" y="352425"/>
                </a:lnTo>
                <a:lnTo>
                  <a:pt x="3245916" y="0"/>
                </a:lnTo>
                <a:close/>
              </a:path>
            </a:pathLst>
          </a:custGeom>
          <a:solidFill>
            <a:srgbClr val="004E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 txBox="1"/>
          <p:nvPr/>
        </p:nvSpPr>
        <p:spPr>
          <a:xfrm>
            <a:off x="10373868" y="5140605"/>
            <a:ext cx="32461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2465">
              <a:lnSpc>
                <a:spcPct val="100000"/>
              </a:lnSpc>
              <a:spcBef>
                <a:spcPts val="100"/>
              </a:spcBef>
            </a:pPr>
            <a:r>
              <a:rPr sz="1300" b="1" spc="95" dirty="0">
                <a:solidFill>
                  <a:srgbClr val="FFFFFF"/>
                </a:solidFill>
                <a:latin typeface="Darwin"/>
                <a:cs typeface="Darwin"/>
              </a:rPr>
              <a:t>OVERALL</a:t>
            </a:r>
            <a:r>
              <a:rPr sz="1300" b="1" spc="2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dirty="0">
                <a:solidFill>
                  <a:srgbClr val="FFFFFF"/>
                </a:solidFill>
                <a:latin typeface="Darwin"/>
                <a:cs typeface="Darwin"/>
              </a:rPr>
              <a:t>+</a:t>
            </a:r>
            <a:r>
              <a:rPr sz="1300" b="1" spc="2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300" b="1" spc="95" dirty="0">
                <a:solidFill>
                  <a:srgbClr val="FFFFFF"/>
                </a:solidFill>
                <a:latin typeface="Darwin"/>
                <a:cs typeface="Darwin"/>
              </a:rPr>
              <a:t>CARIBBEAN </a:t>
            </a:r>
            <a:endParaRPr sz="1300">
              <a:latin typeface="Darwin"/>
              <a:cs typeface="Darwin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2694589" y="5461000"/>
            <a:ext cx="7327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42453</a:t>
            </a:r>
            <a:endParaRPr sz="800">
              <a:latin typeface="Arial"/>
              <a:cs typeface="Arial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6917897" y="5461000"/>
            <a:ext cx="737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42448</a:t>
            </a:r>
            <a:endParaRPr sz="800">
              <a:latin typeface="Arial"/>
              <a:cs typeface="Arial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11630512" y="5461000"/>
            <a:ext cx="7372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42446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02" name="object 202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203" name="object 20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206" name="object 20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52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20040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D15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62940" y="605790"/>
            <a:ext cx="2533015" cy="4318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0"/>
              </a:spcBef>
            </a:pPr>
            <a:r>
              <a:rPr sz="1000" spc="-1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000" spc="4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10" dirty="0">
                <a:solidFill>
                  <a:srgbClr val="FFFFFF"/>
                </a:solidFill>
                <a:latin typeface="Arial"/>
                <a:cs typeface="Arial"/>
              </a:rPr>
              <a:t>ARIBBEAN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25" spc="-75" baseline="35353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825" baseline="35353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spc="85" dirty="0">
                <a:solidFill>
                  <a:srgbClr val="FFFFFF"/>
                </a:solidFill>
                <a:latin typeface="Arial"/>
                <a:cs typeface="Arial"/>
              </a:rPr>
              <a:t>GUIDELINES 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01264" y="3586872"/>
            <a:ext cx="7942580" cy="18510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  <a:tabLst>
                <a:tab pos="384175" algn="l"/>
                <a:tab pos="741680" algn="l"/>
                <a:tab pos="1096010" algn="l"/>
                <a:tab pos="1450340" algn="l"/>
                <a:tab pos="1703070" algn="l"/>
                <a:tab pos="2098675" algn="l"/>
                <a:tab pos="2745105" algn="l"/>
                <a:tab pos="3143885" algn="l"/>
                <a:tab pos="3508375" algn="l"/>
                <a:tab pos="3999229" algn="l"/>
              </a:tabLst>
            </a:pP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60" dirty="0">
                <a:solidFill>
                  <a:srgbClr val="FFFFFF"/>
                </a:solidFill>
                <a:latin typeface="Darwin"/>
                <a:cs typeface="Darwin"/>
              </a:rPr>
              <a:t>T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.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4</a:t>
            </a:r>
            <a:endParaRPr sz="3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pos="4924425" algn="l"/>
              </a:tabLst>
            </a:pP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8100" spc="-16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A M P</a:t>
            </a:r>
            <a:r>
              <a:rPr sz="8100" spc="-40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A I G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	D E S I G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endParaRPr sz="8100">
              <a:latin typeface="Kapra Regular"/>
              <a:cs typeface="Kapra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2" name="object 12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53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34" y="320040"/>
            <a:ext cx="14904719" cy="941833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2315" y="657831"/>
            <a:ext cx="208851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000" spc="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1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50" dirty="0">
                <a:solidFill>
                  <a:srgbClr val="FFFFFF"/>
                </a:solidFill>
                <a:latin typeface="Darwin-Black"/>
                <a:cs typeface="Darwin-Black"/>
              </a:rPr>
              <a:t>PRINT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77817" y="3647236"/>
            <a:ext cx="6997700" cy="1663700"/>
          </a:xfrm>
          <a:custGeom>
            <a:avLst/>
            <a:gdLst/>
            <a:ahLst/>
            <a:cxnLst/>
            <a:rect l="l" t="t" r="r" b="b"/>
            <a:pathLst>
              <a:path w="6997700" h="1663700">
                <a:moveTo>
                  <a:pt x="6997700" y="0"/>
                </a:moveTo>
                <a:lnTo>
                  <a:pt x="0" y="0"/>
                </a:lnTo>
                <a:lnTo>
                  <a:pt x="0" y="1663700"/>
                </a:lnTo>
                <a:lnTo>
                  <a:pt x="6997700" y="1663700"/>
                </a:lnTo>
                <a:lnTo>
                  <a:pt x="6997700" y="0"/>
                </a:lnTo>
                <a:close/>
              </a:path>
            </a:pathLst>
          </a:custGeom>
          <a:solidFill>
            <a:srgbClr val="000000">
              <a:alpha val="31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27621" y="3586872"/>
            <a:ext cx="6889750" cy="18510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  <a:tabLst>
                <a:tab pos="353695" algn="l"/>
                <a:tab pos="746760" algn="l"/>
                <a:tab pos="1179830" algn="l"/>
                <a:tab pos="1933575" algn="l"/>
                <a:tab pos="2186305" algn="l"/>
                <a:tab pos="2577465" algn="l"/>
                <a:tab pos="3223895" algn="l"/>
                <a:tab pos="3613785" algn="l"/>
                <a:tab pos="3971290" algn="l"/>
                <a:tab pos="4356100" algn="l"/>
                <a:tab pos="4608195" algn="l"/>
                <a:tab pos="4999355" algn="l"/>
              </a:tabLst>
            </a:pP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P</a:t>
            </a:r>
            <a:r>
              <a:rPr sz="3050" b="1" spc="3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3050" b="1" spc="-6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D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endParaRPr sz="3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pos="3084830" algn="l"/>
              </a:tabLst>
            </a:pP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P R I N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	S A M P L E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endParaRPr sz="8100">
              <a:latin typeface="Kapra Regular"/>
              <a:cs typeface="Kapra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56159" y="453390"/>
            <a:ext cx="17227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Friars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Bay,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Kitts</a:t>
            </a:r>
            <a:r>
              <a:rPr sz="80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32501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5" name="object 15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54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9" name="object 9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30922" y="973454"/>
              <a:ext cx="3159760" cy="4057650"/>
            </a:xfrm>
            <a:custGeom>
              <a:avLst/>
              <a:gdLst/>
              <a:ahLst/>
              <a:cxnLst/>
              <a:rect l="l" t="t" r="r" b="b"/>
              <a:pathLst>
                <a:path w="3159759" h="4057650">
                  <a:moveTo>
                    <a:pt x="3159709" y="0"/>
                  </a:moveTo>
                  <a:lnTo>
                    <a:pt x="0" y="0"/>
                  </a:lnTo>
                  <a:lnTo>
                    <a:pt x="0" y="94310"/>
                  </a:lnTo>
                  <a:lnTo>
                    <a:pt x="0" y="4057497"/>
                  </a:lnTo>
                  <a:lnTo>
                    <a:pt x="3159709" y="4057497"/>
                  </a:lnTo>
                  <a:lnTo>
                    <a:pt x="3159709" y="94310"/>
                  </a:lnTo>
                  <a:lnTo>
                    <a:pt x="3159709" y="0"/>
                  </a:lnTo>
                  <a:close/>
                </a:path>
              </a:pathLst>
            </a:custGeom>
            <a:solidFill>
              <a:srgbClr val="AFD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30922" y="5030952"/>
              <a:ext cx="3159760" cy="4054475"/>
            </a:xfrm>
            <a:custGeom>
              <a:avLst/>
              <a:gdLst/>
              <a:ahLst/>
              <a:cxnLst/>
              <a:rect l="l" t="t" r="r" b="b"/>
              <a:pathLst>
                <a:path w="3159759" h="4054475">
                  <a:moveTo>
                    <a:pt x="3159709" y="0"/>
                  </a:moveTo>
                  <a:lnTo>
                    <a:pt x="0" y="0"/>
                  </a:lnTo>
                  <a:lnTo>
                    <a:pt x="0" y="3959682"/>
                  </a:lnTo>
                  <a:lnTo>
                    <a:pt x="0" y="4054005"/>
                  </a:lnTo>
                  <a:lnTo>
                    <a:pt x="3159709" y="4054005"/>
                  </a:lnTo>
                  <a:lnTo>
                    <a:pt x="3159709" y="3959682"/>
                  </a:lnTo>
                  <a:lnTo>
                    <a:pt x="3159709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790631" y="973467"/>
              <a:ext cx="3159760" cy="4057650"/>
            </a:xfrm>
            <a:custGeom>
              <a:avLst/>
              <a:gdLst/>
              <a:ahLst/>
              <a:cxnLst/>
              <a:rect l="l" t="t" r="r" b="b"/>
              <a:pathLst>
                <a:path w="3159759" h="4057650">
                  <a:moveTo>
                    <a:pt x="3159722" y="0"/>
                  </a:moveTo>
                  <a:lnTo>
                    <a:pt x="0" y="0"/>
                  </a:lnTo>
                  <a:lnTo>
                    <a:pt x="0" y="94297"/>
                  </a:lnTo>
                  <a:lnTo>
                    <a:pt x="0" y="4057243"/>
                  </a:lnTo>
                  <a:lnTo>
                    <a:pt x="3159722" y="4057243"/>
                  </a:lnTo>
                  <a:lnTo>
                    <a:pt x="3159722" y="94297"/>
                  </a:lnTo>
                  <a:lnTo>
                    <a:pt x="3159722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90631" y="5030952"/>
              <a:ext cx="3159760" cy="4054475"/>
            </a:xfrm>
            <a:custGeom>
              <a:avLst/>
              <a:gdLst/>
              <a:ahLst/>
              <a:cxnLst/>
              <a:rect l="l" t="t" r="r" b="b"/>
              <a:pathLst>
                <a:path w="3159759" h="4054475">
                  <a:moveTo>
                    <a:pt x="3159722" y="0"/>
                  </a:moveTo>
                  <a:lnTo>
                    <a:pt x="0" y="0"/>
                  </a:lnTo>
                  <a:lnTo>
                    <a:pt x="0" y="3959682"/>
                  </a:lnTo>
                  <a:lnTo>
                    <a:pt x="0" y="4054005"/>
                  </a:lnTo>
                  <a:lnTo>
                    <a:pt x="3159722" y="4054005"/>
                  </a:lnTo>
                  <a:lnTo>
                    <a:pt x="3159722" y="3959682"/>
                  </a:lnTo>
                  <a:lnTo>
                    <a:pt x="3159722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25245" y="1067765"/>
              <a:ext cx="6130925" cy="7922895"/>
            </a:xfrm>
            <a:custGeom>
              <a:avLst/>
              <a:gdLst/>
              <a:ahLst/>
              <a:cxnLst/>
              <a:rect l="l" t="t" r="r" b="b"/>
              <a:pathLst>
                <a:path w="6130925" h="7922895">
                  <a:moveTo>
                    <a:pt x="6130785" y="0"/>
                  </a:moveTo>
                  <a:lnTo>
                    <a:pt x="0" y="0"/>
                  </a:lnTo>
                  <a:lnTo>
                    <a:pt x="0" y="7922869"/>
                  </a:lnTo>
                  <a:lnTo>
                    <a:pt x="6130785" y="7922869"/>
                  </a:lnTo>
                  <a:lnTo>
                    <a:pt x="61307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19554" y="1162088"/>
              <a:ext cx="5942152" cy="773422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091548" y="2641206"/>
              <a:ext cx="3388360" cy="1985010"/>
            </a:xfrm>
            <a:custGeom>
              <a:avLst/>
              <a:gdLst/>
              <a:ahLst/>
              <a:cxnLst/>
              <a:rect l="l" t="t" r="r" b="b"/>
              <a:pathLst>
                <a:path w="3388359" h="1985010">
                  <a:moveTo>
                    <a:pt x="3387966" y="0"/>
                  </a:moveTo>
                  <a:lnTo>
                    <a:pt x="0" y="0"/>
                  </a:lnTo>
                  <a:lnTo>
                    <a:pt x="0" y="1984489"/>
                  </a:lnTo>
                  <a:lnTo>
                    <a:pt x="3387966" y="1984489"/>
                  </a:lnTo>
                  <a:lnTo>
                    <a:pt x="3387966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091548" y="2641206"/>
            <a:ext cx="3388360" cy="1985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2169">
              <a:lnSpc>
                <a:spcPts val="4125"/>
              </a:lnSpc>
              <a:tabLst>
                <a:tab pos="2165350" algn="l"/>
              </a:tabLst>
            </a:pP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4350" spc="-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	I</a:t>
            </a:r>
            <a:r>
              <a:rPr sz="4350" spc="-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spc="-6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endParaRPr sz="4350">
              <a:latin typeface="Kapra Regular"/>
              <a:cs typeface="Kapra Regular"/>
            </a:endParaRPr>
          </a:p>
          <a:p>
            <a:pPr marL="18415" indent="361315">
              <a:lnSpc>
                <a:spcPts val="6080"/>
              </a:lnSpc>
              <a:spcBef>
                <a:spcPts val="150"/>
              </a:spcBef>
              <a:tabLst>
                <a:tab pos="1971039" algn="l"/>
              </a:tabLst>
            </a:pP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43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V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350" spc="108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W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4350" spc="-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spc="-6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	R</a:t>
            </a:r>
            <a:r>
              <a:rPr sz="43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4350" spc="-10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43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350" spc="-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endParaRPr sz="4350">
              <a:latin typeface="Kapra Regular"/>
              <a:cs typeface="Kapra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403323" y="6413436"/>
            <a:ext cx="4591685" cy="664210"/>
          </a:xfrm>
          <a:custGeom>
            <a:avLst/>
            <a:gdLst/>
            <a:ahLst/>
            <a:cxnLst/>
            <a:rect l="l" t="t" r="r" b="b"/>
            <a:pathLst>
              <a:path w="4591684" h="664209">
                <a:moveTo>
                  <a:pt x="4591494" y="0"/>
                </a:moveTo>
                <a:lnTo>
                  <a:pt x="0" y="0"/>
                </a:lnTo>
                <a:lnTo>
                  <a:pt x="0" y="664006"/>
                </a:lnTo>
                <a:lnTo>
                  <a:pt x="4591494" y="664006"/>
                </a:lnTo>
                <a:lnTo>
                  <a:pt x="4591494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03323" y="6413436"/>
            <a:ext cx="4591685" cy="66421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7625" marR="35560">
              <a:lnSpc>
                <a:spcPts val="1240"/>
              </a:lnSpc>
              <a:spcBef>
                <a:spcPts val="1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cruise.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tropic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trekking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journey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onboard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world’s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incredible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ships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0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Allure</a:t>
            </a:r>
            <a:r>
              <a:rPr sz="800" i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i="1" spc="-1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Gear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full-throttle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85" dirty="0">
                <a:solidFill>
                  <a:srgbClr val="FFFFFF"/>
                </a:solidFill>
                <a:latin typeface="Arial"/>
                <a:cs typeface="Arial"/>
              </a:rPr>
              <a:t>ATV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thrills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Cozumel.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Tube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cool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waters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Jamaica’s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Martha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Brae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River.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soar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down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world’s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longest</a:t>
            </a:r>
            <a:r>
              <a:rPr sz="8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overwater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zip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line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 private</a:t>
            </a:r>
            <a:r>
              <a:rPr sz="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destination,</a:t>
            </a:r>
            <a:r>
              <a:rPr sz="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Labadee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0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8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675" spc="-1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76875" y="1267285"/>
            <a:ext cx="1032510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sz="550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John,</a:t>
            </a:r>
            <a:r>
              <a:rPr sz="55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55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Virgin</a:t>
            </a:r>
            <a:r>
              <a:rPr sz="55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Islands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5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358038" y="8655766"/>
            <a:ext cx="2878455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Itineraries</a:t>
            </a:r>
            <a:r>
              <a:rPr sz="55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are</a:t>
            </a:r>
            <a:r>
              <a:rPr sz="5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subject</a:t>
            </a:r>
            <a:r>
              <a:rPr sz="55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to</a:t>
            </a:r>
            <a:r>
              <a:rPr sz="5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change</a:t>
            </a:r>
            <a:r>
              <a:rPr sz="55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without</a:t>
            </a:r>
            <a:r>
              <a:rPr sz="5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notice.</a:t>
            </a:r>
            <a:r>
              <a:rPr sz="55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Features</a:t>
            </a:r>
            <a:r>
              <a:rPr sz="5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5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55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5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55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55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5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55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Ships’</a:t>
            </a:r>
            <a:r>
              <a:rPr sz="5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55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550" spc="4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550">
              <a:latin typeface="GothamCondensed-Book"/>
              <a:cs typeface="GothamCondensed-Boo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02882" y="7748841"/>
            <a:ext cx="3788410" cy="176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For</a:t>
            </a:r>
            <a:r>
              <a:rPr sz="1000" b="1" spc="2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more</a:t>
            </a:r>
            <a:r>
              <a:rPr sz="1000" b="1" spc="2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Darwin"/>
                <a:cs typeface="Darwin"/>
              </a:rPr>
              <a:t>information,</a:t>
            </a:r>
            <a:r>
              <a:rPr sz="10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Darwin"/>
                <a:cs typeface="Darwin"/>
              </a:rPr>
              <a:t>contact</a:t>
            </a:r>
            <a:r>
              <a:rPr sz="1000" b="1" spc="2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10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Darwin"/>
                <a:cs typeface="Darwin"/>
              </a:rPr>
              <a:t>Ensemble</a:t>
            </a:r>
            <a:r>
              <a:rPr sz="1000" b="1" spc="2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travel</a:t>
            </a:r>
            <a:r>
              <a:rPr sz="1000" b="1" spc="25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Darwin"/>
                <a:cs typeface="Darwin"/>
              </a:rPr>
              <a:t>advisor.</a:t>
            </a:r>
            <a:endParaRPr sz="1000">
              <a:latin typeface="Darwin"/>
              <a:cs typeface="Darwi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321771" y="7267805"/>
            <a:ext cx="6541770" cy="1910080"/>
            <a:chOff x="8321771" y="7267805"/>
            <a:chExt cx="6541770" cy="1910080"/>
          </a:xfrm>
        </p:grpSpPr>
        <p:sp>
          <p:nvSpPr>
            <p:cNvPr id="24" name="object 24"/>
            <p:cNvSpPr/>
            <p:nvPr/>
          </p:nvSpPr>
          <p:spPr>
            <a:xfrm>
              <a:off x="8342522" y="7839092"/>
              <a:ext cx="450215" cy="0"/>
            </a:xfrm>
            <a:custGeom>
              <a:avLst/>
              <a:gdLst/>
              <a:ahLst/>
              <a:cxnLst/>
              <a:rect l="l" t="t" r="r" b="b"/>
              <a:pathLst>
                <a:path w="450215">
                  <a:moveTo>
                    <a:pt x="449986" y="0"/>
                  </a:moveTo>
                  <a:lnTo>
                    <a:pt x="0" y="0"/>
                  </a:lnTo>
                </a:path>
              </a:pathLst>
            </a:custGeom>
            <a:ln w="1047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321764" y="7833855"/>
              <a:ext cx="507365" cy="10795"/>
            </a:xfrm>
            <a:custGeom>
              <a:avLst/>
              <a:gdLst/>
              <a:ahLst/>
              <a:cxnLst/>
              <a:rect l="l" t="t" r="r" b="b"/>
              <a:pathLst>
                <a:path w="507365" h="10795">
                  <a:moveTo>
                    <a:pt x="10477" y="5245"/>
                  </a:moveTo>
                  <a:lnTo>
                    <a:pt x="8940" y="1536"/>
                  </a:lnTo>
                  <a:lnTo>
                    <a:pt x="5245" y="0"/>
                  </a:lnTo>
                  <a:lnTo>
                    <a:pt x="1536" y="1536"/>
                  </a:lnTo>
                  <a:lnTo>
                    <a:pt x="0" y="5245"/>
                  </a:lnTo>
                  <a:lnTo>
                    <a:pt x="1536" y="8953"/>
                  </a:lnTo>
                  <a:lnTo>
                    <a:pt x="5245" y="10477"/>
                  </a:lnTo>
                  <a:lnTo>
                    <a:pt x="8940" y="8953"/>
                  </a:lnTo>
                  <a:lnTo>
                    <a:pt x="10477" y="5245"/>
                  </a:lnTo>
                  <a:close/>
                </a:path>
                <a:path w="507365" h="10795">
                  <a:moveTo>
                    <a:pt x="507009" y="5245"/>
                  </a:moveTo>
                  <a:lnTo>
                    <a:pt x="505472" y="1536"/>
                  </a:lnTo>
                  <a:lnTo>
                    <a:pt x="501777" y="0"/>
                  </a:lnTo>
                  <a:lnTo>
                    <a:pt x="498068" y="1536"/>
                  </a:lnTo>
                  <a:lnTo>
                    <a:pt x="496531" y="5245"/>
                  </a:lnTo>
                  <a:lnTo>
                    <a:pt x="498068" y="8953"/>
                  </a:lnTo>
                  <a:lnTo>
                    <a:pt x="501777" y="10477"/>
                  </a:lnTo>
                  <a:lnTo>
                    <a:pt x="505472" y="8953"/>
                  </a:lnTo>
                  <a:lnTo>
                    <a:pt x="507009" y="5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777853" y="7839092"/>
              <a:ext cx="450215" cy="0"/>
            </a:xfrm>
            <a:custGeom>
              <a:avLst/>
              <a:gdLst/>
              <a:ahLst/>
              <a:cxnLst/>
              <a:rect l="l" t="t" r="r" b="b"/>
              <a:pathLst>
                <a:path w="450215">
                  <a:moveTo>
                    <a:pt x="449960" y="0"/>
                  </a:moveTo>
                  <a:lnTo>
                    <a:pt x="0" y="0"/>
                  </a:lnTo>
                </a:path>
              </a:pathLst>
            </a:custGeom>
            <a:ln w="1047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757100" y="7833855"/>
              <a:ext cx="507365" cy="10795"/>
            </a:xfrm>
            <a:custGeom>
              <a:avLst/>
              <a:gdLst/>
              <a:ahLst/>
              <a:cxnLst/>
              <a:rect l="l" t="t" r="r" b="b"/>
              <a:pathLst>
                <a:path w="507365" h="10795">
                  <a:moveTo>
                    <a:pt x="10477" y="5245"/>
                  </a:moveTo>
                  <a:lnTo>
                    <a:pt x="8940" y="1536"/>
                  </a:lnTo>
                  <a:lnTo>
                    <a:pt x="5232" y="0"/>
                  </a:lnTo>
                  <a:lnTo>
                    <a:pt x="1536" y="1536"/>
                  </a:lnTo>
                  <a:lnTo>
                    <a:pt x="0" y="5245"/>
                  </a:lnTo>
                  <a:lnTo>
                    <a:pt x="1536" y="8953"/>
                  </a:lnTo>
                  <a:lnTo>
                    <a:pt x="5232" y="10477"/>
                  </a:lnTo>
                  <a:lnTo>
                    <a:pt x="8940" y="8953"/>
                  </a:lnTo>
                  <a:lnTo>
                    <a:pt x="10477" y="5245"/>
                  </a:lnTo>
                  <a:close/>
                </a:path>
                <a:path w="507365" h="10795">
                  <a:moveTo>
                    <a:pt x="506984" y="5245"/>
                  </a:moveTo>
                  <a:lnTo>
                    <a:pt x="505447" y="1536"/>
                  </a:lnTo>
                  <a:lnTo>
                    <a:pt x="501738" y="0"/>
                  </a:lnTo>
                  <a:lnTo>
                    <a:pt x="498043" y="1536"/>
                  </a:lnTo>
                  <a:lnTo>
                    <a:pt x="496506" y="5245"/>
                  </a:lnTo>
                  <a:lnTo>
                    <a:pt x="498043" y="8953"/>
                  </a:lnTo>
                  <a:lnTo>
                    <a:pt x="501738" y="10477"/>
                  </a:lnTo>
                  <a:lnTo>
                    <a:pt x="505447" y="8953"/>
                  </a:lnTo>
                  <a:lnTo>
                    <a:pt x="506984" y="5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2616" y="8122769"/>
              <a:ext cx="2023828" cy="32112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76760" y="8125485"/>
              <a:ext cx="1282738" cy="31276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50445" y="8083783"/>
              <a:ext cx="1023153" cy="38590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615284" y="7288334"/>
              <a:ext cx="0" cy="198755"/>
            </a:xfrm>
            <a:custGeom>
              <a:avLst/>
              <a:gdLst/>
              <a:ahLst/>
              <a:cxnLst/>
              <a:rect l="l" t="t" r="r" b="b"/>
              <a:pathLst>
                <a:path h="198754">
                  <a:moveTo>
                    <a:pt x="0" y="198704"/>
                  </a:moveTo>
                  <a:lnTo>
                    <a:pt x="0" y="0"/>
                  </a:lnTo>
                </a:path>
              </a:pathLst>
            </a:custGeom>
            <a:ln w="1047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610038" y="7267816"/>
              <a:ext cx="10795" cy="255270"/>
            </a:xfrm>
            <a:custGeom>
              <a:avLst/>
              <a:gdLst/>
              <a:ahLst/>
              <a:cxnLst/>
              <a:rect l="l" t="t" r="r" b="b"/>
              <a:pathLst>
                <a:path w="10795" h="255270">
                  <a:moveTo>
                    <a:pt x="10477" y="249796"/>
                  </a:moveTo>
                  <a:lnTo>
                    <a:pt x="8940" y="246100"/>
                  </a:lnTo>
                  <a:lnTo>
                    <a:pt x="5245" y="244563"/>
                  </a:lnTo>
                  <a:lnTo>
                    <a:pt x="1536" y="246100"/>
                  </a:lnTo>
                  <a:lnTo>
                    <a:pt x="0" y="249796"/>
                  </a:lnTo>
                  <a:lnTo>
                    <a:pt x="1536" y="253504"/>
                  </a:lnTo>
                  <a:lnTo>
                    <a:pt x="5245" y="255041"/>
                  </a:lnTo>
                  <a:lnTo>
                    <a:pt x="8940" y="253504"/>
                  </a:lnTo>
                  <a:lnTo>
                    <a:pt x="10477" y="249796"/>
                  </a:lnTo>
                  <a:close/>
                </a:path>
                <a:path w="10795" h="255270">
                  <a:moveTo>
                    <a:pt x="10477" y="5232"/>
                  </a:moveTo>
                  <a:lnTo>
                    <a:pt x="8940" y="1536"/>
                  </a:lnTo>
                  <a:lnTo>
                    <a:pt x="5245" y="0"/>
                  </a:lnTo>
                  <a:lnTo>
                    <a:pt x="1536" y="1536"/>
                  </a:lnTo>
                  <a:lnTo>
                    <a:pt x="0" y="5232"/>
                  </a:lnTo>
                  <a:lnTo>
                    <a:pt x="1536" y="8940"/>
                  </a:lnTo>
                  <a:lnTo>
                    <a:pt x="5245" y="10477"/>
                  </a:lnTo>
                  <a:lnTo>
                    <a:pt x="8940" y="8940"/>
                  </a:lnTo>
                  <a:lnTo>
                    <a:pt x="10477" y="52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597539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597539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29637" y="8805163"/>
              <a:ext cx="198119" cy="219847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0764087" y="7220510"/>
            <a:ext cx="1874520" cy="31623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0"/>
              </a:spcBef>
            </a:pP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7</a:t>
            </a:r>
            <a:r>
              <a:rPr sz="1000" b="1" spc="1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Darwin"/>
                <a:cs typeface="Darwin"/>
              </a:rPr>
              <a:t>NIGHT</a:t>
            </a:r>
            <a:r>
              <a:rPr sz="1000" b="1" spc="1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65" dirty="0">
                <a:solidFill>
                  <a:srgbClr val="FFFFFF"/>
                </a:solidFill>
                <a:latin typeface="Darwin"/>
                <a:cs typeface="Darwin"/>
              </a:rPr>
              <a:t>WESTERN</a:t>
            </a:r>
            <a:r>
              <a:rPr sz="1000" b="1" spc="1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60" dirty="0">
                <a:solidFill>
                  <a:srgbClr val="FFFFFF"/>
                </a:solidFill>
                <a:latin typeface="Darwin"/>
                <a:cs typeface="Darwin"/>
              </a:rPr>
              <a:t>CARIBBEAN</a:t>
            </a:r>
            <a:endParaRPr sz="1000">
              <a:latin typeface="Darwin"/>
              <a:cs typeface="Darwin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Sailing</a:t>
            </a:r>
            <a:r>
              <a:rPr sz="800" spc="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8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Fort</a:t>
            </a:r>
            <a:r>
              <a:rPr sz="800" spc="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Lauderdale,</a:t>
            </a:r>
            <a:r>
              <a:rPr sz="8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Florida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873621" y="7269976"/>
            <a:ext cx="1631314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20"/>
              </a:spcBef>
            </a:pPr>
            <a:r>
              <a:rPr sz="1300" b="1" i="1" spc="90" dirty="0">
                <a:solidFill>
                  <a:srgbClr val="FFFFFF"/>
                </a:solidFill>
                <a:latin typeface="Darwin-BoldItalic"/>
                <a:cs typeface="Darwin-BoldItalic"/>
              </a:rPr>
              <a:t>Allure</a:t>
            </a:r>
            <a:r>
              <a:rPr sz="1300" b="1" i="1" spc="21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300" b="1" i="1" spc="60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1300" b="1" i="1" spc="21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300" b="1" i="1" spc="70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1300" b="1" i="1" spc="21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300" b="1" i="1" spc="80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750" b="1" i="1" spc="120" baseline="61111" dirty="0">
                <a:solidFill>
                  <a:srgbClr val="FFFFFF"/>
                </a:solidFill>
                <a:latin typeface="Darwin-BoldItalic"/>
                <a:cs typeface="Darwin-BoldItalic"/>
              </a:rPr>
              <a:t>®</a:t>
            </a:r>
            <a:endParaRPr sz="750" baseline="61111">
              <a:latin typeface="Darwin-BoldItalic"/>
              <a:cs typeface="Darwin-BoldItal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02315" y="657831"/>
            <a:ext cx="35464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1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6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35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9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36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155" dirty="0">
                <a:solidFill>
                  <a:srgbClr val="4D4D4F"/>
                </a:solidFill>
                <a:latin typeface="Arial Unicode MS"/>
                <a:cs typeface="Arial Unicode MS"/>
              </a:rPr>
              <a:t> 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FULL</a:t>
            </a:r>
            <a:r>
              <a:rPr sz="1000" b="1" spc="434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P</a:t>
            </a:r>
            <a:r>
              <a:rPr sz="1000" b="1" spc="-9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A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GE</a:t>
            </a:r>
            <a:r>
              <a:rPr sz="1000" b="1" spc="42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5" dirty="0">
                <a:solidFill>
                  <a:srgbClr val="061456"/>
                </a:solidFill>
                <a:latin typeface="Darwin-Black"/>
                <a:cs typeface="Darwin-Black"/>
              </a:rPr>
              <a:t>ADS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48318" y="1329434"/>
            <a:ext cx="5815965" cy="2303145"/>
          </a:xfrm>
          <a:prstGeom prst="rect">
            <a:avLst/>
          </a:prstGeom>
        </p:spPr>
        <p:txBody>
          <a:bodyPr vert="horz" wrap="square" lIns="0" tIns="328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85"/>
              </a:spcBef>
              <a:tabLst>
                <a:tab pos="1263650" algn="l"/>
                <a:tab pos="2555240" algn="l"/>
              </a:tabLst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F U L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L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P</a:t>
            </a:r>
            <a:r>
              <a:rPr sz="4000" spc="-20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A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G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E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A D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S</a:t>
            </a:r>
            <a:endParaRPr sz="4000">
              <a:latin typeface="Kapra Regular"/>
              <a:cs typeface="Kapra Regular"/>
            </a:endParaRPr>
          </a:p>
          <a:p>
            <a:pPr marL="12700" marR="5080">
              <a:lnSpc>
                <a:spcPct val="145800"/>
              </a:lnSpc>
              <a:spcBef>
                <a:spcPts val="145"/>
              </a:spcBef>
            </a:pP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Whenever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possible,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full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page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ads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feature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full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image.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Just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sure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cropping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accounts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for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copy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placement,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headlines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logos.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618221" y="9158597"/>
            <a:ext cx="14611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8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8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8.375”</a:t>
            </a:r>
            <a:r>
              <a:rPr sz="10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10.75”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58887" y="3977131"/>
            <a:ext cx="5595620" cy="5422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Captions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full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frame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image,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caption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centered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at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top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page.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58887" y="4682540"/>
            <a:ext cx="5709920" cy="161353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Headlines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placing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headlines,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overlapping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people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okay,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but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don’t</a:t>
            </a:r>
            <a:r>
              <a:rPr sz="125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cover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their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20" dirty="0">
                <a:solidFill>
                  <a:srgbClr val="4D4D4F"/>
                </a:solidFill>
                <a:latin typeface="Darwin-Light"/>
                <a:cs typeface="Darwin-Light"/>
              </a:rPr>
              <a:t>eyes.</a:t>
            </a:r>
            <a:endParaRPr sz="125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Body</a:t>
            </a:r>
            <a:r>
              <a:rPr sz="1500" b="1" spc="27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-20" dirty="0">
                <a:solidFill>
                  <a:srgbClr val="061456"/>
                </a:solidFill>
                <a:latin typeface="Darwin"/>
                <a:cs typeface="Darwin"/>
              </a:rPr>
              <a:t>Copy</a:t>
            </a:r>
            <a:endParaRPr sz="1500">
              <a:latin typeface="Darwin"/>
              <a:cs typeface="Darwin"/>
            </a:endParaRPr>
          </a:p>
          <a:p>
            <a:pPr marL="12700" marR="360045">
              <a:lnSpc>
                <a:spcPts val="1900"/>
              </a:lnSpc>
              <a:spcBef>
                <a:spcPts val="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If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body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copy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legible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over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image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every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effort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retouch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image.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Otherwise,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refer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Colorblock</a:t>
            </a:r>
            <a:r>
              <a:rPr sz="125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ad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layouts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pages</a:t>
            </a:r>
            <a:r>
              <a:rPr sz="125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57-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58.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58887" y="6502907"/>
            <a:ext cx="5205095" cy="7835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Accolades</a:t>
            </a:r>
            <a:r>
              <a:rPr sz="1500" b="1" spc="3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&amp;</a:t>
            </a:r>
            <a:r>
              <a:rPr sz="1500" b="1" spc="3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Logos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Accolades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applicable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5" dirty="0">
                <a:solidFill>
                  <a:srgbClr val="4D4D4F"/>
                </a:solidFill>
                <a:latin typeface="Darwin-Light"/>
                <a:cs typeface="Darwin-Light"/>
              </a:rPr>
              <a:t>publication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audience.</a:t>
            </a:r>
            <a:endParaRPr sz="12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Try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keep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bottom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right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corner,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like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50" dirty="0">
                <a:solidFill>
                  <a:srgbClr val="4D4D4F"/>
                </a:solidFill>
                <a:latin typeface="Darwin-Light"/>
                <a:cs typeface="Darwin-Light"/>
              </a:rPr>
              <a:t>sign-</a:t>
            </a:r>
            <a:r>
              <a:rPr sz="1250" spc="-20" dirty="0">
                <a:solidFill>
                  <a:srgbClr val="4D4D4F"/>
                </a:solidFill>
                <a:latin typeface="Darwin-Light"/>
                <a:cs typeface="Darwin-Light"/>
              </a:rPr>
              <a:t>off.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58887" y="7493507"/>
            <a:ext cx="5207000" cy="10248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Product</a:t>
            </a:r>
            <a:r>
              <a:rPr sz="1500" b="1" spc="409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Callout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900"/>
              </a:lnSpc>
              <a:spcBef>
                <a:spcPts val="8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Here’s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proper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order: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ship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name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lead,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followed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itinerary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and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departure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port.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Ports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call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pricing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also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added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following</a:t>
            </a:r>
            <a:endParaRPr sz="12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that,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needed.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065289" y="776597"/>
            <a:ext cx="19024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Gibney</a:t>
            </a:r>
            <a:r>
              <a:rPr sz="800" spc="-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Beach,</a:t>
            </a:r>
            <a:r>
              <a:rPr sz="800" spc="-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St.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John</a:t>
            </a:r>
            <a:r>
              <a:rPr sz="800" spc="17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17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34681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643419" y="9224771"/>
            <a:ext cx="193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5" dirty="0">
                <a:solidFill>
                  <a:srgbClr val="636466"/>
                </a:solidFill>
                <a:latin typeface="Darwin-Light"/>
                <a:cs typeface="Darwin-Light"/>
              </a:rPr>
              <a:t>55 </a:t>
            </a:r>
            <a:endParaRPr sz="900">
              <a:latin typeface="Darwin-Light"/>
              <a:cs typeface="Darwin-Ligh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9" name="object 9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29143" y="1138541"/>
              <a:ext cx="2954655" cy="3970020"/>
            </a:xfrm>
            <a:custGeom>
              <a:avLst/>
              <a:gdLst/>
              <a:ahLst/>
              <a:cxnLst/>
              <a:rect l="l" t="t" r="r" b="b"/>
              <a:pathLst>
                <a:path w="2954654" h="3970020">
                  <a:moveTo>
                    <a:pt x="2954388" y="0"/>
                  </a:moveTo>
                  <a:lnTo>
                    <a:pt x="0" y="0"/>
                  </a:lnTo>
                  <a:lnTo>
                    <a:pt x="0" y="92341"/>
                  </a:lnTo>
                  <a:lnTo>
                    <a:pt x="0" y="3969969"/>
                  </a:lnTo>
                  <a:lnTo>
                    <a:pt x="2954388" y="3969969"/>
                  </a:lnTo>
                  <a:lnTo>
                    <a:pt x="2954388" y="92341"/>
                  </a:lnTo>
                  <a:lnTo>
                    <a:pt x="2954388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29143" y="5108511"/>
              <a:ext cx="2954655" cy="3970020"/>
            </a:xfrm>
            <a:custGeom>
              <a:avLst/>
              <a:gdLst/>
              <a:ahLst/>
              <a:cxnLst/>
              <a:rect l="l" t="t" r="r" b="b"/>
              <a:pathLst>
                <a:path w="2954654" h="3970020">
                  <a:moveTo>
                    <a:pt x="2954388" y="0"/>
                  </a:moveTo>
                  <a:lnTo>
                    <a:pt x="0" y="0"/>
                  </a:lnTo>
                  <a:lnTo>
                    <a:pt x="0" y="3877627"/>
                  </a:lnTo>
                  <a:lnTo>
                    <a:pt x="0" y="3969956"/>
                  </a:lnTo>
                  <a:lnTo>
                    <a:pt x="2954388" y="3969956"/>
                  </a:lnTo>
                  <a:lnTo>
                    <a:pt x="2954388" y="3877627"/>
                  </a:lnTo>
                  <a:lnTo>
                    <a:pt x="2954388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883532" y="1138541"/>
              <a:ext cx="2954655" cy="3970020"/>
            </a:xfrm>
            <a:custGeom>
              <a:avLst/>
              <a:gdLst/>
              <a:ahLst/>
              <a:cxnLst/>
              <a:rect l="l" t="t" r="r" b="b"/>
              <a:pathLst>
                <a:path w="2954655" h="3970020">
                  <a:moveTo>
                    <a:pt x="2954375" y="0"/>
                  </a:moveTo>
                  <a:lnTo>
                    <a:pt x="0" y="0"/>
                  </a:lnTo>
                  <a:lnTo>
                    <a:pt x="0" y="92341"/>
                  </a:lnTo>
                  <a:lnTo>
                    <a:pt x="0" y="3969969"/>
                  </a:lnTo>
                  <a:lnTo>
                    <a:pt x="2954375" y="3969969"/>
                  </a:lnTo>
                  <a:lnTo>
                    <a:pt x="2954375" y="92341"/>
                  </a:lnTo>
                  <a:lnTo>
                    <a:pt x="2954375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883532" y="5108511"/>
              <a:ext cx="2954655" cy="3970020"/>
            </a:xfrm>
            <a:custGeom>
              <a:avLst/>
              <a:gdLst/>
              <a:ahLst/>
              <a:cxnLst/>
              <a:rect l="l" t="t" r="r" b="b"/>
              <a:pathLst>
                <a:path w="2954655" h="3970020">
                  <a:moveTo>
                    <a:pt x="2954375" y="0"/>
                  </a:moveTo>
                  <a:lnTo>
                    <a:pt x="0" y="0"/>
                  </a:lnTo>
                  <a:lnTo>
                    <a:pt x="0" y="3877627"/>
                  </a:lnTo>
                  <a:lnTo>
                    <a:pt x="0" y="3969956"/>
                  </a:lnTo>
                  <a:lnTo>
                    <a:pt x="2954375" y="3969956"/>
                  </a:lnTo>
                  <a:lnTo>
                    <a:pt x="2954375" y="3877627"/>
                  </a:lnTo>
                  <a:lnTo>
                    <a:pt x="2954375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021459" y="1230871"/>
              <a:ext cx="5724525" cy="7755890"/>
            </a:xfrm>
            <a:custGeom>
              <a:avLst/>
              <a:gdLst/>
              <a:ahLst/>
              <a:cxnLst/>
              <a:rect l="l" t="t" r="r" b="b"/>
              <a:pathLst>
                <a:path w="5724525" h="7755890">
                  <a:moveTo>
                    <a:pt x="5724131" y="0"/>
                  </a:moveTo>
                  <a:lnTo>
                    <a:pt x="0" y="0"/>
                  </a:lnTo>
                  <a:lnTo>
                    <a:pt x="0" y="7755267"/>
                  </a:lnTo>
                  <a:lnTo>
                    <a:pt x="5724131" y="7755267"/>
                  </a:lnTo>
                  <a:lnTo>
                    <a:pt x="57241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13788" y="1323200"/>
              <a:ext cx="5539473" cy="757062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113788" y="4831537"/>
              <a:ext cx="5539740" cy="4062729"/>
            </a:xfrm>
            <a:custGeom>
              <a:avLst/>
              <a:gdLst/>
              <a:ahLst/>
              <a:cxnLst/>
              <a:rect l="l" t="t" r="r" b="b"/>
              <a:pathLst>
                <a:path w="5539740" h="4062729">
                  <a:moveTo>
                    <a:pt x="5539473" y="0"/>
                  </a:moveTo>
                  <a:lnTo>
                    <a:pt x="0" y="0"/>
                  </a:lnTo>
                  <a:lnTo>
                    <a:pt x="0" y="4062285"/>
                  </a:lnTo>
                  <a:lnTo>
                    <a:pt x="5539473" y="4062285"/>
                  </a:lnTo>
                  <a:lnTo>
                    <a:pt x="5539473" y="0"/>
                  </a:lnTo>
                  <a:close/>
                </a:path>
              </a:pathLst>
            </a:custGeom>
            <a:solidFill>
              <a:srgbClr val="283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50021" y="6235483"/>
              <a:ext cx="4756785" cy="805180"/>
            </a:xfrm>
            <a:custGeom>
              <a:avLst/>
              <a:gdLst/>
              <a:ahLst/>
              <a:cxnLst/>
              <a:rect l="l" t="t" r="r" b="b"/>
              <a:pathLst>
                <a:path w="4756784" h="805179">
                  <a:moveTo>
                    <a:pt x="4756569" y="0"/>
                  </a:moveTo>
                  <a:lnTo>
                    <a:pt x="0" y="0"/>
                  </a:lnTo>
                  <a:lnTo>
                    <a:pt x="0" y="805065"/>
                  </a:lnTo>
                  <a:lnTo>
                    <a:pt x="4756569" y="805065"/>
                  </a:lnTo>
                  <a:lnTo>
                    <a:pt x="4756569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524620" y="6215090"/>
            <a:ext cx="4807585" cy="795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34" marR="109220">
              <a:lnSpc>
                <a:spcPct val="126200"/>
              </a:lnSpc>
              <a:spcBef>
                <a:spcPts val="9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cruise.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8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island-hopping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expedition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journey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just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thrilling</a:t>
            </a:r>
            <a:r>
              <a:rPr sz="8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 destination</a:t>
            </a:r>
            <a:r>
              <a:rPr sz="8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60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onboard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world’s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8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incredible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ships,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Oasis</a:t>
            </a:r>
            <a:r>
              <a:rPr sz="675" spc="-1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Allure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277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Harmony</a:t>
            </a:r>
            <a:r>
              <a:rPr sz="800" i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i="1" spc="-1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  <a:p>
            <a:pPr marL="26034">
              <a:lnSpc>
                <a:spcPct val="100000"/>
              </a:lnSpc>
              <a:spcBef>
                <a:spcPts val="254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Plus</a:t>
            </a:r>
            <a:r>
              <a:rPr sz="8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8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Symphony</a:t>
            </a:r>
            <a:r>
              <a:rPr sz="80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i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spc="-10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675" spc="-1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8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It’s</a:t>
            </a:r>
            <a:r>
              <a:rPr sz="8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excitement</a:t>
            </a:r>
            <a:r>
              <a:rPr sz="8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drenched</a:t>
            </a:r>
            <a:r>
              <a:rPr sz="8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slides</a:t>
            </a:r>
            <a:r>
              <a:rPr sz="8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rides.</a:t>
            </a:r>
            <a:r>
              <a:rPr sz="8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r>
              <a:rPr sz="8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fun</a:t>
            </a:r>
            <a:r>
              <a:rPr sz="8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800">
              <a:latin typeface="Arial"/>
              <a:cs typeface="Arial"/>
            </a:endParaRPr>
          </a:p>
          <a:p>
            <a:pPr marL="26034" marR="234950">
              <a:lnSpc>
                <a:spcPct val="126200"/>
              </a:lnSpc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gallon.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Shows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transcend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stage.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gourmet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globetrotting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Italy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Wonderland.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675" spc="-1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90875" y="2984495"/>
            <a:ext cx="2998470" cy="1368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83895" marR="5080" indent="-684530">
              <a:lnSpc>
                <a:spcPct val="117500"/>
              </a:lnSpc>
              <a:spcBef>
                <a:spcPts val="90"/>
              </a:spcBef>
              <a:tabLst>
                <a:tab pos="2030095" algn="l"/>
              </a:tabLst>
            </a:pP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spc="-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	Y</a:t>
            </a:r>
            <a:r>
              <a:rPr sz="3750" spc="-7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spc="-50" dirty="0">
                <a:solidFill>
                  <a:srgbClr val="FFFFFF"/>
                </a:solidFill>
                <a:latin typeface="Kapra Regular"/>
                <a:cs typeface="Kapra Regular"/>
              </a:rPr>
              <a:t>R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37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750" spc="-5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endParaRPr sz="3750">
              <a:latin typeface="Kapra Regular"/>
              <a:cs typeface="Kapra Regular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99068" y="1425904"/>
            <a:ext cx="1567180" cy="111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4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AquaTheater</a:t>
            </a:r>
            <a:r>
              <a:rPr sz="55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30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55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r>
              <a:rPr sz="55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55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55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450" spc="-15" baseline="3703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450" baseline="3703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390985" y="8658081"/>
            <a:ext cx="2997835" cy="111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Features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Come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Seek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is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registered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trademark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of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Caribbean.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Ships’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550">
              <a:latin typeface="GothamCondensed-Book"/>
              <a:cs typeface="GothamCondensed-Book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706892" y="1138542"/>
            <a:ext cx="11478895" cy="7940040"/>
            <a:chOff x="1706892" y="1138542"/>
            <a:chExt cx="11478895" cy="7940040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4430" y="8146897"/>
              <a:ext cx="1981022" cy="31433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77828" y="8149551"/>
              <a:ext cx="1255610" cy="30614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957484" y="7522666"/>
              <a:ext cx="1022350" cy="68580"/>
            </a:xfrm>
            <a:custGeom>
              <a:avLst/>
              <a:gdLst/>
              <a:ahLst/>
              <a:cxnLst/>
              <a:rect l="l" t="t" r="r" b="b"/>
              <a:pathLst>
                <a:path w="1022350" h="68579">
                  <a:moveTo>
                    <a:pt x="39890" y="6223"/>
                  </a:moveTo>
                  <a:lnTo>
                    <a:pt x="34874" y="2514"/>
                  </a:lnTo>
                  <a:lnTo>
                    <a:pt x="30137" y="0"/>
                  </a:lnTo>
                  <a:lnTo>
                    <a:pt x="21755" y="0"/>
                  </a:lnTo>
                  <a:lnTo>
                    <a:pt x="13068" y="1460"/>
                  </a:lnTo>
                  <a:lnTo>
                    <a:pt x="6172" y="5626"/>
                  </a:lnTo>
                  <a:lnTo>
                    <a:pt x="1638" y="12153"/>
                  </a:lnTo>
                  <a:lnTo>
                    <a:pt x="0" y="20739"/>
                  </a:lnTo>
                  <a:lnTo>
                    <a:pt x="0" y="46964"/>
                  </a:lnTo>
                  <a:lnTo>
                    <a:pt x="1638" y="55549"/>
                  </a:lnTo>
                  <a:lnTo>
                    <a:pt x="6172" y="62077"/>
                  </a:lnTo>
                  <a:lnTo>
                    <a:pt x="13068" y="66243"/>
                  </a:lnTo>
                  <a:lnTo>
                    <a:pt x="21755" y="67703"/>
                  </a:lnTo>
                  <a:lnTo>
                    <a:pt x="30137" y="67703"/>
                  </a:lnTo>
                  <a:lnTo>
                    <a:pt x="34874" y="65201"/>
                  </a:lnTo>
                  <a:lnTo>
                    <a:pt x="39890" y="61480"/>
                  </a:lnTo>
                  <a:lnTo>
                    <a:pt x="35801" y="54584"/>
                  </a:lnTo>
                  <a:lnTo>
                    <a:pt x="31432" y="57289"/>
                  </a:lnTo>
                  <a:lnTo>
                    <a:pt x="28270" y="59055"/>
                  </a:lnTo>
                  <a:lnTo>
                    <a:pt x="14681" y="59055"/>
                  </a:lnTo>
                  <a:lnTo>
                    <a:pt x="9766" y="54216"/>
                  </a:lnTo>
                  <a:lnTo>
                    <a:pt x="9766" y="13665"/>
                  </a:lnTo>
                  <a:lnTo>
                    <a:pt x="14592" y="8648"/>
                  </a:lnTo>
                  <a:lnTo>
                    <a:pt x="21755" y="8648"/>
                  </a:lnTo>
                  <a:lnTo>
                    <a:pt x="28270" y="8648"/>
                  </a:lnTo>
                  <a:lnTo>
                    <a:pt x="31432" y="10414"/>
                  </a:lnTo>
                  <a:lnTo>
                    <a:pt x="35801" y="13106"/>
                  </a:lnTo>
                  <a:lnTo>
                    <a:pt x="39890" y="6223"/>
                  </a:lnTo>
                  <a:close/>
                </a:path>
                <a:path w="1022350" h="68579">
                  <a:moveTo>
                    <a:pt x="169773" y="66408"/>
                  </a:moveTo>
                  <a:lnTo>
                    <a:pt x="164757" y="52552"/>
                  </a:lnTo>
                  <a:lnTo>
                    <a:pt x="161861" y="44538"/>
                  </a:lnTo>
                  <a:lnTo>
                    <a:pt x="153327" y="20929"/>
                  </a:lnTo>
                  <a:lnTo>
                    <a:pt x="151638" y="16256"/>
                  </a:lnTo>
                  <a:lnTo>
                    <a:pt x="151638" y="44538"/>
                  </a:lnTo>
                  <a:lnTo>
                    <a:pt x="134607" y="44538"/>
                  </a:lnTo>
                  <a:lnTo>
                    <a:pt x="143548" y="20929"/>
                  </a:lnTo>
                  <a:lnTo>
                    <a:pt x="151638" y="44538"/>
                  </a:lnTo>
                  <a:lnTo>
                    <a:pt x="151638" y="16256"/>
                  </a:lnTo>
                  <a:lnTo>
                    <a:pt x="146240" y="1295"/>
                  </a:lnTo>
                  <a:lnTo>
                    <a:pt x="136474" y="1295"/>
                  </a:lnTo>
                  <a:lnTo>
                    <a:pt x="139090" y="9207"/>
                  </a:lnTo>
                  <a:lnTo>
                    <a:pt x="115824" y="66408"/>
                  </a:lnTo>
                  <a:lnTo>
                    <a:pt x="126428" y="66408"/>
                  </a:lnTo>
                  <a:lnTo>
                    <a:pt x="131635" y="52552"/>
                  </a:lnTo>
                  <a:lnTo>
                    <a:pt x="154330" y="52552"/>
                  </a:lnTo>
                  <a:lnTo>
                    <a:pt x="159080" y="66408"/>
                  </a:lnTo>
                  <a:lnTo>
                    <a:pt x="169773" y="66408"/>
                  </a:lnTo>
                  <a:close/>
                </a:path>
                <a:path w="1022350" h="68579">
                  <a:moveTo>
                    <a:pt x="297497" y="59232"/>
                  </a:moveTo>
                  <a:lnTo>
                    <a:pt x="294805" y="59982"/>
                  </a:lnTo>
                  <a:lnTo>
                    <a:pt x="291363" y="60452"/>
                  </a:lnTo>
                  <a:lnTo>
                    <a:pt x="280377" y="40081"/>
                  </a:lnTo>
                  <a:lnTo>
                    <a:pt x="280987" y="39903"/>
                  </a:lnTo>
                  <a:lnTo>
                    <a:pt x="288671" y="37655"/>
                  </a:lnTo>
                  <a:lnTo>
                    <a:pt x="292430" y="32639"/>
                  </a:lnTo>
                  <a:lnTo>
                    <a:pt x="293687" y="30962"/>
                  </a:lnTo>
                  <a:lnTo>
                    <a:pt x="293687" y="19621"/>
                  </a:lnTo>
                  <a:lnTo>
                    <a:pt x="292239" y="12369"/>
                  </a:lnTo>
                  <a:lnTo>
                    <a:pt x="290652" y="10134"/>
                  </a:lnTo>
                  <a:lnTo>
                    <a:pt x="288112" y="6553"/>
                  </a:lnTo>
                  <a:lnTo>
                    <a:pt x="283921" y="4076"/>
                  </a:lnTo>
                  <a:lnTo>
                    <a:pt x="283921" y="14503"/>
                  </a:lnTo>
                  <a:lnTo>
                    <a:pt x="283921" y="27901"/>
                  </a:lnTo>
                  <a:lnTo>
                    <a:pt x="280022" y="32639"/>
                  </a:lnTo>
                  <a:lnTo>
                    <a:pt x="267919" y="32639"/>
                  </a:lnTo>
                  <a:lnTo>
                    <a:pt x="263829" y="32359"/>
                  </a:lnTo>
                  <a:lnTo>
                    <a:pt x="259638" y="31242"/>
                  </a:lnTo>
                  <a:lnTo>
                    <a:pt x="259638" y="10134"/>
                  </a:lnTo>
                  <a:lnTo>
                    <a:pt x="280022" y="10134"/>
                  </a:lnTo>
                  <a:lnTo>
                    <a:pt x="283921" y="14503"/>
                  </a:lnTo>
                  <a:lnTo>
                    <a:pt x="283921" y="4076"/>
                  </a:lnTo>
                  <a:lnTo>
                    <a:pt x="281609" y="2692"/>
                  </a:lnTo>
                  <a:lnTo>
                    <a:pt x="273037" y="1295"/>
                  </a:lnTo>
                  <a:lnTo>
                    <a:pt x="249974" y="1295"/>
                  </a:lnTo>
                  <a:lnTo>
                    <a:pt x="249974" y="66395"/>
                  </a:lnTo>
                  <a:lnTo>
                    <a:pt x="259638" y="66395"/>
                  </a:lnTo>
                  <a:lnTo>
                    <a:pt x="259638" y="39903"/>
                  </a:lnTo>
                  <a:lnTo>
                    <a:pt x="263080" y="40919"/>
                  </a:lnTo>
                  <a:lnTo>
                    <a:pt x="266611" y="41198"/>
                  </a:lnTo>
                  <a:lnTo>
                    <a:pt x="270433" y="41198"/>
                  </a:lnTo>
                  <a:lnTo>
                    <a:pt x="278904" y="57658"/>
                  </a:lnTo>
                  <a:lnTo>
                    <a:pt x="283832" y="67525"/>
                  </a:lnTo>
                  <a:lnTo>
                    <a:pt x="288480" y="68173"/>
                  </a:lnTo>
                  <a:lnTo>
                    <a:pt x="297497" y="66776"/>
                  </a:lnTo>
                  <a:lnTo>
                    <a:pt x="297497" y="60452"/>
                  </a:lnTo>
                  <a:lnTo>
                    <a:pt x="297497" y="59232"/>
                  </a:lnTo>
                  <a:close/>
                </a:path>
                <a:path w="1022350" h="68579">
                  <a:moveTo>
                    <a:pt x="387184" y="1282"/>
                  </a:moveTo>
                  <a:lnTo>
                    <a:pt x="377532" y="1282"/>
                  </a:lnTo>
                  <a:lnTo>
                    <a:pt x="377532" y="66395"/>
                  </a:lnTo>
                  <a:lnTo>
                    <a:pt x="387184" y="66395"/>
                  </a:lnTo>
                  <a:lnTo>
                    <a:pt x="387184" y="1282"/>
                  </a:lnTo>
                  <a:close/>
                </a:path>
                <a:path w="1022350" h="68579">
                  <a:moveTo>
                    <a:pt x="516242" y="39141"/>
                  </a:moveTo>
                  <a:lnTo>
                    <a:pt x="514527" y="36728"/>
                  </a:lnTo>
                  <a:lnTo>
                    <a:pt x="512432" y="33756"/>
                  </a:lnTo>
                  <a:lnTo>
                    <a:pt x="507873" y="32080"/>
                  </a:lnTo>
                  <a:lnTo>
                    <a:pt x="512241" y="29578"/>
                  </a:lnTo>
                  <a:lnTo>
                    <a:pt x="512660" y="28638"/>
                  </a:lnTo>
                  <a:lnTo>
                    <a:pt x="514667" y="24269"/>
                  </a:lnTo>
                  <a:lnTo>
                    <a:pt x="514667" y="17665"/>
                  </a:lnTo>
                  <a:lnTo>
                    <a:pt x="513372" y="10325"/>
                  </a:lnTo>
                  <a:lnTo>
                    <a:pt x="513156" y="10033"/>
                  </a:lnTo>
                  <a:lnTo>
                    <a:pt x="509574" y="5219"/>
                  </a:lnTo>
                  <a:lnTo>
                    <a:pt x="506564" y="3784"/>
                  </a:lnTo>
                  <a:lnTo>
                    <a:pt x="506564" y="40259"/>
                  </a:lnTo>
                  <a:lnTo>
                    <a:pt x="506564" y="54127"/>
                  </a:lnTo>
                  <a:lnTo>
                    <a:pt x="502386" y="57658"/>
                  </a:lnTo>
                  <a:lnTo>
                    <a:pt x="490016" y="57848"/>
                  </a:lnTo>
                  <a:lnTo>
                    <a:pt x="487222" y="57277"/>
                  </a:lnTo>
                  <a:lnTo>
                    <a:pt x="482295" y="56172"/>
                  </a:lnTo>
                  <a:lnTo>
                    <a:pt x="482295" y="36728"/>
                  </a:lnTo>
                  <a:lnTo>
                    <a:pt x="503224" y="36728"/>
                  </a:lnTo>
                  <a:lnTo>
                    <a:pt x="506564" y="40259"/>
                  </a:lnTo>
                  <a:lnTo>
                    <a:pt x="506564" y="3784"/>
                  </a:lnTo>
                  <a:lnTo>
                    <a:pt x="504990" y="3035"/>
                  </a:lnTo>
                  <a:lnTo>
                    <a:pt x="504990" y="25755"/>
                  </a:lnTo>
                  <a:lnTo>
                    <a:pt x="501357" y="28638"/>
                  </a:lnTo>
                  <a:lnTo>
                    <a:pt x="482295" y="28638"/>
                  </a:lnTo>
                  <a:lnTo>
                    <a:pt x="482295" y="10033"/>
                  </a:lnTo>
                  <a:lnTo>
                    <a:pt x="501827" y="10033"/>
                  </a:lnTo>
                  <a:lnTo>
                    <a:pt x="504710" y="11798"/>
                  </a:lnTo>
                  <a:lnTo>
                    <a:pt x="504863" y="17665"/>
                  </a:lnTo>
                  <a:lnTo>
                    <a:pt x="504990" y="25755"/>
                  </a:lnTo>
                  <a:lnTo>
                    <a:pt x="504990" y="3035"/>
                  </a:lnTo>
                  <a:lnTo>
                    <a:pt x="503389" y="2260"/>
                  </a:lnTo>
                  <a:lnTo>
                    <a:pt x="494944" y="1295"/>
                  </a:lnTo>
                  <a:lnTo>
                    <a:pt x="472617" y="1295"/>
                  </a:lnTo>
                  <a:lnTo>
                    <a:pt x="472719" y="63144"/>
                  </a:lnTo>
                  <a:lnTo>
                    <a:pt x="480339" y="65481"/>
                  </a:lnTo>
                  <a:lnTo>
                    <a:pt x="486283" y="66408"/>
                  </a:lnTo>
                  <a:lnTo>
                    <a:pt x="495033" y="66408"/>
                  </a:lnTo>
                  <a:lnTo>
                    <a:pt x="503999" y="65189"/>
                  </a:lnTo>
                  <a:lnTo>
                    <a:pt x="510654" y="61798"/>
                  </a:lnTo>
                  <a:lnTo>
                    <a:pt x="513829" y="57848"/>
                  </a:lnTo>
                  <a:lnTo>
                    <a:pt x="514807" y="56642"/>
                  </a:lnTo>
                  <a:lnTo>
                    <a:pt x="516242" y="50126"/>
                  </a:lnTo>
                  <a:lnTo>
                    <a:pt x="516242" y="39141"/>
                  </a:lnTo>
                  <a:close/>
                </a:path>
                <a:path w="1022350" h="68579">
                  <a:moveTo>
                    <a:pt x="643597" y="39141"/>
                  </a:moveTo>
                  <a:lnTo>
                    <a:pt x="641883" y="36728"/>
                  </a:lnTo>
                  <a:lnTo>
                    <a:pt x="639787" y="33756"/>
                  </a:lnTo>
                  <a:lnTo>
                    <a:pt x="635228" y="32080"/>
                  </a:lnTo>
                  <a:lnTo>
                    <a:pt x="639597" y="29578"/>
                  </a:lnTo>
                  <a:lnTo>
                    <a:pt x="640029" y="28638"/>
                  </a:lnTo>
                  <a:lnTo>
                    <a:pt x="642010" y="24269"/>
                  </a:lnTo>
                  <a:lnTo>
                    <a:pt x="642010" y="17665"/>
                  </a:lnTo>
                  <a:lnTo>
                    <a:pt x="640715" y="10325"/>
                  </a:lnTo>
                  <a:lnTo>
                    <a:pt x="640511" y="10033"/>
                  </a:lnTo>
                  <a:lnTo>
                    <a:pt x="636930" y="5219"/>
                  </a:lnTo>
                  <a:lnTo>
                    <a:pt x="633933" y="3784"/>
                  </a:lnTo>
                  <a:lnTo>
                    <a:pt x="633933" y="40259"/>
                  </a:lnTo>
                  <a:lnTo>
                    <a:pt x="633933" y="54127"/>
                  </a:lnTo>
                  <a:lnTo>
                    <a:pt x="629742" y="57658"/>
                  </a:lnTo>
                  <a:lnTo>
                    <a:pt x="617372" y="57848"/>
                  </a:lnTo>
                  <a:lnTo>
                    <a:pt x="614578" y="57277"/>
                  </a:lnTo>
                  <a:lnTo>
                    <a:pt x="609638" y="56172"/>
                  </a:lnTo>
                  <a:lnTo>
                    <a:pt x="609638" y="36728"/>
                  </a:lnTo>
                  <a:lnTo>
                    <a:pt x="630580" y="36728"/>
                  </a:lnTo>
                  <a:lnTo>
                    <a:pt x="633933" y="40259"/>
                  </a:lnTo>
                  <a:lnTo>
                    <a:pt x="633933" y="3784"/>
                  </a:lnTo>
                  <a:lnTo>
                    <a:pt x="632345" y="3022"/>
                  </a:lnTo>
                  <a:lnTo>
                    <a:pt x="632345" y="25755"/>
                  </a:lnTo>
                  <a:lnTo>
                    <a:pt x="628713" y="28638"/>
                  </a:lnTo>
                  <a:lnTo>
                    <a:pt x="609638" y="28638"/>
                  </a:lnTo>
                  <a:lnTo>
                    <a:pt x="609638" y="10033"/>
                  </a:lnTo>
                  <a:lnTo>
                    <a:pt x="629183" y="10033"/>
                  </a:lnTo>
                  <a:lnTo>
                    <a:pt x="632066" y="11798"/>
                  </a:lnTo>
                  <a:lnTo>
                    <a:pt x="632244" y="18973"/>
                  </a:lnTo>
                  <a:lnTo>
                    <a:pt x="632345" y="25755"/>
                  </a:lnTo>
                  <a:lnTo>
                    <a:pt x="632345" y="3022"/>
                  </a:lnTo>
                  <a:lnTo>
                    <a:pt x="630758" y="2260"/>
                  </a:lnTo>
                  <a:lnTo>
                    <a:pt x="622300" y="1295"/>
                  </a:lnTo>
                  <a:lnTo>
                    <a:pt x="599973" y="1295"/>
                  </a:lnTo>
                  <a:lnTo>
                    <a:pt x="600062" y="63144"/>
                  </a:lnTo>
                  <a:lnTo>
                    <a:pt x="607695" y="65481"/>
                  </a:lnTo>
                  <a:lnTo>
                    <a:pt x="613638" y="66408"/>
                  </a:lnTo>
                  <a:lnTo>
                    <a:pt x="622388" y="66408"/>
                  </a:lnTo>
                  <a:lnTo>
                    <a:pt x="631355" y="65189"/>
                  </a:lnTo>
                  <a:lnTo>
                    <a:pt x="638022" y="61798"/>
                  </a:lnTo>
                  <a:lnTo>
                    <a:pt x="641184" y="57848"/>
                  </a:lnTo>
                  <a:lnTo>
                    <a:pt x="642162" y="56642"/>
                  </a:lnTo>
                  <a:lnTo>
                    <a:pt x="643597" y="50126"/>
                  </a:lnTo>
                  <a:lnTo>
                    <a:pt x="643597" y="39141"/>
                  </a:lnTo>
                  <a:close/>
                </a:path>
                <a:path w="1022350" h="68579">
                  <a:moveTo>
                    <a:pt x="765289" y="57658"/>
                  </a:moveTo>
                  <a:lnTo>
                    <a:pt x="737006" y="57658"/>
                  </a:lnTo>
                  <a:lnTo>
                    <a:pt x="737006" y="37566"/>
                  </a:lnTo>
                  <a:lnTo>
                    <a:pt x="760069" y="37566"/>
                  </a:lnTo>
                  <a:lnTo>
                    <a:pt x="760069" y="28917"/>
                  </a:lnTo>
                  <a:lnTo>
                    <a:pt x="737006" y="28917"/>
                  </a:lnTo>
                  <a:lnTo>
                    <a:pt x="737006" y="10134"/>
                  </a:lnTo>
                  <a:lnTo>
                    <a:pt x="764628" y="10134"/>
                  </a:lnTo>
                  <a:lnTo>
                    <a:pt x="764628" y="1295"/>
                  </a:lnTo>
                  <a:lnTo>
                    <a:pt x="727341" y="1295"/>
                  </a:lnTo>
                  <a:lnTo>
                    <a:pt x="727341" y="66408"/>
                  </a:lnTo>
                  <a:lnTo>
                    <a:pt x="765289" y="66408"/>
                  </a:lnTo>
                  <a:lnTo>
                    <a:pt x="765289" y="57658"/>
                  </a:lnTo>
                  <a:close/>
                </a:path>
                <a:path w="1022350" h="68579">
                  <a:moveTo>
                    <a:pt x="896823" y="66408"/>
                  </a:moveTo>
                  <a:lnTo>
                    <a:pt x="891819" y="52552"/>
                  </a:lnTo>
                  <a:lnTo>
                    <a:pt x="888923" y="44538"/>
                  </a:lnTo>
                  <a:lnTo>
                    <a:pt x="880389" y="20929"/>
                  </a:lnTo>
                  <a:lnTo>
                    <a:pt x="878687" y="16230"/>
                  </a:lnTo>
                  <a:lnTo>
                    <a:pt x="878687" y="44538"/>
                  </a:lnTo>
                  <a:lnTo>
                    <a:pt x="861656" y="44538"/>
                  </a:lnTo>
                  <a:lnTo>
                    <a:pt x="870597" y="20929"/>
                  </a:lnTo>
                  <a:lnTo>
                    <a:pt x="878687" y="44538"/>
                  </a:lnTo>
                  <a:lnTo>
                    <a:pt x="878687" y="16230"/>
                  </a:lnTo>
                  <a:lnTo>
                    <a:pt x="873290" y="1295"/>
                  </a:lnTo>
                  <a:lnTo>
                    <a:pt x="863523" y="1295"/>
                  </a:lnTo>
                  <a:lnTo>
                    <a:pt x="866140" y="9207"/>
                  </a:lnTo>
                  <a:lnTo>
                    <a:pt x="842873" y="66408"/>
                  </a:lnTo>
                  <a:lnTo>
                    <a:pt x="853478" y="66408"/>
                  </a:lnTo>
                  <a:lnTo>
                    <a:pt x="858685" y="52552"/>
                  </a:lnTo>
                  <a:lnTo>
                    <a:pt x="881380" y="52552"/>
                  </a:lnTo>
                  <a:lnTo>
                    <a:pt x="886117" y="66408"/>
                  </a:lnTo>
                  <a:lnTo>
                    <a:pt x="896823" y="66408"/>
                  </a:lnTo>
                  <a:close/>
                </a:path>
                <a:path w="1022350" h="68579">
                  <a:moveTo>
                    <a:pt x="1022223" y="1295"/>
                  </a:moveTo>
                  <a:lnTo>
                    <a:pt x="1012659" y="1295"/>
                  </a:lnTo>
                  <a:lnTo>
                    <a:pt x="1012837" y="47244"/>
                  </a:lnTo>
                  <a:lnTo>
                    <a:pt x="986142" y="1295"/>
                  </a:lnTo>
                  <a:lnTo>
                    <a:pt x="977023" y="1295"/>
                  </a:lnTo>
                  <a:lnTo>
                    <a:pt x="977023" y="66395"/>
                  </a:lnTo>
                  <a:lnTo>
                    <a:pt x="986612" y="66395"/>
                  </a:lnTo>
                  <a:lnTo>
                    <a:pt x="986332" y="20637"/>
                  </a:lnTo>
                  <a:lnTo>
                    <a:pt x="1013028" y="66395"/>
                  </a:lnTo>
                  <a:lnTo>
                    <a:pt x="1022223" y="66395"/>
                  </a:lnTo>
                  <a:lnTo>
                    <a:pt x="1022223" y="12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45708" y="7477787"/>
              <a:ext cx="544948" cy="18288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787332" y="7148652"/>
              <a:ext cx="2005330" cy="440690"/>
            </a:xfrm>
            <a:custGeom>
              <a:avLst/>
              <a:gdLst/>
              <a:ahLst/>
              <a:cxnLst/>
              <a:rect l="l" t="t" r="r" b="b"/>
              <a:pathLst>
                <a:path w="2005329" h="440690">
                  <a:moveTo>
                    <a:pt x="43992" y="375323"/>
                  </a:moveTo>
                  <a:lnTo>
                    <a:pt x="0" y="375323"/>
                  </a:lnTo>
                  <a:lnTo>
                    <a:pt x="0" y="384060"/>
                  </a:lnTo>
                  <a:lnTo>
                    <a:pt x="17106" y="384060"/>
                  </a:lnTo>
                  <a:lnTo>
                    <a:pt x="17106" y="440423"/>
                  </a:lnTo>
                  <a:lnTo>
                    <a:pt x="26873" y="440423"/>
                  </a:lnTo>
                  <a:lnTo>
                    <a:pt x="26873" y="384060"/>
                  </a:lnTo>
                  <a:lnTo>
                    <a:pt x="43992" y="384060"/>
                  </a:lnTo>
                  <a:lnTo>
                    <a:pt x="43992" y="375323"/>
                  </a:lnTo>
                  <a:close/>
                </a:path>
                <a:path w="2005329" h="440690">
                  <a:moveTo>
                    <a:pt x="168186" y="375310"/>
                  </a:moveTo>
                  <a:lnTo>
                    <a:pt x="158521" y="375310"/>
                  </a:lnTo>
                  <a:lnTo>
                    <a:pt x="158521" y="402374"/>
                  </a:lnTo>
                  <a:lnTo>
                    <a:pt x="134239" y="402374"/>
                  </a:lnTo>
                  <a:lnTo>
                    <a:pt x="134239" y="375310"/>
                  </a:lnTo>
                  <a:lnTo>
                    <a:pt x="124561" y="375310"/>
                  </a:lnTo>
                  <a:lnTo>
                    <a:pt x="124561" y="440423"/>
                  </a:lnTo>
                  <a:lnTo>
                    <a:pt x="134239" y="440423"/>
                  </a:lnTo>
                  <a:lnTo>
                    <a:pt x="134239" y="411111"/>
                  </a:lnTo>
                  <a:lnTo>
                    <a:pt x="158521" y="411111"/>
                  </a:lnTo>
                  <a:lnTo>
                    <a:pt x="158521" y="440423"/>
                  </a:lnTo>
                  <a:lnTo>
                    <a:pt x="168186" y="440423"/>
                  </a:lnTo>
                  <a:lnTo>
                    <a:pt x="168186" y="375310"/>
                  </a:lnTo>
                  <a:close/>
                </a:path>
                <a:path w="2005329" h="440690">
                  <a:moveTo>
                    <a:pt x="291553" y="431673"/>
                  </a:moveTo>
                  <a:lnTo>
                    <a:pt x="263271" y="431673"/>
                  </a:lnTo>
                  <a:lnTo>
                    <a:pt x="263271" y="411581"/>
                  </a:lnTo>
                  <a:lnTo>
                    <a:pt x="286334" y="411581"/>
                  </a:lnTo>
                  <a:lnTo>
                    <a:pt x="286334" y="402932"/>
                  </a:lnTo>
                  <a:lnTo>
                    <a:pt x="263271" y="402932"/>
                  </a:lnTo>
                  <a:lnTo>
                    <a:pt x="263271" y="384149"/>
                  </a:lnTo>
                  <a:lnTo>
                    <a:pt x="290893" y="384149"/>
                  </a:lnTo>
                  <a:lnTo>
                    <a:pt x="290893" y="375310"/>
                  </a:lnTo>
                  <a:lnTo>
                    <a:pt x="253606" y="375310"/>
                  </a:lnTo>
                  <a:lnTo>
                    <a:pt x="253606" y="440423"/>
                  </a:lnTo>
                  <a:lnTo>
                    <a:pt x="291553" y="440423"/>
                  </a:lnTo>
                  <a:lnTo>
                    <a:pt x="291553" y="431673"/>
                  </a:lnTo>
                  <a:close/>
                </a:path>
                <a:path w="2005329" h="440690">
                  <a:moveTo>
                    <a:pt x="312089" y="31826"/>
                  </a:moveTo>
                  <a:lnTo>
                    <a:pt x="252679" y="31826"/>
                  </a:lnTo>
                  <a:lnTo>
                    <a:pt x="227279" y="36969"/>
                  </a:lnTo>
                  <a:lnTo>
                    <a:pt x="206514" y="50977"/>
                  </a:lnTo>
                  <a:lnTo>
                    <a:pt x="192493" y="71742"/>
                  </a:lnTo>
                  <a:lnTo>
                    <a:pt x="187363" y="97142"/>
                  </a:lnTo>
                  <a:lnTo>
                    <a:pt x="187363" y="172758"/>
                  </a:lnTo>
                  <a:lnTo>
                    <a:pt x="192493" y="198158"/>
                  </a:lnTo>
                  <a:lnTo>
                    <a:pt x="206514" y="218922"/>
                  </a:lnTo>
                  <a:lnTo>
                    <a:pt x="227279" y="232930"/>
                  </a:lnTo>
                  <a:lnTo>
                    <a:pt x="252679" y="238074"/>
                  </a:lnTo>
                  <a:lnTo>
                    <a:pt x="312089" y="238074"/>
                  </a:lnTo>
                  <a:lnTo>
                    <a:pt x="312089" y="199161"/>
                  </a:lnTo>
                  <a:lnTo>
                    <a:pt x="252679" y="199161"/>
                  </a:lnTo>
                  <a:lnTo>
                    <a:pt x="242404" y="197091"/>
                  </a:lnTo>
                  <a:lnTo>
                    <a:pt x="234022" y="191414"/>
                  </a:lnTo>
                  <a:lnTo>
                    <a:pt x="228358" y="183032"/>
                  </a:lnTo>
                  <a:lnTo>
                    <a:pt x="226288" y="172758"/>
                  </a:lnTo>
                  <a:lnTo>
                    <a:pt x="226288" y="97142"/>
                  </a:lnTo>
                  <a:lnTo>
                    <a:pt x="228358" y="86880"/>
                  </a:lnTo>
                  <a:lnTo>
                    <a:pt x="234022" y="78486"/>
                  </a:lnTo>
                  <a:lnTo>
                    <a:pt x="242404" y="72821"/>
                  </a:lnTo>
                  <a:lnTo>
                    <a:pt x="252679" y="70739"/>
                  </a:lnTo>
                  <a:lnTo>
                    <a:pt x="312089" y="70739"/>
                  </a:lnTo>
                  <a:lnTo>
                    <a:pt x="312089" y="31826"/>
                  </a:lnTo>
                  <a:close/>
                </a:path>
                <a:path w="2005329" h="440690">
                  <a:moveTo>
                    <a:pt x="518680" y="97142"/>
                  </a:moveTo>
                  <a:lnTo>
                    <a:pt x="513537" y="71742"/>
                  </a:lnTo>
                  <a:lnTo>
                    <a:pt x="512851" y="70739"/>
                  </a:lnTo>
                  <a:lnTo>
                    <a:pt x="499516" y="50977"/>
                  </a:lnTo>
                  <a:lnTo>
                    <a:pt x="479767" y="37655"/>
                  </a:lnTo>
                  <a:lnTo>
                    <a:pt x="479767" y="97142"/>
                  </a:lnTo>
                  <a:lnTo>
                    <a:pt x="479767" y="172758"/>
                  </a:lnTo>
                  <a:lnTo>
                    <a:pt x="477685" y="183019"/>
                  </a:lnTo>
                  <a:lnTo>
                    <a:pt x="472020" y="191414"/>
                  </a:lnTo>
                  <a:lnTo>
                    <a:pt x="463626" y="197078"/>
                  </a:lnTo>
                  <a:lnTo>
                    <a:pt x="453364" y="199148"/>
                  </a:lnTo>
                  <a:lnTo>
                    <a:pt x="446481" y="199148"/>
                  </a:lnTo>
                  <a:lnTo>
                    <a:pt x="436206" y="197078"/>
                  </a:lnTo>
                  <a:lnTo>
                    <a:pt x="427799" y="191414"/>
                  </a:lnTo>
                  <a:lnTo>
                    <a:pt x="422135" y="183019"/>
                  </a:lnTo>
                  <a:lnTo>
                    <a:pt x="420065" y="172758"/>
                  </a:lnTo>
                  <a:lnTo>
                    <a:pt x="420065" y="97142"/>
                  </a:lnTo>
                  <a:lnTo>
                    <a:pt x="422135" y="86880"/>
                  </a:lnTo>
                  <a:lnTo>
                    <a:pt x="427799" y="78486"/>
                  </a:lnTo>
                  <a:lnTo>
                    <a:pt x="436206" y="72821"/>
                  </a:lnTo>
                  <a:lnTo>
                    <a:pt x="446481" y="70739"/>
                  </a:lnTo>
                  <a:lnTo>
                    <a:pt x="453364" y="70739"/>
                  </a:lnTo>
                  <a:lnTo>
                    <a:pt x="463626" y="72821"/>
                  </a:lnTo>
                  <a:lnTo>
                    <a:pt x="472020" y="78486"/>
                  </a:lnTo>
                  <a:lnTo>
                    <a:pt x="477685" y="86880"/>
                  </a:lnTo>
                  <a:lnTo>
                    <a:pt x="479767" y="97142"/>
                  </a:lnTo>
                  <a:lnTo>
                    <a:pt x="479767" y="37655"/>
                  </a:lnTo>
                  <a:lnTo>
                    <a:pt x="478751" y="36969"/>
                  </a:lnTo>
                  <a:lnTo>
                    <a:pt x="453364" y="31826"/>
                  </a:lnTo>
                  <a:lnTo>
                    <a:pt x="446481" y="31826"/>
                  </a:lnTo>
                  <a:lnTo>
                    <a:pt x="421068" y="36969"/>
                  </a:lnTo>
                  <a:lnTo>
                    <a:pt x="400304" y="50977"/>
                  </a:lnTo>
                  <a:lnTo>
                    <a:pt x="386295" y="71742"/>
                  </a:lnTo>
                  <a:lnTo>
                    <a:pt x="381152" y="97142"/>
                  </a:lnTo>
                  <a:lnTo>
                    <a:pt x="381152" y="172758"/>
                  </a:lnTo>
                  <a:lnTo>
                    <a:pt x="386295" y="198158"/>
                  </a:lnTo>
                  <a:lnTo>
                    <a:pt x="400304" y="218922"/>
                  </a:lnTo>
                  <a:lnTo>
                    <a:pt x="421068" y="232930"/>
                  </a:lnTo>
                  <a:lnTo>
                    <a:pt x="446481" y="238074"/>
                  </a:lnTo>
                  <a:lnTo>
                    <a:pt x="453364" y="238074"/>
                  </a:lnTo>
                  <a:lnTo>
                    <a:pt x="478751" y="232930"/>
                  </a:lnTo>
                  <a:lnTo>
                    <a:pt x="499516" y="218922"/>
                  </a:lnTo>
                  <a:lnTo>
                    <a:pt x="512864" y="199148"/>
                  </a:lnTo>
                  <a:lnTo>
                    <a:pt x="513537" y="198158"/>
                  </a:lnTo>
                  <a:lnTo>
                    <a:pt x="518680" y="172758"/>
                  </a:lnTo>
                  <a:lnTo>
                    <a:pt x="518680" y="97142"/>
                  </a:lnTo>
                  <a:close/>
                </a:path>
                <a:path w="2005329" h="440690">
                  <a:moveTo>
                    <a:pt x="730897" y="31826"/>
                  </a:moveTo>
                  <a:lnTo>
                    <a:pt x="691934" y="31826"/>
                  </a:lnTo>
                  <a:lnTo>
                    <a:pt x="658926" y="96151"/>
                  </a:lnTo>
                  <a:lnTo>
                    <a:pt x="625932" y="31826"/>
                  </a:lnTo>
                  <a:lnTo>
                    <a:pt x="586981" y="31826"/>
                  </a:lnTo>
                  <a:lnTo>
                    <a:pt x="586981" y="238074"/>
                  </a:lnTo>
                  <a:lnTo>
                    <a:pt x="625894" y="238074"/>
                  </a:lnTo>
                  <a:lnTo>
                    <a:pt x="625894" y="114439"/>
                  </a:lnTo>
                  <a:lnTo>
                    <a:pt x="642874" y="147586"/>
                  </a:lnTo>
                  <a:lnTo>
                    <a:pt x="675005" y="147586"/>
                  </a:lnTo>
                  <a:lnTo>
                    <a:pt x="691984" y="114439"/>
                  </a:lnTo>
                  <a:lnTo>
                    <a:pt x="691984" y="238074"/>
                  </a:lnTo>
                  <a:lnTo>
                    <a:pt x="730897" y="238074"/>
                  </a:lnTo>
                  <a:lnTo>
                    <a:pt x="730897" y="114439"/>
                  </a:lnTo>
                  <a:lnTo>
                    <a:pt x="730897" y="96151"/>
                  </a:lnTo>
                  <a:lnTo>
                    <a:pt x="730897" y="31826"/>
                  </a:lnTo>
                  <a:close/>
                </a:path>
                <a:path w="2005329" h="440690">
                  <a:moveTo>
                    <a:pt x="915200" y="31826"/>
                  </a:moveTo>
                  <a:lnTo>
                    <a:pt x="799198" y="31826"/>
                  </a:lnTo>
                  <a:lnTo>
                    <a:pt x="799198" y="238074"/>
                  </a:lnTo>
                  <a:lnTo>
                    <a:pt x="915200" y="238074"/>
                  </a:lnTo>
                  <a:lnTo>
                    <a:pt x="915200" y="199161"/>
                  </a:lnTo>
                  <a:lnTo>
                    <a:pt x="838111" y="199161"/>
                  </a:lnTo>
                  <a:lnTo>
                    <a:pt x="838111" y="154470"/>
                  </a:lnTo>
                  <a:lnTo>
                    <a:pt x="895159" y="154470"/>
                  </a:lnTo>
                  <a:lnTo>
                    <a:pt x="895159" y="115557"/>
                  </a:lnTo>
                  <a:lnTo>
                    <a:pt x="838111" y="115557"/>
                  </a:lnTo>
                  <a:lnTo>
                    <a:pt x="838111" y="70739"/>
                  </a:lnTo>
                  <a:lnTo>
                    <a:pt x="915200" y="70739"/>
                  </a:lnTo>
                  <a:lnTo>
                    <a:pt x="915200" y="31826"/>
                  </a:lnTo>
                  <a:close/>
                </a:path>
                <a:path w="2005329" h="440690">
                  <a:moveTo>
                    <a:pt x="1214932" y="104508"/>
                  </a:moveTo>
                  <a:lnTo>
                    <a:pt x="992289" y="104508"/>
                  </a:lnTo>
                  <a:lnTo>
                    <a:pt x="994562" y="131216"/>
                  </a:lnTo>
                  <a:lnTo>
                    <a:pt x="1078268" y="131432"/>
                  </a:lnTo>
                  <a:lnTo>
                    <a:pt x="1078242" y="222148"/>
                  </a:lnTo>
                  <a:lnTo>
                    <a:pt x="1037463" y="221957"/>
                  </a:lnTo>
                  <a:lnTo>
                    <a:pt x="1020749" y="206121"/>
                  </a:lnTo>
                  <a:lnTo>
                    <a:pt x="1023416" y="199834"/>
                  </a:lnTo>
                  <a:lnTo>
                    <a:pt x="1027722" y="194538"/>
                  </a:lnTo>
                  <a:lnTo>
                    <a:pt x="1033043" y="190093"/>
                  </a:lnTo>
                  <a:lnTo>
                    <a:pt x="1038733" y="186372"/>
                  </a:lnTo>
                  <a:lnTo>
                    <a:pt x="1033259" y="183007"/>
                  </a:lnTo>
                  <a:lnTo>
                    <a:pt x="1021753" y="174942"/>
                  </a:lnTo>
                  <a:lnTo>
                    <a:pt x="1008075" y="165214"/>
                  </a:lnTo>
                  <a:lnTo>
                    <a:pt x="996188" y="156908"/>
                  </a:lnTo>
                  <a:lnTo>
                    <a:pt x="998397" y="174967"/>
                  </a:lnTo>
                  <a:lnTo>
                    <a:pt x="1004697" y="225374"/>
                  </a:lnTo>
                  <a:lnTo>
                    <a:pt x="1006221" y="237705"/>
                  </a:lnTo>
                  <a:lnTo>
                    <a:pt x="1102829" y="274320"/>
                  </a:lnTo>
                  <a:lnTo>
                    <a:pt x="1104366" y="274320"/>
                  </a:lnTo>
                  <a:lnTo>
                    <a:pt x="1200988" y="237705"/>
                  </a:lnTo>
                  <a:lnTo>
                    <a:pt x="1202893" y="222275"/>
                  </a:lnTo>
                  <a:lnTo>
                    <a:pt x="1209217" y="171716"/>
                  </a:lnTo>
                  <a:lnTo>
                    <a:pt x="1211021" y="156857"/>
                  </a:lnTo>
                  <a:lnTo>
                    <a:pt x="1199007" y="165252"/>
                  </a:lnTo>
                  <a:lnTo>
                    <a:pt x="1185367" y="174967"/>
                  </a:lnTo>
                  <a:lnTo>
                    <a:pt x="1173886" y="183019"/>
                  </a:lnTo>
                  <a:lnTo>
                    <a:pt x="1168463" y="186359"/>
                  </a:lnTo>
                  <a:lnTo>
                    <a:pt x="1174178" y="190106"/>
                  </a:lnTo>
                  <a:lnTo>
                    <a:pt x="1179487" y="194538"/>
                  </a:lnTo>
                  <a:lnTo>
                    <a:pt x="1183792" y="199847"/>
                  </a:lnTo>
                  <a:lnTo>
                    <a:pt x="1186446" y="206146"/>
                  </a:lnTo>
                  <a:lnTo>
                    <a:pt x="1185938" y="211277"/>
                  </a:lnTo>
                  <a:lnTo>
                    <a:pt x="1182230" y="216433"/>
                  </a:lnTo>
                  <a:lnTo>
                    <a:pt x="1176464" y="220421"/>
                  </a:lnTo>
                  <a:lnTo>
                    <a:pt x="1169733" y="222021"/>
                  </a:lnTo>
                  <a:lnTo>
                    <a:pt x="1128966" y="222275"/>
                  </a:lnTo>
                  <a:lnTo>
                    <a:pt x="1128966" y="222148"/>
                  </a:lnTo>
                  <a:lnTo>
                    <a:pt x="1128941" y="131660"/>
                  </a:lnTo>
                  <a:lnTo>
                    <a:pt x="1212646" y="131216"/>
                  </a:lnTo>
                  <a:lnTo>
                    <a:pt x="1214932" y="104508"/>
                  </a:lnTo>
                  <a:close/>
                </a:path>
                <a:path w="2005329" h="440690">
                  <a:moveTo>
                    <a:pt x="1223721" y="6311"/>
                  </a:moveTo>
                  <a:lnTo>
                    <a:pt x="1212380" y="14338"/>
                  </a:lnTo>
                  <a:lnTo>
                    <a:pt x="1201356" y="22555"/>
                  </a:lnTo>
                  <a:lnTo>
                    <a:pt x="1189926" y="30962"/>
                  </a:lnTo>
                  <a:lnTo>
                    <a:pt x="1177340" y="39497"/>
                  </a:lnTo>
                  <a:lnTo>
                    <a:pt x="1177340" y="40767"/>
                  </a:lnTo>
                  <a:lnTo>
                    <a:pt x="1193660" y="58318"/>
                  </a:lnTo>
                  <a:lnTo>
                    <a:pt x="1167206" y="76314"/>
                  </a:lnTo>
                  <a:lnTo>
                    <a:pt x="1128179" y="59004"/>
                  </a:lnTo>
                  <a:lnTo>
                    <a:pt x="1128179" y="58089"/>
                  </a:lnTo>
                  <a:lnTo>
                    <a:pt x="1143342" y="38950"/>
                  </a:lnTo>
                  <a:lnTo>
                    <a:pt x="1133754" y="29311"/>
                  </a:lnTo>
                  <a:lnTo>
                    <a:pt x="1113878" y="9931"/>
                  </a:lnTo>
                  <a:lnTo>
                    <a:pt x="1104036" y="0"/>
                  </a:lnTo>
                  <a:lnTo>
                    <a:pt x="1103160" y="0"/>
                  </a:lnTo>
                  <a:lnTo>
                    <a:pt x="1093343" y="9931"/>
                  </a:lnTo>
                  <a:lnTo>
                    <a:pt x="1073467" y="29311"/>
                  </a:lnTo>
                  <a:lnTo>
                    <a:pt x="1063866" y="38950"/>
                  </a:lnTo>
                  <a:lnTo>
                    <a:pt x="1079030" y="58089"/>
                  </a:lnTo>
                  <a:lnTo>
                    <a:pt x="1079030" y="59004"/>
                  </a:lnTo>
                  <a:lnTo>
                    <a:pt x="1039736" y="76314"/>
                  </a:lnTo>
                  <a:lnTo>
                    <a:pt x="1013815" y="58318"/>
                  </a:lnTo>
                  <a:lnTo>
                    <a:pt x="1029868" y="40767"/>
                  </a:lnTo>
                  <a:lnTo>
                    <a:pt x="1029868" y="39497"/>
                  </a:lnTo>
                  <a:lnTo>
                    <a:pt x="1017295" y="30962"/>
                  </a:lnTo>
                  <a:lnTo>
                    <a:pt x="1005878" y="22555"/>
                  </a:lnTo>
                  <a:lnTo>
                    <a:pt x="994854" y="14338"/>
                  </a:lnTo>
                  <a:lnTo>
                    <a:pt x="983500" y="6311"/>
                  </a:lnTo>
                  <a:lnTo>
                    <a:pt x="990549" y="84912"/>
                  </a:lnTo>
                  <a:lnTo>
                    <a:pt x="1216672" y="84912"/>
                  </a:lnTo>
                  <a:lnTo>
                    <a:pt x="1217447" y="76314"/>
                  </a:lnTo>
                  <a:lnTo>
                    <a:pt x="1223721" y="6311"/>
                  </a:lnTo>
                  <a:close/>
                </a:path>
                <a:path w="2005329" h="440690">
                  <a:moveTo>
                    <a:pt x="1418437" y="181864"/>
                  </a:moveTo>
                  <a:lnTo>
                    <a:pt x="1404797" y="144907"/>
                  </a:lnTo>
                  <a:lnTo>
                    <a:pt x="1332649" y="98882"/>
                  </a:lnTo>
                  <a:lnTo>
                    <a:pt x="1331391" y="93395"/>
                  </a:lnTo>
                  <a:lnTo>
                    <a:pt x="1331391" y="88049"/>
                  </a:lnTo>
                  <a:lnTo>
                    <a:pt x="1334376" y="78384"/>
                  </a:lnTo>
                  <a:lnTo>
                    <a:pt x="1341208" y="73215"/>
                  </a:lnTo>
                  <a:lnTo>
                    <a:pt x="1348765" y="71120"/>
                  </a:lnTo>
                  <a:lnTo>
                    <a:pt x="1353858" y="70739"/>
                  </a:lnTo>
                  <a:lnTo>
                    <a:pt x="1365770" y="72593"/>
                  </a:lnTo>
                  <a:lnTo>
                    <a:pt x="1375181" y="76669"/>
                  </a:lnTo>
                  <a:lnTo>
                    <a:pt x="1381391" y="80784"/>
                  </a:lnTo>
                  <a:lnTo>
                    <a:pt x="1383677" y="82689"/>
                  </a:lnTo>
                  <a:lnTo>
                    <a:pt x="1390573" y="89471"/>
                  </a:lnTo>
                  <a:lnTo>
                    <a:pt x="1407871" y="70739"/>
                  </a:lnTo>
                  <a:lnTo>
                    <a:pt x="1416304" y="61620"/>
                  </a:lnTo>
                  <a:lnTo>
                    <a:pt x="1410652" y="55257"/>
                  </a:lnTo>
                  <a:lnTo>
                    <a:pt x="1406410" y="51193"/>
                  </a:lnTo>
                  <a:lnTo>
                    <a:pt x="1395260" y="43180"/>
                  </a:lnTo>
                  <a:lnTo>
                    <a:pt x="1377645" y="35356"/>
                  </a:lnTo>
                  <a:lnTo>
                    <a:pt x="1353985" y="31838"/>
                  </a:lnTo>
                  <a:lnTo>
                    <a:pt x="1329093" y="35979"/>
                  </a:lnTo>
                  <a:lnTo>
                    <a:pt x="1309649" y="47599"/>
                  </a:lnTo>
                  <a:lnTo>
                    <a:pt x="1296987" y="65443"/>
                  </a:lnTo>
                  <a:lnTo>
                    <a:pt x="1292479" y="88303"/>
                  </a:lnTo>
                  <a:lnTo>
                    <a:pt x="1294701" y="104292"/>
                  </a:lnTo>
                  <a:lnTo>
                    <a:pt x="1301559" y="118351"/>
                  </a:lnTo>
                  <a:lnTo>
                    <a:pt x="1313319" y="130873"/>
                  </a:lnTo>
                  <a:lnTo>
                    <a:pt x="1330248" y="142227"/>
                  </a:lnTo>
                  <a:lnTo>
                    <a:pt x="1360373" y="158953"/>
                  </a:lnTo>
                  <a:lnTo>
                    <a:pt x="1369174" y="164503"/>
                  </a:lnTo>
                  <a:lnTo>
                    <a:pt x="1375105" y="169926"/>
                  </a:lnTo>
                  <a:lnTo>
                    <a:pt x="1378470" y="175552"/>
                  </a:lnTo>
                  <a:lnTo>
                    <a:pt x="1379347" y="180759"/>
                  </a:lnTo>
                  <a:lnTo>
                    <a:pt x="1379474" y="181864"/>
                  </a:lnTo>
                  <a:lnTo>
                    <a:pt x="1376184" y="191274"/>
                  </a:lnTo>
                  <a:lnTo>
                    <a:pt x="1368386" y="196507"/>
                  </a:lnTo>
                  <a:lnTo>
                    <a:pt x="1359395" y="198716"/>
                  </a:lnTo>
                  <a:lnTo>
                    <a:pt x="1352499" y="199174"/>
                  </a:lnTo>
                  <a:lnTo>
                    <a:pt x="1340535" y="197891"/>
                  </a:lnTo>
                  <a:lnTo>
                    <a:pt x="1330426" y="194754"/>
                  </a:lnTo>
                  <a:lnTo>
                    <a:pt x="1322578" y="190766"/>
                  </a:lnTo>
                  <a:lnTo>
                    <a:pt x="1317345" y="186944"/>
                  </a:lnTo>
                  <a:lnTo>
                    <a:pt x="1310474" y="180759"/>
                  </a:lnTo>
                  <a:lnTo>
                    <a:pt x="1283779" y="209588"/>
                  </a:lnTo>
                  <a:lnTo>
                    <a:pt x="1327594" y="234746"/>
                  </a:lnTo>
                  <a:lnTo>
                    <a:pt x="1352016" y="238086"/>
                  </a:lnTo>
                  <a:lnTo>
                    <a:pt x="1375879" y="234734"/>
                  </a:lnTo>
                  <a:lnTo>
                    <a:pt x="1397215" y="224447"/>
                  </a:lnTo>
                  <a:lnTo>
                    <a:pt x="1412557" y="206933"/>
                  </a:lnTo>
                  <a:lnTo>
                    <a:pt x="1414373" y="199174"/>
                  </a:lnTo>
                  <a:lnTo>
                    <a:pt x="1418437" y="181864"/>
                  </a:lnTo>
                  <a:close/>
                </a:path>
                <a:path w="2005329" h="440690">
                  <a:moveTo>
                    <a:pt x="1602740" y="31838"/>
                  </a:moveTo>
                  <a:lnTo>
                    <a:pt x="1486738" y="31838"/>
                  </a:lnTo>
                  <a:lnTo>
                    <a:pt x="1486738" y="238086"/>
                  </a:lnTo>
                  <a:lnTo>
                    <a:pt x="1602740" y="238086"/>
                  </a:lnTo>
                  <a:lnTo>
                    <a:pt x="1602740" y="199161"/>
                  </a:lnTo>
                  <a:lnTo>
                    <a:pt x="1525651" y="199161"/>
                  </a:lnTo>
                  <a:lnTo>
                    <a:pt x="1525651" y="154482"/>
                  </a:lnTo>
                  <a:lnTo>
                    <a:pt x="1582699" y="154482"/>
                  </a:lnTo>
                  <a:lnTo>
                    <a:pt x="1582699" y="115557"/>
                  </a:lnTo>
                  <a:lnTo>
                    <a:pt x="1525651" y="115557"/>
                  </a:lnTo>
                  <a:lnTo>
                    <a:pt x="1525651" y="70751"/>
                  </a:lnTo>
                  <a:lnTo>
                    <a:pt x="1602740" y="70751"/>
                  </a:lnTo>
                  <a:lnTo>
                    <a:pt x="1602740" y="31838"/>
                  </a:lnTo>
                  <a:close/>
                </a:path>
                <a:path w="2005329" h="440690">
                  <a:moveTo>
                    <a:pt x="1787283" y="31838"/>
                  </a:moveTo>
                  <a:lnTo>
                    <a:pt x="1671281" y="31838"/>
                  </a:lnTo>
                  <a:lnTo>
                    <a:pt x="1671281" y="238086"/>
                  </a:lnTo>
                  <a:lnTo>
                    <a:pt x="1787283" y="238086"/>
                  </a:lnTo>
                  <a:lnTo>
                    <a:pt x="1787283" y="199161"/>
                  </a:lnTo>
                  <a:lnTo>
                    <a:pt x="1710194" y="199161"/>
                  </a:lnTo>
                  <a:lnTo>
                    <a:pt x="1710194" y="154482"/>
                  </a:lnTo>
                  <a:lnTo>
                    <a:pt x="1767243" y="154482"/>
                  </a:lnTo>
                  <a:lnTo>
                    <a:pt x="1767243" y="115557"/>
                  </a:lnTo>
                  <a:lnTo>
                    <a:pt x="1710194" y="115557"/>
                  </a:lnTo>
                  <a:lnTo>
                    <a:pt x="1710194" y="70751"/>
                  </a:lnTo>
                  <a:lnTo>
                    <a:pt x="1787283" y="70751"/>
                  </a:lnTo>
                  <a:lnTo>
                    <a:pt x="1787283" y="31838"/>
                  </a:lnTo>
                  <a:close/>
                </a:path>
                <a:path w="2005329" h="440690">
                  <a:moveTo>
                    <a:pt x="2005012" y="238086"/>
                  </a:moveTo>
                  <a:lnTo>
                    <a:pt x="1947862" y="154228"/>
                  </a:lnTo>
                  <a:lnTo>
                    <a:pt x="1925993" y="122123"/>
                  </a:lnTo>
                  <a:lnTo>
                    <a:pt x="1943201" y="100139"/>
                  </a:lnTo>
                  <a:lnTo>
                    <a:pt x="1996694" y="31838"/>
                  </a:lnTo>
                  <a:lnTo>
                    <a:pt x="1947799" y="31838"/>
                  </a:lnTo>
                  <a:lnTo>
                    <a:pt x="1894509" y="100139"/>
                  </a:lnTo>
                  <a:lnTo>
                    <a:pt x="1894509" y="31838"/>
                  </a:lnTo>
                  <a:lnTo>
                    <a:pt x="1855584" y="31838"/>
                  </a:lnTo>
                  <a:lnTo>
                    <a:pt x="1855584" y="238086"/>
                  </a:lnTo>
                  <a:lnTo>
                    <a:pt x="1894509" y="238086"/>
                  </a:lnTo>
                  <a:lnTo>
                    <a:pt x="1894509" y="162344"/>
                  </a:lnTo>
                  <a:lnTo>
                    <a:pt x="1900847" y="154228"/>
                  </a:lnTo>
                  <a:lnTo>
                    <a:pt x="1957984" y="238086"/>
                  </a:lnTo>
                  <a:lnTo>
                    <a:pt x="2005012" y="2380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571549" y="7889736"/>
              <a:ext cx="1130300" cy="0"/>
            </a:xfrm>
            <a:custGeom>
              <a:avLst/>
              <a:gdLst/>
              <a:ahLst/>
              <a:cxnLst/>
              <a:rect l="l" t="t" r="r" b="b"/>
              <a:pathLst>
                <a:path w="1130300">
                  <a:moveTo>
                    <a:pt x="1129995" y="0"/>
                  </a:moveTo>
                  <a:lnTo>
                    <a:pt x="0" y="0"/>
                  </a:lnTo>
                </a:path>
              </a:pathLst>
            </a:custGeom>
            <a:ln w="1026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550936" y="7884617"/>
              <a:ext cx="1186815" cy="10795"/>
            </a:xfrm>
            <a:custGeom>
              <a:avLst/>
              <a:gdLst/>
              <a:ahLst/>
              <a:cxnLst/>
              <a:rect l="l" t="t" r="r" b="b"/>
              <a:pathLst>
                <a:path w="1186815" h="10795">
                  <a:moveTo>
                    <a:pt x="10261" y="5130"/>
                  </a:moveTo>
                  <a:lnTo>
                    <a:pt x="8763" y="1498"/>
                  </a:lnTo>
                  <a:lnTo>
                    <a:pt x="5130" y="0"/>
                  </a:lnTo>
                  <a:lnTo>
                    <a:pt x="1511" y="1498"/>
                  </a:lnTo>
                  <a:lnTo>
                    <a:pt x="0" y="5130"/>
                  </a:lnTo>
                  <a:lnTo>
                    <a:pt x="1511" y="8750"/>
                  </a:lnTo>
                  <a:lnTo>
                    <a:pt x="5130" y="10261"/>
                  </a:lnTo>
                  <a:lnTo>
                    <a:pt x="8763" y="8750"/>
                  </a:lnTo>
                  <a:lnTo>
                    <a:pt x="10261" y="5130"/>
                  </a:lnTo>
                  <a:close/>
                </a:path>
                <a:path w="1186815" h="10795">
                  <a:moveTo>
                    <a:pt x="1186688" y="5130"/>
                  </a:moveTo>
                  <a:lnTo>
                    <a:pt x="1185189" y="1498"/>
                  </a:lnTo>
                  <a:lnTo>
                    <a:pt x="1181557" y="0"/>
                  </a:lnTo>
                  <a:lnTo>
                    <a:pt x="1177937" y="1498"/>
                  </a:lnTo>
                  <a:lnTo>
                    <a:pt x="1176426" y="5130"/>
                  </a:lnTo>
                  <a:lnTo>
                    <a:pt x="1177937" y="8750"/>
                  </a:lnTo>
                  <a:lnTo>
                    <a:pt x="1181557" y="10261"/>
                  </a:lnTo>
                  <a:lnTo>
                    <a:pt x="1185189" y="8750"/>
                  </a:lnTo>
                  <a:lnTo>
                    <a:pt x="1186688" y="5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050025" y="7889736"/>
              <a:ext cx="1130300" cy="0"/>
            </a:xfrm>
            <a:custGeom>
              <a:avLst/>
              <a:gdLst/>
              <a:ahLst/>
              <a:cxnLst/>
              <a:rect l="l" t="t" r="r" b="b"/>
              <a:pathLst>
                <a:path w="1130300">
                  <a:moveTo>
                    <a:pt x="1129995" y="0"/>
                  </a:moveTo>
                  <a:lnTo>
                    <a:pt x="0" y="0"/>
                  </a:lnTo>
                </a:path>
              </a:pathLst>
            </a:custGeom>
            <a:ln w="1026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029422" y="7884605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0" y="5130"/>
                  </a:moveTo>
                  <a:lnTo>
                    <a:pt x="1502" y="1502"/>
                  </a:lnTo>
                  <a:lnTo>
                    <a:pt x="5130" y="0"/>
                  </a:lnTo>
                  <a:lnTo>
                    <a:pt x="8758" y="1502"/>
                  </a:lnTo>
                  <a:lnTo>
                    <a:pt x="10261" y="5130"/>
                  </a:lnTo>
                  <a:lnTo>
                    <a:pt x="8758" y="8758"/>
                  </a:lnTo>
                  <a:lnTo>
                    <a:pt x="5130" y="10261"/>
                  </a:lnTo>
                  <a:lnTo>
                    <a:pt x="1502" y="8758"/>
                  </a:lnTo>
                  <a:lnTo>
                    <a:pt x="0" y="5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06892" y="1138541"/>
              <a:ext cx="2962275" cy="3970020"/>
            </a:xfrm>
            <a:custGeom>
              <a:avLst/>
              <a:gdLst/>
              <a:ahLst/>
              <a:cxnLst/>
              <a:rect l="l" t="t" r="r" b="b"/>
              <a:pathLst>
                <a:path w="2962275" h="3970020">
                  <a:moveTo>
                    <a:pt x="2961779" y="0"/>
                  </a:moveTo>
                  <a:lnTo>
                    <a:pt x="0" y="0"/>
                  </a:lnTo>
                  <a:lnTo>
                    <a:pt x="0" y="92341"/>
                  </a:lnTo>
                  <a:lnTo>
                    <a:pt x="0" y="3969969"/>
                  </a:lnTo>
                  <a:lnTo>
                    <a:pt x="2961779" y="3969969"/>
                  </a:lnTo>
                  <a:lnTo>
                    <a:pt x="2961779" y="92341"/>
                  </a:lnTo>
                  <a:lnTo>
                    <a:pt x="2961779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06892" y="5108511"/>
              <a:ext cx="2962275" cy="3970020"/>
            </a:xfrm>
            <a:custGeom>
              <a:avLst/>
              <a:gdLst/>
              <a:ahLst/>
              <a:cxnLst/>
              <a:rect l="l" t="t" r="r" b="b"/>
              <a:pathLst>
                <a:path w="2962275" h="3970020">
                  <a:moveTo>
                    <a:pt x="2961779" y="0"/>
                  </a:moveTo>
                  <a:lnTo>
                    <a:pt x="0" y="0"/>
                  </a:lnTo>
                  <a:lnTo>
                    <a:pt x="0" y="3877627"/>
                  </a:lnTo>
                  <a:lnTo>
                    <a:pt x="0" y="3969956"/>
                  </a:lnTo>
                  <a:lnTo>
                    <a:pt x="2961779" y="3969956"/>
                  </a:lnTo>
                  <a:lnTo>
                    <a:pt x="2961779" y="3877627"/>
                  </a:lnTo>
                  <a:lnTo>
                    <a:pt x="2961779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661268" y="1138541"/>
              <a:ext cx="2954655" cy="3970020"/>
            </a:xfrm>
            <a:custGeom>
              <a:avLst/>
              <a:gdLst/>
              <a:ahLst/>
              <a:cxnLst/>
              <a:rect l="l" t="t" r="r" b="b"/>
              <a:pathLst>
                <a:path w="2954654" h="3970020">
                  <a:moveTo>
                    <a:pt x="2954388" y="0"/>
                  </a:moveTo>
                  <a:lnTo>
                    <a:pt x="0" y="0"/>
                  </a:lnTo>
                  <a:lnTo>
                    <a:pt x="0" y="92341"/>
                  </a:lnTo>
                  <a:lnTo>
                    <a:pt x="0" y="3969969"/>
                  </a:lnTo>
                  <a:lnTo>
                    <a:pt x="2954388" y="3969969"/>
                  </a:lnTo>
                  <a:lnTo>
                    <a:pt x="2954388" y="92341"/>
                  </a:lnTo>
                  <a:lnTo>
                    <a:pt x="2954388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61268" y="5108511"/>
              <a:ext cx="2954655" cy="3970020"/>
            </a:xfrm>
            <a:custGeom>
              <a:avLst/>
              <a:gdLst/>
              <a:ahLst/>
              <a:cxnLst/>
              <a:rect l="l" t="t" r="r" b="b"/>
              <a:pathLst>
                <a:path w="2954654" h="3970020">
                  <a:moveTo>
                    <a:pt x="2954388" y="0"/>
                  </a:moveTo>
                  <a:lnTo>
                    <a:pt x="0" y="0"/>
                  </a:lnTo>
                  <a:lnTo>
                    <a:pt x="0" y="3877627"/>
                  </a:lnTo>
                  <a:lnTo>
                    <a:pt x="0" y="3969956"/>
                  </a:lnTo>
                  <a:lnTo>
                    <a:pt x="2954388" y="3969956"/>
                  </a:lnTo>
                  <a:lnTo>
                    <a:pt x="2954388" y="3877627"/>
                  </a:lnTo>
                  <a:lnTo>
                    <a:pt x="2954388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99209" y="1230871"/>
              <a:ext cx="5724525" cy="7755890"/>
            </a:xfrm>
            <a:custGeom>
              <a:avLst/>
              <a:gdLst/>
              <a:ahLst/>
              <a:cxnLst/>
              <a:rect l="l" t="t" r="r" b="b"/>
              <a:pathLst>
                <a:path w="5724525" h="7755890">
                  <a:moveTo>
                    <a:pt x="5724131" y="0"/>
                  </a:moveTo>
                  <a:lnTo>
                    <a:pt x="0" y="0"/>
                  </a:lnTo>
                  <a:lnTo>
                    <a:pt x="0" y="7755267"/>
                  </a:lnTo>
                  <a:lnTo>
                    <a:pt x="5724131" y="7755267"/>
                  </a:lnTo>
                  <a:lnTo>
                    <a:pt x="57241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4133" y="1323200"/>
              <a:ext cx="5539498" cy="757062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884146" y="3077362"/>
              <a:ext cx="5539740" cy="5816600"/>
            </a:xfrm>
            <a:custGeom>
              <a:avLst/>
              <a:gdLst/>
              <a:ahLst/>
              <a:cxnLst/>
              <a:rect l="l" t="t" r="r" b="b"/>
              <a:pathLst>
                <a:path w="5539740" h="5816600">
                  <a:moveTo>
                    <a:pt x="5539473" y="0"/>
                  </a:moveTo>
                  <a:lnTo>
                    <a:pt x="0" y="0"/>
                  </a:lnTo>
                  <a:lnTo>
                    <a:pt x="0" y="5816460"/>
                  </a:lnTo>
                  <a:lnTo>
                    <a:pt x="5539473" y="5816460"/>
                  </a:lnTo>
                  <a:lnTo>
                    <a:pt x="5539473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9816083" y="7801124"/>
            <a:ext cx="1067435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950" b="1" spc="60" dirty="0">
                <a:solidFill>
                  <a:srgbClr val="FFFFFF"/>
                </a:solidFill>
                <a:latin typeface="Darwin"/>
                <a:cs typeface="Darwin"/>
              </a:rPr>
              <a:t>Learn</a:t>
            </a:r>
            <a:r>
              <a:rPr sz="950" b="1" spc="1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50" dirty="0">
                <a:solidFill>
                  <a:srgbClr val="FFFFFF"/>
                </a:solidFill>
                <a:latin typeface="Darwin"/>
                <a:cs typeface="Darwin"/>
              </a:rPr>
              <a:t>more</a:t>
            </a:r>
            <a:r>
              <a:rPr sz="950" b="1" spc="1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dirty="0">
                <a:solidFill>
                  <a:srgbClr val="FFFFFF"/>
                </a:solidFill>
                <a:latin typeface="Darwin"/>
                <a:cs typeface="Darwin"/>
              </a:rPr>
              <a:t>at</a:t>
            </a:r>
            <a:r>
              <a:rPr sz="950" b="1" spc="1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50" dirty="0">
                <a:solidFill>
                  <a:srgbClr val="FFFFFF"/>
                </a:solidFill>
                <a:latin typeface="Darwin"/>
                <a:cs typeface="Darwin"/>
              </a:rPr>
              <a:t>Ro</a:t>
            </a:r>
            <a:endParaRPr sz="950">
              <a:latin typeface="Darwin"/>
              <a:cs typeface="Darwi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855149" y="7801124"/>
            <a:ext cx="1118235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spc="60" dirty="0">
                <a:solidFill>
                  <a:srgbClr val="FFFFFF"/>
                </a:solidFill>
                <a:latin typeface="Darwin"/>
                <a:cs typeface="Darwin"/>
              </a:rPr>
              <a:t>yalCaribbean.com</a:t>
            </a:r>
            <a:endParaRPr sz="950">
              <a:latin typeface="Darwin"/>
              <a:cs typeface="Darwi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666251" y="1425904"/>
            <a:ext cx="1997710" cy="111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50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5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Dessert</a:t>
            </a:r>
            <a:r>
              <a:rPr sz="5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30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5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Won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derland</a:t>
            </a:r>
            <a:r>
              <a:rPr sz="5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Imaginative</a:t>
            </a:r>
            <a:r>
              <a:rPr sz="55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Cuisine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937954" y="2388730"/>
            <a:ext cx="3442335" cy="2038985"/>
          </a:xfrm>
          <a:custGeom>
            <a:avLst/>
            <a:gdLst/>
            <a:ahLst/>
            <a:cxnLst/>
            <a:rect l="l" t="t" r="r" b="b"/>
            <a:pathLst>
              <a:path w="3442335" h="2038985">
                <a:moveTo>
                  <a:pt x="3441865" y="0"/>
                </a:moveTo>
                <a:lnTo>
                  <a:pt x="0" y="0"/>
                </a:lnTo>
                <a:lnTo>
                  <a:pt x="0" y="2038527"/>
                </a:lnTo>
                <a:lnTo>
                  <a:pt x="3441865" y="2038527"/>
                </a:lnTo>
                <a:lnTo>
                  <a:pt x="3441865" y="0"/>
                </a:lnTo>
                <a:close/>
              </a:path>
            </a:pathLst>
          </a:custGeom>
          <a:solidFill>
            <a:srgbClr val="000000">
              <a:alpha val="4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3020615" y="2336733"/>
            <a:ext cx="3281679" cy="6413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815975" algn="l"/>
              </a:tabLst>
            </a:pP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	A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V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4000">
              <a:latin typeface="Kapra Regular"/>
              <a:cs typeface="Kapra Regular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094474" y="3065073"/>
            <a:ext cx="3133725" cy="6413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767080" algn="l"/>
              </a:tabLst>
            </a:pP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F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	E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endParaRPr sz="4000">
              <a:latin typeface="Kapra Regular"/>
              <a:cs typeface="Kapra Regular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185773" y="3793412"/>
            <a:ext cx="2951480" cy="6413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4000" spc="-7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40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endParaRPr sz="4000">
              <a:latin typeface="Kapra Regular"/>
              <a:cs typeface="Kapra Regular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15990" y="6764422"/>
            <a:ext cx="4497705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cruise.</a:t>
            </a:r>
            <a:r>
              <a:rPr sz="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culinary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course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charting</a:t>
            </a:r>
            <a:r>
              <a:rPr sz="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sea.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Dine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sz="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stars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Jamie’s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Italian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290590" y="6918297"/>
            <a:ext cx="4530725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celebrity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chef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Jamie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Oliver.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Savor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just-shucked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oysters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Hooked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Seafood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Watch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315969" y="7072171"/>
            <a:ext cx="465709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becomes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Wonderland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Imaginative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Cuisine.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Sip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reds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whites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ocean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blues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Vintages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290569" y="7226045"/>
            <a:ext cx="4548505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wine</a:t>
            </a:r>
            <a:r>
              <a:rPr sz="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bar.</a:t>
            </a:r>
            <a:r>
              <a:rPr sz="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crazy</a:t>
            </a:r>
            <a:r>
              <a:rPr sz="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sz="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casual</a:t>
            </a:r>
            <a:r>
              <a:rPr sz="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Mexican</a:t>
            </a:r>
            <a:r>
              <a:rPr sz="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Loco</a:t>
            </a:r>
            <a:r>
              <a:rPr sz="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Fresh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675" spc="202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indulge</a:t>
            </a:r>
            <a:r>
              <a:rPr sz="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exclusive</a:t>
            </a:r>
            <a:r>
              <a:rPr sz="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five</a:t>
            </a:r>
            <a:r>
              <a:rPr sz="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course</a:t>
            </a:r>
            <a:endParaRPr sz="8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290590" y="7379920"/>
            <a:ext cx="421640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feast</a:t>
            </a:r>
            <a:r>
              <a:rPr sz="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Chef’s</a:t>
            </a:r>
            <a:r>
              <a:rPr sz="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Table.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flavors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60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adventures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60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limitless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675" spc="-1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153161" y="8659836"/>
            <a:ext cx="3010535" cy="111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Features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Come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Seek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is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registered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trademark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of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Caribbean.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Ships’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550">
              <a:latin typeface="GothamCondensed-Book"/>
              <a:cs typeface="GothamCondensed-Book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587984" y="1577975"/>
            <a:ext cx="6405880" cy="6883400"/>
            <a:chOff x="587984" y="1577975"/>
            <a:chExt cx="6405880" cy="6883400"/>
          </a:xfrm>
        </p:grpSpPr>
        <p:pic>
          <p:nvPicPr>
            <p:cNvPr id="53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29517" y="8146897"/>
              <a:ext cx="1981022" cy="31433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38241" y="8149552"/>
              <a:ext cx="1255610" cy="306146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349275" y="7756378"/>
              <a:ext cx="1035685" cy="0"/>
            </a:xfrm>
            <a:custGeom>
              <a:avLst/>
              <a:gdLst/>
              <a:ahLst/>
              <a:cxnLst/>
              <a:rect l="l" t="t" r="r" b="b"/>
              <a:pathLst>
                <a:path w="1035685">
                  <a:moveTo>
                    <a:pt x="1035126" y="0"/>
                  </a:moveTo>
                  <a:lnTo>
                    <a:pt x="0" y="0"/>
                  </a:lnTo>
                </a:path>
              </a:pathLst>
            </a:custGeom>
            <a:ln w="1026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328684" y="7751254"/>
              <a:ext cx="1092200" cy="10795"/>
            </a:xfrm>
            <a:custGeom>
              <a:avLst/>
              <a:gdLst/>
              <a:ahLst/>
              <a:cxnLst/>
              <a:rect l="l" t="t" r="r" b="b"/>
              <a:pathLst>
                <a:path w="1092200" h="10795">
                  <a:moveTo>
                    <a:pt x="10261" y="5130"/>
                  </a:moveTo>
                  <a:lnTo>
                    <a:pt x="8763" y="1498"/>
                  </a:lnTo>
                  <a:lnTo>
                    <a:pt x="5130" y="0"/>
                  </a:lnTo>
                  <a:lnTo>
                    <a:pt x="1498" y="1498"/>
                  </a:lnTo>
                  <a:lnTo>
                    <a:pt x="0" y="5130"/>
                  </a:lnTo>
                  <a:lnTo>
                    <a:pt x="1498" y="8763"/>
                  </a:lnTo>
                  <a:lnTo>
                    <a:pt x="5130" y="10261"/>
                  </a:lnTo>
                  <a:lnTo>
                    <a:pt x="8763" y="8763"/>
                  </a:lnTo>
                  <a:lnTo>
                    <a:pt x="10261" y="5130"/>
                  </a:lnTo>
                  <a:close/>
                </a:path>
                <a:path w="1092200" h="10795">
                  <a:moveTo>
                    <a:pt x="1091742" y="5130"/>
                  </a:moveTo>
                  <a:lnTo>
                    <a:pt x="1090244" y="1498"/>
                  </a:lnTo>
                  <a:lnTo>
                    <a:pt x="1086612" y="0"/>
                  </a:lnTo>
                  <a:lnTo>
                    <a:pt x="1082979" y="1498"/>
                  </a:lnTo>
                  <a:lnTo>
                    <a:pt x="1081481" y="5130"/>
                  </a:lnTo>
                  <a:lnTo>
                    <a:pt x="1082979" y="8763"/>
                  </a:lnTo>
                  <a:lnTo>
                    <a:pt x="1086612" y="10261"/>
                  </a:lnTo>
                  <a:lnTo>
                    <a:pt x="1090244" y="8763"/>
                  </a:lnTo>
                  <a:lnTo>
                    <a:pt x="1091742" y="5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928155" y="7756378"/>
              <a:ext cx="1029969" cy="0"/>
            </a:xfrm>
            <a:custGeom>
              <a:avLst/>
              <a:gdLst/>
              <a:ahLst/>
              <a:cxnLst/>
              <a:rect l="l" t="t" r="r" b="b"/>
              <a:pathLst>
                <a:path w="1029970">
                  <a:moveTo>
                    <a:pt x="1029830" y="0"/>
                  </a:moveTo>
                  <a:lnTo>
                    <a:pt x="0" y="0"/>
                  </a:lnTo>
                </a:path>
              </a:pathLst>
            </a:custGeom>
            <a:ln w="10261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907646" y="7751254"/>
              <a:ext cx="1086485" cy="10795"/>
            </a:xfrm>
            <a:custGeom>
              <a:avLst/>
              <a:gdLst/>
              <a:ahLst/>
              <a:cxnLst/>
              <a:rect l="l" t="t" r="r" b="b"/>
              <a:pathLst>
                <a:path w="1086484" h="10795">
                  <a:moveTo>
                    <a:pt x="10261" y="5130"/>
                  </a:moveTo>
                  <a:lnTo>
                    <a:pt x="8763" y="1498"/>
                  </a:lnTo>
                  <a:lnTo>
                    <a:pt x="5130" y="0"/>
                  </a:lnTo>
                  <a:lnTo>
                    <a:pt x="1498" y="1498"/>
                  </a:lnTo>
                  <a:lnTo>
                    <a:pt x="0" y="5130"/>
                  </a:lnTo>
                  <a:lnTo>
                    <a:pt x="1498" y="8763"/>
                  </a:lnTo>
                  <a:lnTo>
                    <a:pt x="5130" y="10261"/>
                  </a:lnTo>
                  <a:lnTo>
                    <a:pt x="8763" y="8763"/>
                  </a:lnTo>
                  <a:lnTo>
                    <a:pt x="10261" y="5130"/>
                  </a:lnTo>
                  <a:close/>
                </a:path>
                <a:path w="1086484" h="10795">
                  <a:moveTo>
                    <a:pt x="1086205" y="5130"/>
                  </a:moveTo>
                  <a:lnTo>
                    <a:pt x="1084707" y="1498"/>
                  </a:lnTo>
                  <a:lnTo>
                    <a:pt x="1081074" y="0"/>
                  </a:lnTo>
                  <a:lnTo>
                    <a:pt x="1077442" y="1498"/>
                  </a:lnTo>
                  <a:lnTo>
                    <a:pt x="1075944" y="5130"/>
                  </a:lnTo>
                  <a:lnTo>
                    <a:pt x="1077442" y="8763"/>
                  </a:lnTo>
                  <a:lnTo>
                    <a:pt x="1081074" y="10261"/>
                  </a:lnTo>
                  <a:lnTo>
                    <a:pt x="1084707" y="8763"/>
                  </a:lnTo>
                  <a:lnTo>
                    <a:pt x="1086205" y="5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682022" y="8351381"/>
              <a:ext cx="847725" cy="0"/>
            </a:xfrm>
            <a:custGeom>
              <a:avLst/>
              <a:gdLst/>
              <a:ahLst/>
              <a:cxnLst/>
              <a:rect l="l" t="t" r="r" b="b"/>
              <a:pathLst>
                <a:path w="847725">
                  <a:moveTo>
                    <a:pt x="0" y="0"/>
                  </a:moveTo>
                  <a:lnTo>
                    <a:pt x="8475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820704" y="8404999"/>
              <a:ext cx="582295" cy="37465"/>
            </a:xfrm>
            <a:custGeom>
              <a:avLst/>
              <a:gdLst/>
              <a:ahLst/>
              <a:cxnLst/>
              <a:rect l="l" t="t" r="r" b="b"/>
              <a:pathLst>
                <a:path w="582295" h="37465">
                  <a:moveTo>
                    <a:pt x="18402" y="9144"/>
                  </a:moveTo>
                  <a:lnTo>
                    <a:pt x="17449" y="6807"/>
                  </a:lnTo>
                  <a:lnTo>
                    <a:pt x="14503" y="3911"/>
                  </a:lnTo>
                  <a:lnTo>
                    <a:pt x="13627" y="3403"/>
                  </a:lnTo>
                  <a:lnTo>
                    <a:pt x="13627" y="8496"/>
                  </a:lnTo>
                  <a:lnTo>
                    <a:pt x="13627" y="15379"/>
                  </a:lnTo>
                  <a:lnTo>
                    <a:pt x="11353" y="17132"/>
                  </a:lnTo>
                  <a:lnTo>
                    <a:pt x="4953" y="17132"/>
                  </a:lnTo>
                  <a:lnTo>
                    <a:pt x="4953" y="6807"/>
                  </a:lnTo>
                  <a:lnTo>
                    <a:pt x="11277" y="6807"/>
                  </a:lnTo>
                  <a:lnTo>
                    <a:pt x="13627" y="8496"/>
                  </a:lnTo>
                  <a:lnTo>
                    <a:pt x="13627" y="3403"/>
                  </a:lnTo>
                  <a:lnTo>
                    <a:pt x="13258" y="3187"/>
                  </a:lnTo>
                  <a:lnTo>
                    <a:pt x="10439" y="2425"/>
                  </a:lnTo>
                  <a:lnTo>
                    <a:pt x="8356" y="2235"/>
                  </a:lnTo>
                  <a:lnTo>
                    <a:pt x="0" y="2235"/>
                  </a:lnTo>
                  <a:lnTo>
                    <a:pt x="0" y="35052"/>
                  </a:lnTo>
                  <a:lnTo>
                    <a:pt x="4953" y="35052"/>
                  </a:lnTo>
                  <a:lnTo>
                    <a:pt x="4953" y="21717"/>
                  </a:lnTo>
                  <a:lnTo>
                    <a:pt x="10668" y="21717"/>
                  </a:lnTo>
                  <a:lnTo>
                    <a:pt x="13373" y="20840"/>
                  </a:lnTo>
                  <a:lnTo>
                    <a:pt x="17399" y="17335"/>
                  </a:lnTo>
                  <a:lnTo>
                    <a:pt x="17487" y="17132"/>
                  </a:lnTo>
                  <a:lnTo>
                    <a:pt x="18402" y="14947"/>
                  </a:lnTo>
                  <a:lnTo>
                    <a:pt x="18402" y="9144"/>
                  </a:lnTo>
                  <a:close/>
                </a:path>
                <a:path w="582295" h="37465">
                  <a:moveTo>
                    <a:pt x="49136" y="35052"/>
                  </a:moveTo>
                  <a:lnTo>
                    <a:pt x="39382" y="21628"/>
                  </a:lnTo>
                  <a:lnTo>
                    <a:pt x="38976" y="21069"/>
                  </a:lnTo>
                  <a:lnTo>
                    <a:pt x="41160" y="20599"/>
                  </a:lnTo>
                  <a:lnTo>
                    <a:pt x="42926" y="19532"/>
                  </a:lnTo>
                  <a:lnTo>
                    <a:pt x="44691" y="17310"/>
                  </a:lnTo>
                  <a:lnTo>
                    <a:pt x="45580" y="16192"/>
                  </a:lnTo>
                  <a:lnTo>
                    <a:pt x="46253" y="14198"/>
                  </a:lnTo>
                  <a:lnTo>
                    <a:pt x="46253" y="8890"/>
                  </a:lnTo>
                  <a:lnTo>
                    <a:pt x="45351" y="6896"/>
                  </a:lnTo>
                  <a:lnTo>
                    <a:pt x="45186" y="6502"/>
                  </a:lnTo>
                  <a:lnTo>
                    <a:pt x="41427" y="3314"/>
                  </a:lnTo>
                  <a:lnTo>
                    <a:pt x="41427" y="8572"/>
                  </a:lnTo>
                  <a:lnTo>
                    <a:pt x="41427" y="15519"/>
                  </a:lnTo>
                  <a:lnTo>
                    <a:pt x="39077" y="17310"/>
                  </a:lnTo>
                  <a:lnTo>
                    <a:pt x="32816" y="17310"/>
                  </a:lnTo>
                  <a:lnTo>
                    <a:pt x="32816" y="6896"/>
                  </a:lnTo>
                  <a:lnTo>
                    <a:pt x="39141" y="6896"/>
                  </a:lnTo>
                  <a:lnTo>
                    <a:pt x="41427" y="8572"/>
                  </a:lnTo>
                  <a:lnTo>
                    <a:pt x="41427" y="3314"/>
                  </a:lnTo>
                  <a:lnTo>
                    <a:pt x="41135" y="3060"/>
                  </a:lnTo>
                  <a:lnTo>
                    <a:pt x="37998" y="2235"/>
                  </a:lnTo>
                  <a:lnTo>
                    <a:pt x="27863" y="2235"/>
                  </a:lnTo>
                  <a:lnTo>
                    <a:pt x="27863" y="35052"/>
                  </a:lnTo>
                  <a:lnTo>
                    <a:pt x="32816" y="35052"/>
                  </a:lnTo>
                  <a:lnTo>
                    <a:pt x="32816" y="21628"/>
                  </a:lnTo>
                  <a:lnTo>
                    <a:pt x="33705" y="21628"/>
                  </a:lnTo>
                  <a:lnTo>
                    <a:pt x="43078" y="35052"/>
                  </a:lnTo>
                  <a:lnTo>
                    <a:pt x="49136" y="35052"/>
                  </a:lnTo>
                  <a:close/>
                </a:path>
                <a:path w="582295" h="37465">
                  <a:moveTo>
                    <a:pt x="76530" y="2247"/>
                  </a:moveTo>
                  <a:lnTo>
                    <a:pt x="58420" y="2247"/>
                  </a:lnTo>
                  <a:lnTo>
                    <a:pt x="58420" y="35052"/>
                  </a:lnTo>
                  <a:lnTo>
                    <a:pt x="76530" y="35052"/>
                  </a:lnTo>
                  <a:lnTo>
                    <a:pt x="76530" y="30403"/>
                  </a:lnTo>
                  <a:lnTo>
                    <a:pt x="63373" y="30403"/>
                  </a:lnTo>
                  <a:lnTo>
                    <a:pt x="63373" y="19431"/>
                  </a:lnTo>
                  <a:lnTo>
                    <a:pt x="76149" y="19431"/>
                  </a:lnTo>
                  <a:lnTo>
                    <a:pt x="76149" y="14782"/>
                  </a:lnTo>
                  <a:lnTo>
                    <a:pt x="63373" y="14782"/>
                  </a:lnTo>
                  <a:lnTo>
                    <a:pt x="63373" y="6896"/>
                  </a:lnTo>
                  <a:lnTo>
                    <a:pt x="76530" y="6896"/>
                  </a:lnTo>
                  <a:lnTo>
                    <a:pt x="76530" y="2247"/>
                  </a:lnTo>
                  <a:close/>
                </a:path>
                <a:path w="582295" h="37465">
                  <a:moveTo>
                    <a:pt x="103771" y="2247"/>
                  </a:moveTo>
                  <a:lnTo>
                    <a:pt x="87388" y="2247"/>
                  </a:lnTo>
                  <a:lnTo>
                    <a:pt x="87388" y="35052"/>
                  </a:lnTo>
                  <a:lnTo>
                    <a:pt x="92341" y="35052"/>
                  </a:lnTo>
                  <a:lnTo>
                    <a:pt x="92341" y="19431"/>
                  </a:lnTo>
                  <a:lnTo>
                    <a:pt x="103365" y="19431"/>
                  </a:lnTo>
                  <a:lnTo>
                    <a:pt x="103365" y="14782"/>
                  </a:lnTo>
                  <a:lnTo>
                    <a:pt x="92341" y="14782"/>
                  </a:lnTo>
                  <a:lnTo>
                    <a:pt x="92341" y="6896"/>
                  </a:lnTo>
                  <a:lnTo>
                    <a:pt x="103771" y="6896"/>
                  </a:lnTo>
                  <a:lnTo>
                    <a:pt x="103771" y="2247"/>
                  </a:lnTo>
                  <a:close/>
                </a:path>
                <a:path w="582295" h="37465">
                  <a:moveTo>
                    <a:pt x="131978" y="2247"/>
                  </a:moveTo>
                  <a:lnTo>
                    <a:pt x="113868" y="2247"/>
                  </a:lnTo>
                  <a:lnTo>
                    <a:pt x="113868" y="35052"/>
                  </a:lnTo>
                  <a:lnTo>
                    <a:pt x="131978" y="35052"/>
                  </a:lnTo>
                  <a:lnTo>
                    <a:pt x="131978" y="30403"/>
                  </a:lnTo>
                  <a:lnTo>
                    <a:pt x="118821" y="30403"/>
                  </a:lnTo>
                  <a:lnTo>
                    <a:pt x="118821" y="19431"/>
                  </a:lnTo>
                  <a:lnTo>
                    <a:pt x="131597" y="19431"/>
                  </a:lnTo>
                  <a:lnTo>
                    <a:pt x="131597" y="14782"/>
                  </a:lnTo>
                  <a:lnTo>
                    <a:pt x="118821" y="14782"/>
                  </a:lnTo>
                  <a:lnTo>
                    <a:pt x="118821" y="6896"/>
                  </a:lnTo>
                  <a:lnTo>
                    <a:pt x="131978" y="6896"/>
                  </a:lnTo>
                  <a:lnTo>
                    <a:pt x="131978" y="2247"/>
                  </a:lnTo>
                  <a:close/>
                </a:path>
                <a:path w="582295" h="37465">
                  <a:moveTo>
                    <a:pt x="164109" y="35052"/>
                  </a:moveTo>
                  <a:lnTo>
                    <a:pt x="154343" y="21628"/>
                  </a:lnTo>
                  <a:lnTo>
                    <a:pt x="153949" y="21069"/>
                  </a:lnTo>
                  <a:lnTo>
                    <a:pt x="156133" y="20599"/>
                  </a:lnTo>
                  <a:lnTo>
                    <a:pt x="157899" y="19532"/>
                  </a:lnTo>
                  <a:lnTo>
                    <a:pt x="159664" y="17310"/>
                  </a:lnTo>
                  <a:lnTo>
                    <a:pt x="160553" y="16192"/>
                  </a:lnTo>
                  <a:lnTo>
                    <a:pt x="161226" y="14198"/>
                  </a:lnTo>
                  <a:lnTo>
                    <a:pt x="161226" y="8890"/>
                  </a:lnTo>
                  <a:lnTo>
                    <a:pt x="160324" y="6896"/>
                  </a:lnTo>
                  <a:lnTo>
                    <a:pt x="160159" y="6502"/>
                  </a:lnTo>
                  <a:lnTo>
                    <a:pt x="156400" y="3314"/>
                  </a:lnTo>
                  <a:lnTo>
                    <a:pt x="156400" y="8572"/>
                  </a:lnTo>
                  <a:lnTo>
                    <a:pt x="156400" y="15519"/>
                  </a:lnTo>
                  <a:lnTo>
                    <a:pt x="154051" y="17310"/>
                  </a:lnTo>
                  <a:lnTo>
                    <a:pt x="147789" y="17310"/>
                  </a:lnTo>
                  <a:lnTo>
                    <a:pt x="147789" y="6896"/>
                  </a:lnTo>
                  <a:lnTo>
                    <a:pt x="154114" y="6896"/>
                  </a:lnTo>
                  <a:lnTo>
                    <a:pt x="156400" y="8572"/>
                  </a:lnTo>
                  <a:lnTo>
                    <a:pt x="156400" y="3314"/>
                  </a:lnTo>
                  <a:lnTo>
                    <a:pt x="156108" y="3060"/>
                  </a:lnTo>
                  <a:lnTo>
                    <a:pt x="152971" y="2235"/>
                  </a:lnTo>
                  <a:lnTo>
                    <a:pt x="142836" y="2235"/>
                  </a:lnTo>
                  <a:lnTo>
                    <a:pt x="142836" y="35052"/>
                  </a:lnTo>
                  <a:lnTo>
                    <a:pt x="147789" y="35052"/>
                  </a:lnTo>
                  <a:lnTo>
                    <a:pt x="147789" y="21628"/>
                  </a:lnTo>
                  <a:lnTo>
                    <a:pt x="148678" y="21628"/>
                  </a:lnTo>
                  <a:lnTo>
                    <a:pt x="158051" y="35052"/>
                  </a:lnTo>
                  <a:lnTo>
                    <a:pt x="164109" y="35052"/>
                  </a:lnTo>
                  <a:close/>
                </a:path>
                <a:path w="582295" h="37465">
                  <a:moveTo>
                    <a:pt x="194665" y="35052"/>
                  </a:moveTo>
                  <a:lnTo>
                    <a:pt x="184912" y="21628"/>
                  </a:lnTo>
                  <a:lnTo>
                    <a:pt x="184505" y="21069"/>
                  </a:lnTo>
                  <a:lnTo>
                    <a:pt x="186690" y="20599"/>
                  </a:lnTo>
                  <a:lnTo>
                    <a:pt x="188455" y="19532"/>
                  </a:lnTo>
                  <a:lnTo>
                    <a:pt x="190220" y="17310"/>
                  </a:lnTo>
                  <a:lnTo>
                    <a:pt x="191109" y="16192"/>
                  </a:lnTo>
                  <a:lnTo>
                    <a:pt x="191782" y="14198"/>
                  </a:lnTo>
                  <a:lnTo>
                    <a:pt x="191782" y="8890"/>
                  </a:lnTo>
                  <a:lnTo>
                    <a:pt x="190893" y="6896"/>
                  </a:lnTo>
                  <a:lnTo>
                    <a:pt x="190715" y="6502"/>
                  </a:lnTo>
                  <a:lnTo>
                    <a:pt x="186956" y="3314"/>
                  </a:lnTo>
                  <a:lnTo>
                    <a:pt x="186956" y="8572"/>
                  </a:lnTo>
                  <a:lnTo>
                    <a:pt x="186956" y="15519"/>
                  </a:lnTo>
                  <a:lnTo>
                    <a:pt x="184607" y="17310"/>
                  </a:lnTo>
                  <a:lnTo>
                    <a:pt x="178346" y="17310"/>
                  </a:lnTo>
                  <a:lnTo>
                    <a:pt x="178346" y="6896"/>
                  </a:lnTo>
                  <a:lnTo>
                    <a:pt x="184670" y="6896"/>
                  </a:lnTo>
                  <a:lnTo>
                    <a:pt x="186956" y="8572"/>
                  </a:lnTo>
                  <a:lnTo>
                    <a:pt x="186956" y="3314"/>
                  </a:lnTo>
                  <a:lnTo>
                    <a:pt x="186664" y="3060"/>
                  </a:lnTo>
                  <a:lnTo>
                    <a:pt x="183527" y="2235"/>
                  </a:lnTo>
                  <a:lnTo>
                    <a:pt x="173393" y="2235"/>
                  </a:lnTo>
                  <a:lnTo>
                    <a:pt x="173393" y="35052"/>
                  </a:lnTo>
                  <a:lnTo>
                    <a:pt x="178346" y="35052"/>
                  </a:lnTo>
                  <a:lnTo>
                    <a:pt x="178346" y="21628"/>
                  </a:lnTo>
                  <a:lnTo>
                    <a:pt x="179235" y="21628"/>
                  </a:lnTo>
                  <a:lnTo>
                    <a:pt x="188607" y="35052"/>
                  </a:lnTo>
                  <a:lnTo>
                    <a:pt x="194665" y="35052"/>
                  </a:lnTo>
                  <a:close/>
                </a:path>
                <a:path w="582295" h="37465">
                  <a:moveTo>
                    <a:pt x="222059" y="2247"/>
                  </a:moveTo>
                  <a:lnTo>
                    <a:pt x="203949" y="2247"/>
                  </a:lnTo>
                  <a:lnTo>
                    <a:pt x="203949" y="35052"/>
                  </a:lnTo>
                  <a:lnTo>
                    <a:pt x="222059" y="35052"/>
                  </a:lnTo>
                  <a:lnTo>
                    <a:pt x="222059" y="30403"/>
                  </a:lnTo>
                  <a:lnTo>
                    <a:pt x="208902" y="30403"/>
                  </a:lnTo>
                  <a:lnTo>
                    <a:pt x="208902" y="19431"/>
                  </a:lnTo>
                  <a:lnTo>
                    <a:pt x="221678" y="19431"/>
                  </a:lnTo>
                  <a:lnTo>
                    <a:pt x="221678" y="14782"/>
                  </a:lnTo>
                  <a:lnTo>
                    <a:pt x="208902" y="14782"/>
                  </a:lnTo>
                  <a:lnTo>
                    <a:pt x="208902" y="6896"/>
                  </a:lnTo>
                  <a:lnTo>
                    <a:pt x="222059" y="6896"/>
                  </a:lnTo>
                  <a:lnTo>
                    <a:pt x="222059" y="2247"/>
                  </a:lnTo>
                  <a:close/>
                </a:path>
                <a:path w="582295" h="37465">
                  <a:moveTo>
                    <a:pt x="258292" y="13614"/>
                  </a:moveTo>
                  <a:lnTo>
                    <a:pt x="256603" y="9563"/>
                  </a:lnTo>
                  <a:lnTo>
                    <a:pt x="253682" y="6896"/>
                  </a:lnTo>
                  <a:lnTo>
                    <a:pt x="253301" y="6553"/>
                  </a:lnTo>
                  <a:lnTo>
                    <a:pt x="253301" y="15049"/>
                  </a:lnTo>
                  <a:lnTo>
                    <a:pt x="253301" y="22225"/>
                  </a:lnTo>
                  <a:lnTo>
                    <a:pt x="242328" y="30403"/>
                  </a:lnTo>
                  <a:lnTo>
                    <a:pt x="237871" y="30403"/>
                  </a:lnTo>
                  <a:lnTo>
                    <a:pt x="237871" y="6896"/>
                  </a:lnTo>
                  <a:lnTo>
                    <a:pt x="244322" y="6896"/>
                  </a:lnTo>
                  <a:lnTo>
                    <a:pt x="247523" y="7899"/>
                  </a:lnTo>
                  <a:lnTo>
                    <a:pt x="252095" y="12128"/>
                  </a:lnTo>
                  <a:lnTo>
                    <a:pt x="253301" y="15049"/>
                  </a:lnTo>
                  <a:lnTo>
                    <a:pt x="253301" y="6553"/>
                  </a:lnTo>
                  <a:lnTo>
                    <a:pt x="251548" y="4940"/>
                  </a:lnTo>
                  <a:lnTo>
                    <a:pt x="249682" y="3860"/>
                  </a:lnTo>
                  <a:lnTo>
                    <a:pt x="247624" y="3213"/>
                  </a:lnTo>
                  <a:lnTo>
                    <a:pt x="245706" y="2565"/>
                  </a:lnTo>
                  <a:lnTo>
                    <a:pt x="243103" y="2247"/>
                  </a:lnTo>
                  <a:lnTo>
                    <a:pt x="232918" y="2247"/>
                  </a:lnTo>
                  <a:lnTo>
                    <a:pt x="232918" y="35052"/>
                  </a:lnTo>
                  <a:lnTo>
                    <a:pt x="243052" y="35052"/>
                  </a:lnTo>
                  <a:lnTo>
                    <a:pt x="245618" y="34747"/>
                  </a:lnTo>
                  <a:lnTo>
                    <a:pt x="247434" y="34150"/>
                  </a:lnTo>
                  <a:lnTo>
                    <a:pt x="249377" y="33540"/>
                  </a:lnTo>
                  <a:lnTo>
                    <a:pt x="251231" y="32448"/>
                  </a:lnTo>
                  <a:lnTo>
                    <a:pt x="253542" y="30403"/>
                  </a:lnTo>
                  <a:lnTo>
                    <a:pt x="256527" y="27774"/>
                  </a:lnTo>
                  <a:lnTo>
                    <a:pt x="258292" y="23698"/>
                  </a:lnTo>
                  <a:lnTo>
                    <a:pt x="258292" y="13614"/>
                  </a:lnTo>
                  <a:close/>
                </a:path>
                <a:path w="582295" h="37465">
                  <a:moveTo>
                    <a:pt x="310921" y="3987"/>
                  </a:moveTo>
                  <a:lnTo>
                    <a:pt x="308165" y="2400"/>
                  </a:lnTo>
                  <a:lnTo>
                    <a:pt x="305320" y="1600"/>
                  </a:lnTo>
                  <a:lnTo>
                    <a:pt x="296976" y="1600"/>
                  </a:lnTo>
                  <a:lnTo>
                    <a:pt x="292582" y="3606"/>
                  </a:lnTo>
                  <a:lnTo>
                    <a:pt x="286410" y="10883"/>
                  </a:lnTo>
                  <a:lnTo>
                    <a:pt x="285026" y="14617"/>
                  </a:lnTo>
                  <a:lnTo>
                    <a:pt x="285026" y="23456"/>
                  </a:lnTo>
                  <a:lnTo>
                    <a:pt x="286677" y="27432"/>
                  </a:lnTo>
                  <a:lnTo>
                    <a:pt x="293293" y="34010"/>
                  </a:lnTo>
                  <a:lnTo>
                    <a:pt x="297307" y="35648"/>
                  </a:lnTo>
                  <a:lnTo>
                    <a:pt x="305104" y="35648"/>
                  </a:lnTo>
                  <a:lnTo>
                    <a:pt x="308089" y="34848"/>
                  </a:lnTo>
                  <a:lnTo>
                    <a:pt x="310921" y="33235"/>
                  </a:lnTo>
                  <a:lnTo>
                    <a:pt x="310921" y="27254"/>
                  </a:lnTo>
                  <a:lnTo>
                    <a:pt x="309346" y="28511"/>
                  </a:lnTo>
                  <a:lnTo>
                    <a:pt x="307886" y="29476"/>
                  </a:lnTo>
                  <a:lnTo>
                    <a:pt x="307174" y="29857"/>
                  </a:lnTo>
                  <a:lnTo>
                    <a:pt x="305282" y="30708"/>
                  </a:lnTo>
                  <a:lnTo>
                    <a:pt x="303796" y="30988"/>
                  </a:lnTo>
                  <a:lnTo>
                    <a:pt x="298678" y="30988"/>
                  </a:lnTo>
                  <a:lnTo>
                    <a:pt x="295833" y="29806"/>
                  </a:lnTo>
                  <a:lnTo>
                    <a:pt x="291185" y="25082"/>
                  </a:lnTo>
                  <a:lnTo>
                    <a:pt x="290029" y="22174"/>
                  </a:lnTo>
                  <a:lnTo>
                    <a:pt x="290029" y="15240"/>
                  </a:lnTo>
                  <a:lnTo>
                    <a:pt x="291185" y="12293"/>
                  </a:lnTo>
                  <a:lnTo>
                    <a:pt x="295821" y="7467"/>
                  </a:lnTo>
                  <a:lnTo>
                    <a:pt x="298665" y="6248"/>
                  </a:lnTo>
                  <a:lnTo>
                    <a:pt x="305092" y="6248"/>
                  </a:lnTo>
                  <a:lnTo>
                    <a:pt x="308051" y="7454"/>
                  </a:lnTo>
                  <a:lnTo>
                    <a:pt x="310921" y="9842"/>
                  </a:lnTo>
                  <a:lnTo>
                    <a:pt x="310921" y="3987"/>
                  </a:lnTo>
                  <a:close/>
                </a:path>
                <a:path w="582295" h="37465">
                  <a:moveTo>
                    <a:pt x="342785" y="35052"/>
                  </a:moveTo>
                  <a:lnTo>
                    <a:pt x="333032" y="21628"/>
                  </a:lnTo>
                  <a:lnTo>
                    <a:pt x="332625" y="21069"/>
                  </a:lnTo>
                  <a:lnTo>
                    <a:pt x="334810" y="20599"/>
                  </a:lnTo>
                  <a:lnTo>
                    <a:pt x="336562" y="19532"/>
                  </a:lnTo>
                  <a:lnTo>
                    <a:pt x="338340" y="17310"/>
                  </a:lnTo>
                  <a:lnTo>
                    <a:pt x="339229" y="16192"/>
                  </a:lnTo>
                  <a:lnTo>
                    <a:pt x="339902" y="14198"/>
                  </a:lnTo>
                  <a:lnTo>
                    <a:pt x="339902" y="8890"/>
                  </a:lnTo>
                  <a:lnTo>
                    <a:pt x="339013" y="6896"/>
                  </a:lnTo>
                  <a:lnTo>
                    <a:pt x="338836" y="6502"/>
                  </a:lnTo>
                  <a:lnTo>
                    <a:pt x="335076" y="3314"/>
                  </a:lnTo>
                  <a:lnTo>
                    <a:pt x="335076" y="8572"/>
                  </a:lnTo>
                  <a:lnTo>
                    <a:pt x="335076" y="15519"/>
                  </a:lnTo>
                  <a:lnTo>
                    <a:pt x="332727" y="17310"/>
                  </a:lnTo>
                  <a:lnTo>
                    <a:pt x="326466" y="17310"/>
                  </a:lnTo>
                  <a:lnTo>
                    <a:pt x="326466" y="6896"/>
                  </a:lnTo>
                  <a:lnTo>
                    <a:pt x="332790" y="6896"/>
                  </a:lnTo>
                  <a:lnTo>
                    <a:pt x="335076" y="8572"/>
                  </a:lnTo>
                  <a:lnTo>
                    <a:pt x="335076" y="3314"/>
                  </a:lnTo>
                  <a:lnTo>
                    <a:pt x="334784" y="3060"/>
                  </a:lnTo>
                  <a:lnTo>
                    <a:pt x="331647" y="2235"/>
                  </a:lnTo>
                  <a:lnTo>
                    <a:pt x="321513" y="2235"/>
                  </a:lnTo>
                  <a:lnTo>
                    <a:pt x="321513" y="35052"/>
                  </a:lnTo>
                  <a:lnTo>
                    <a:pt x="326466" y="35052"/>
                  </a:lnTo>
                  <a:lnTo>
                    <a:pt x="326466" y="21628"/>
                  </a:lnTo>
                  <a:lnTo>
                    <a:pt x="327355" y="21628"/>
                  </a:lnTo>
                  <a:lnTo>
                    <a:pt x="336727" y="35052"/>
                  </a:lnTo>
                  <a:lnTo>
                    <a:pt x="342785" y="35052"/>
                  </a:lnTo>
                  <a:close/>
                </a:path>
                <a:path w="582295" h="37465">
                  <a:moveTo>
                    <a:pt x="375881" y="2235"/>
                  </a:moveTo>
                  <a:lnTo>
                    <a:pt x="370928" y="2235"/>
                  </a:lnTo>
                  <a:lnTo>
                    <a:pt x="370928" y="24841"/>
                  </a:lnTo>
                  <a:lnTo>
                    <a:pt x="370471" y="26911"/>
                  </a:lnTo>
                  <a:lnTo>
                    <a:pt x="368173" y="30048"/>
                  </a:lnTo>
                  <a:lnTo>
                    <a:pt x="366229" y="30988"/>
                  </a:lnTo>
                  <a:lnTo>
                    <a:pt x="361226" y="30988"/>
                  </a:lnTo>
                  <a:lnTo>
                    <a:pt x="359295" y="30048"/>
                  </a:lnTo>
                  <a:lnTo>
                    <a:pt x="356997" y="26860"/>
                  </a:lnTo>
                  <a:lnTo>
                    <a:pt x="356539" y="24803"/>
                  </a:lnTo>
                  <a:lnTo>
                    <a:pt x="356539" y="2235"/>
                  </a:lnTo>
                  <a:lnTo>
                    <a:pt x="351586" y="2235"/>
                  </a:lnTo>
                  <a:lnTo>
                    <a:pt x="351586" y="26822"/>
                  </a:lnTo>
                  <a:lnTo>
                    <a:pt x="352666" y="29667"/>
                  </a:lnTo>
                  <a:lnTo>
                    <a:pt x="357225" y="34404"/>
                  </a:lnTo>
                  <a:lnTo>
                    <a:pt x="360197" y="35648"/>
                  </a:lnTo>
                  <a:lnTo>
                    <a:pt x="367245" y="35648"/>
                  </a:lnTo>
                  <a:lnTo>
                    <a:pt x="370230" y="34404"/>
                  </a:lnTo>
                  <a:lnTo>
                    <a:pt x="374802" y="29667"/>
                  </a:lnTo>
                  <a:lnTo>
                    <a:pt x="375881" y="26822"/>
                  </a:lnTo>
                  <a:lnTo>
                    <a:pt x="375881" y="2235"/>
                  </a:lnTo>
                  <a:close/>
                </a:path>
                <a:path w="582295" h="37465">
                  <a:moveTo>
                    <a:pt x="393065" y="2235"/>
                  </a:moveTo>
                  <a:lnTo>
                    <a:pt x="388112" y="2235"/>
                  </a:lnTo>
                  <a:lnTo>
                    <a:pt x="388112" y="35052"/>
                  </a:lnTo>
                  <a:lnTo>
                    <a:pt x="393065" y="35052"/>
                  </a:lnTo>
                  <a:lnTo>
                    <a:pt x="393065" y="2235"/>
                  </a:lnTo>
                  <a:close/>
                </a:path>
                <a:path w="582295" h="37465">
                  <a:moveTo>
                    <a:pt x="424700" y="22923"/>
                  </a:moveTo>
                  <a:lnTo>
                    <a:pt x="424091" y="21018"/>
                  </a:lnTo>
                  <a:lnTo>
                    <a:pt x="421614" y="17919"/>
                  </a:lnTo>
                  <a:lnTo>
                    <a:pt x="419671" y="16598"/>
                  </a:lnTo>
                  <a:lnTo>
                    <a:pt x="411353" y="13208"/>
                  </a:lnTo>
                  <a:lnTo>
                    <a:pt x="410159" y="11912"/>
                  </a:lnTo>
                  <a:lnTo>
                    <a:pt x="410159" y="9156"/>
                  </a:lnTo>
                  <a:lnTo>
                    <a:pt x="410616" y="8191"/>
                  </a:lnTo>
                  <a:lnTo>
                    <a:pt x="412432" y="6642"/>
                  </a:lnTo>
                  <a:lnTo>
                    <a:pt x="413562" y="6248"/>
                  </a:lnTo>
                  <a:lnTo>
                    <a:pt x="416064" y="6248"/>
                  </a:lnTo>
                  <a:lnTo>
                    <a:pt x="416979" y="6477"/>
                  </a:lnTo>
                  <a:lnTo>
                    <a:pt x="418363" y="7327"/>
                  </a:lnTo>
                  <a:lnTo>
                    <a:pt x="419087" y="8178"/>
                  </a:lnTo>
                  <a:lnTo>
                    <a:pt x="419836" y="9486"/>
                  </a:lnTo>
                  <a:lnTo>
                    <a:pt x="423849" y="7099"/>
                  </a:lnTo>
                  <a:lnTo>
                    <a:pt x="421728" y="3429"/>
                  </a:lnTo>
                  <a:lnTo>
                    <a:pt x="418769" y="1600"/>
                  </a:lnTo>
                  <a:lnTo>
                    <a:pt x="412178" y="1600"/>
                  </a:lnTo>
                  <a:lnTo>
                    <a:pt x="409841" y="2425"/>
                  </a:lnTo>
                  <a:lnTo>
                    <a:pt x="406069" y="5753"/>
                  </a:lnTo>
                  <a:lnTo>
                    <a:pt x="405130" y="7823"/>
                  </a:lnTo>
                  <a:lnTo>
                    <a:pt x="405130" y="13931"/>
                  </a:lnTo>
                  <a:lnTo>
                    <a:pt x="407377" y="16713"/>
                  </a:lnTo>
                  <a:lnTo>
                    <a:pt x="415036" y="19926"/>
                  </a:lnTo>
                  <a:lnTo>
                    <a:pt x="416560" y="20650"/>
                  </a:lnTo>
                  <a:lnTo>
                    <a:pt x="419709" y="24879"/>
                  </a:lnTo>
                  <a:lnTo>
                    <a:pt x="419709" y="27101"/>
                  </a:lnTo>
                  <a:lnTo>
                    <a:pt x="419201" y="28409"/>
                  </a:lnTo>
                  <a:lnTo>
                    <a:pt x="417156" y="30480"/>
                  </a:lnTo>
                  <a:lnTo>
                    <a:pt x="415874" y="30988"/>
                  </a:lnTo>
                  <a:lnTo>
                    <a:pt x="412369" y="30988"/>
                  </a:lnTo>
                  <a:lnTo>
                    <a:pt x="410883" y="30276"/>
                  </a:lnTo>
                  <a:lnTo>
                    <a:pt x="409295" y="28130"/>
                  </a:lnTo>
                  <a:lnTo>
                    <a:pt x="408901" y="26797"/>
                  </a:lnTo>
                  <a:lnTo>
                    <a:pt x="408673" y="24866"/>
                  </a:lnTo>
                  <a:lnTo>
                    <a:pt x="403656" y="25971"/>
                  </a:lnTo>
                  <a:lnTo>
                    <a:pt x="404114" y="29032"/>
                  </a:lnTo>
                  <a:lnTo>
                    <a:pt x="405257" y="31407"/>
                  </a:lnTo>
                  <a:lnTo>
                    <a:pt x="408940" y="34798"/>
                  </a:lnTo>
                  <a:lnTo>
                    <a:pt x="411289" y="35648"/>
                  </a:lnTo>
                  <a:lnTo>
                    <a:pt x="417144" y="35648"/>
                  </a:lnTo>
                  <a:lnTo>
                    <a:pt x="419658" y="34645"/>
                  </a:lnTo>
                  <a:lnTo>
                    <a:pt x="423697" y="30695"/>
                  </a:lnTo>
                  <a:lnTo>
                    <a:pt x="424700" y="28206"/>
                  </a:lnTo>
                  <a:lnTo>
                    <a:pt x="424700" y="22923"/>
                  </a:lnTo>
                  <a:close/>
                </a:path>
                <a:path w="582295" h="37465">
                  <a:moveTo>
                    <a:pt x="453136" y="2247"/>
                  </a:moveTo>
                  <a:lnTo>
                    <a:pt x="435025" y="2247"/>
                  </a:lnTo>
                  <a:lnTo>
                    <a:pt x="435025" y="35052"/>
                  </a:lnTo>
                  <a:lnTo>
                    <a:pt x="453136" y="35052"/>
                  </a:lnTo>
                  <a:lnTo>
                    <a:pt x="453136" y="30403"/>
                  </a:lnTo>
                  <a:lnTo>
                    <a:pt x="439978" y="30403"/>
                  </a:lnTo>
                  <a:lnTo>
                    <a:pt x="439978" y="19431"/>
                  </a:lnTo>
                  <a:lnTo>
                    <a:pt x="452755" y="19431"/>
                  </a:lnTo>
                  <a:lnTo>
                    <a:pt x="452755" y="14782"/>
                  </a:lnTo>
                  <a:lnTo>
                    <a:pt x="439978" y="14782"/>
                  </a:lnTo>
                  <a:lnTo>
                    <a:pt x="439978" y="6896"/>
                  </a:lnTo>
                  <a:lnTo>
                    <a:pt x="453136" y="6896"/>
                  </a:lnTo>
                  <a:lnTo>
                    <a:pt x="453136" y="2247"/>
                  </a:lnTo>
                  <a:close/>
                </a:path>
                <a:path w="582295" h="37465">
                  <a:moveTo>
                    <a:pt x="496379" y="30391"/>
                  </a:moveTo>
                  <a:lnTo>
                    <a:pt x="486727" y="30391"/>
                  </a:lnTo>
                  <a:lnTo>
                    <a:pt x="486727" y="2235"/>
                  </a:lnTo>
                  <a:lnTo>
                    <a:pt x="481774" y="2235"/>
                  </a:lnTo>
                  <a:lnTo>
                    <a:pt x="481774" y="35052"/>
                  </a:lnTo>
                  <a:lnTo>
                    <a:pt x="496379" y="35052"/>
                  </a:lnTo>
                  <a:lnTo>
                    <a:pt x="496379" y="30391"/>
                  </a:lnTo>
                  <a:close/>
                </a:path>
                <a:path w="582295" h="37465">
                  <a:moveTo>
                    <a:pt x="510387" y="2235"/>
                  </a:moveTo>
                  <a:lnTo>
                    <a:pt x="505434" y="2235"/>
                  </a:lnTo>
                  <a:lnTo>
                    <a:pt x="505434" y="35052"/>
                  </a:lnTo>
                  <a:lnTo>
                    <a:pt x="510387" y="35052"/>
                  </a:lnTo>
                  <a:lnTo>
                    <a:pt x="510387" y="2235"/>
                  </a:lnTo>
                  <a:close/>
                </a:path>
                <a:path w="582295" h="37465">
                  <a:moveTo>
                    <a:pt x="551497" y="2235"/>
                  </a:moveTo>
                  <a:lnTo>
                    <a:pt x="546544" y="2235"/>
                  </a:lnTo>
                  <a:lnTo>
                    <a:pt x="546544" y="25044"/>
                  </a:lnTo>
                  <a:lnTo>
                    <a:pt x="522617" y="0"/>
                  </a:lnTo>
                  <a:lnTo>
                    <a:pt x="522617" y="35052"/>
                  </a:lnTo>
                  <a:lnTo>
                    <a:pt x="527570" y="35052"/>
                  </a:lnTo>
                  <a:lnTo>
                    <a:pt x="527570" y="12077"/>
                  </a:lnTo>
                  <a:lnTo>
                    <a:pt x="551497" y="37045"/>
                  </a:lnTo>
                  <a:lnTo>
                    <a:pt x="551497" y="2235"/>
                  </a:lnTo>
                  <a:close/>
                </a:path>
                <a:path w="582295" h="37465">
                  <a:moveTo>
                    <a:pt x="581825" y="2247"/>
                  </a:moveTo>
                  <a:lnTo>
                    <a:pt x="563714" y="2247"/>
                  </a:lnTo>
                  <a:lnTo>
                    <a:pt x="563714" y="35052"/>
                  </a:lnTo>
                  <a:lnTo>
                    <a:pt x="581825" y="35052"/>
                  </a:lnTo>
                  <a:lnTo>
                    <a:pt x="581825" y="30403"/>
                  </a:lnTo>
                  <a:lnTo>
                    <a:pt x="568667" y="30403"/>
                  </a:lnTo>
                  <a:lnTo>
                    <a:pt x="568667" y="19431"/>
                  </a:lnTo>
                  <a:lnTo>
                    <a:pt x="581444" y="19431"/>
                  </a:lnTo>
                  <a:lnTo>
                    <a:pt x="581444" y="14782"/>
                  </a:lnTo>
                  <a:lnTo>
                    <a:pt x="568667" y="14782"/>
                  </a:lnTo>
                  <a:lnTo>
                    <a:pt x="568667" y="6896"/>
                  </a:lnTo>
                  <a:lnTo>
                    <a:pt x="581825" y="6896"/>
                  </a:lnTo>
                  <a:lnTo>
                    <a:pt x="581825" y="22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42773" y="8171129"/>
              <a:ext cx="127736" cy="123304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797983" y="8208278"/>
              <a:ext cx="29845" cy="82550"/>
            </a:xfrm>
            <a:custGeom>
              <a:avLst/>
              <a:gdLst/>
              <a:ahLst/>
              <a:cxnLst/>
              <a:rect l="l" t="t" r="r" b="b"/>
              <a:pathLst>
                <a:path w="29845" h="82550">
                  <a:moveTo>
                    <a:pt x="28943" y="0"/>
                  </a:moveTo>
                  <a:lnTo>
                    <a:pt x="23787" y="952"/>
                  </a:lnTo>
                  <a:lnTo>
                    <a:pt x="16306" y="1269"/>
                  </a:lnTo>
                  <a:lnTo>
                    <a:pt x="12001" y="1269"/>
                  </a:lnTo>
                  <a:lnTo>
                    <a:pt x="5791" y="850"/>
                  </a:lnTo>
                  <a:lnTo>
                    <a:pt x="317" y="0"/>
                  </a:lnTo>
                  <a:lnTo>
                    <a:pt x="0" y="1155"/>
                  </a:lnTo>
                  <a:lnTo>
                    <a:pt x="9575" y="26657"/>
                  </a:lnTo>
                  <a:lnTo>
                    <a:pt x="9575" y="54140"/>
                  </a:lnTo>
                  <a:lnTo>
                    <a:pt x="317" y="81114"/>
                  </a:lnTo>
                  <a:lnTo>
                    <a:pt x="635" y="82270"/>
                  </a:lnTo>
                  <a:lnTo>
                    <a:pt x="5676" y="81533"/>
                  </a:lnTo>
                  <a:lnTo>
                    <a:pt x="23368" y="81749"/>
                  </a:lnTo>
                  <a:lnTo>
                    <a:pt x="27990" y="82168"/>
                  </a:lnTo>
                  <a:lnTo>
                    <a:pt x="29044" y="82372"/>
                  </a:lnTo>
                  <a:lnTo>
                    <a:pt x="29260" y="81114"/>
                  </a:lnTo>
                  <a:lnTo>
                    <a:pt x="19050" y="54241"/>
                  </a:lnTo>
                  <a:lnTo>
                    <a:pt x="19050" y="26542"/>
                  </a:lnTo>
                  <a:lnTo>
                    <a:pt x="29044" y="1155"/>
                  </a:lnTo>
                  <a:lnTo>
                    <a:pt x="289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80669" y="8207952"/>
              <a:ext cx="75133" cy="8313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90645" y="8207502"/>
              <a:ext cx="69354" cy="8314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32481" y="8207062"/>
              <a:ext cx="85737" cy="83921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364696" y="8207070"/>
              <a:ext cx="182880" cy="84455"/>
            </a:xfrm>
            <a:custGeom>
              <a:avLst/>
              <a:gdLst/>
              <a:ahLst/>
              <a:cxnLst/>
              <a:rect l="l" t="t" r="r" b="b"/>
              <a:pathLst>
                <a:path w="182879" h="84454">
                  <a:moveTo>
                    <a:pt x="48310" y="51943"/>
                  </a:moveTo>
                  <a:lnTo>
                    <a:pt x="43548" y="44564"/>
                  </a:lnTo>
                  <a:lnTo>
                    <a:pt x="31102" y="37604"/>
                  </a:lnTo>
                  <a:lnTo>
                    <a:pt x="24980" y="34023"/>
                  </a:lnTo>
                  <a:lnTo>
                    <a:pt x="22758" y="32435"/>
                  </a:lnTo>
                  <a:lnTo>
                    <a:pt x="15913" y="27800"/>
                  </a:lnTo>
                  <a:lnTo>
                    <a:pt x="13589" y="22529"/>
                  </a:lnTo>
                  <a:lnTo>
                    <a:pt x="13589" y="10617"/>
                  </a:lnTo>
                  <a:lnTo>
                    <a:pt x="16116" y="6083"/>
                  </a:lnTo>
                  <a:lnTo>
                    <a:pt x="21386" y="3759"/>
                  </a:lnTo>
                  <a:lnTo>
                    <a:pt x="23393" y="3022"/>
                  </a:lnTo>
                  <a:lnTo>
                    <a:pt x="26555" y="2501"/>
                  </a:lnTo>
                  <a:lnTo>
                    <a:pt x="40271" y="2501"/>
                  </a:lnTo>
                  <a:lnTo>
                    <a:pt x="43129" y="11036"/>
                  </a:lnTo>
                  <a:lnTo>
                    <a:pt x="45135" y="17995"/>
                  </a:lnTo>
                  <a:lnTo>
                    <a:pt x="45554" y="19367"/>
                  </a:lnTo>
                  <a:lnTo>
                    <a:pt x="46723" y="18948"/>
                  </a:lnTo>
                  <a:lnTo>
                    <a:pt x="46304" y="17678"/>
                  </a:lnTo>
                  <a:lnTo>
                    <a:pt x="45554" y="12928"/>
                  </a:lnTo>
                  <a:lnTo>
                    <a:pt x="45021" y="4610"/>
                  </a:lnTo>
                  <a:lnTo>
                    <a:pt x="44996" y="2501"/>
                  </a:lnTo>
                  <a:lnTo>
                    <a:pt x="45097" y="2070"/>
                  </a:lnTo>
                  <a:lnTo>
                    <a:pt x="45250" y="1447"/>
                  </a:lnTo>
                  <a:lnTo>
                    <a:pt x="44081" y="1028"/>
                  </a:lnTo>
                  <a:lnTo>
                    <a:pt x="43764" y="2070"/>
                  </a:lnTo>
                  <a:lnTo>
                    <a:pt x="40170" y="812"/>
                  </a:lnTo>
                  <a:lnTo>
                    <a:pt x="36055" y="177"/>
                  </a:lnTo>
                  <a:lnTo>
                    <a:pt x="28041" y="177"/>
                  </a:lnTo>
                  <a:lnTo>
                    <a:pt x="23825" y="812"/>
                  </a:lnTo>
                  <a:lnTo>
                    <a:pt x="20764" y="2387"/>
                  </a:lnTo>
                  <a:lnTo>
                    <a:pt x="15481" y="4610"/>
                  </a:lnTo>
                  <a:lnTo>
                    <a:pt x="6108" y="12090"/>
                  </a:lnTo>
                  <a:lnTo>
                    <a:pt x="6108" y="29908"/>
                  </a:lnTo>
                  <a:lnTo>
                    <a:pt x="9690" y="36753"/>
                  </a:lnTo>
                  <a:lnTo>
                    <a:pt x="20548" y="43611"/>
                  </a:lnTo>
                  <a:lnTo>
                    <a:pt x="34899" y="51727"/>
                  </a:lnTo>
                  <a:lnTo>
                    <a:pt x="39751" y="57111"/>
                  </a:lnTo>
                  <a:lnTo>
                    <a:pt x="39751" y="73342"/>
                  </a:lnTo>
                  <a:lnTo>
                    <a:pt x="36906" y="77558"/>
                  </a:lnTo>
                  <a:lnTo>
                    <a:pt x="31623" y="79984"/>
                  </a:lnTo>
                  <a:lnTo>
                    <a:pt x="29616" y="80924"/>
                  </a:lnTo>
                  <a:lnTo>
                    <a:pt x="24765" y="81991"/>
                  </a:lnTo>
                  <a:lnTo>
                    <a:pt x="20662" y="81991"/>
                  </a:lnTo>
                  <a:lnTo>
                    <a:pt x="15468" y="81038"/>
                  </a:lnTo>
                  <a:lnTo>
                    <a:pt x="12890" y="80568"/>
                  </a:lnTo>
                  <a:lnTo>
                    <a:pt x="7416" y="76504"/>
                  </a:lnTo>
                  <a:lnTo>
                    <a:pt x="3695" y="70154"/>
                  </a:lnTo>
                  <a:lnTo>
                    <a:pt x="1155" y="61849"/>
                  </a:lnTo>
                  <a:lnTo>
                    <a:pt x="736" y="60693"/>
                  </a:lnTo>
                  <a:lnTo>
                    <a:pt x="0" y="61429"/>
                  </a:lnTo>
                  <a:lnTo>
                    <a:pt x="25" y="62166"/>
                  </a:lnTo>
                  <a:lnTo>
                    <a:pt x="1993" y="80302"/>
                  </a:lnTo>
                  <a:lnTo>
                    <a:pt x="1371" y="81241"/>
                  </a:lnTo>
                  <a:lnTo>
                    <a:pt x="2844" y="82207"/>
                  </a:lnTo>
                  <a:lnTo>
                    <a:pt x="3263" y="81038"/>
                  </a:lnTo>
                  <a:lnTo>
                    <a:pt x="8839" y="83705"/>
                  </a:lnTo>
                  <a:lnTo>
                    <a:pt x="13792" y="83921"/>
                  </a:lnTo>
                  <a:lnTo>
                    <a:pt x="25933" y="83921"/>
                  </a:lnTo>
                  <a:lnTo>
                    <a:pt x="30035" y="82524"/>
                  </a:lnTo>
                  <a:lnTo>
                    <a:pt x="31318" y="81991"/>
                  </a:lnTo>
                  <a:lnTo>
                    <a:pt x="32359" y="81559"/>
                  </a:lnTo>
                  <a:lnTo>
                    <a:pt x="40157" y="76809"/>
                  </a:lnTo>
                  <a:lnTo>
                    <a:pt x="45046" y="71170"/>
                  </a:lnTo>
                  <a:lnTo>
                    <a:pt x="47586" y="65278"/>
                  </a:lnTo>
                  <a:lnTo>
                    <a:pt x="48183" y="60693"/>
                  </a:lnTo>
                  <a:lnTo>
                    <a:pt x="48310" y="51943"/>
                  </a:lnTo>
                  <a:close/>
                </a:path>
                <a:path w="182879" h="84454">
                  <a:moveTo>
                    <a:pt x="182727" y="41833"/>
                  </a:moveTo>
                  <a:lnTo>
                    <a:pt x="179362" y="25641"/>
                  </a:lnTo>
                  <a:lnTo>
                    <a:pt x="172351" y="15557"/>
                  </a:lnTo>
                  <a:lnTo>
                    <a:pt x="172351" y="48158"/>
                  </a:lnTo>
                  <a:lnTo>
                    <a:pt x="170649" y="59334"/>
                  </a:lnTo>
                  <a:lnTo>
                    <a:pt x="143446" y="81991"/>
                  </a:lnTo>
                  <a:lnTo>
                    <a:pt x="142074" y="81991"/>
                  </a:lnTo>
                  <a:lnTo>
                    <a:pt x="128511" y="78270"/>
                  </a:lnTo>
                  <a:lnTo>
                    <a:pt x="117487" y="68224"/>
                  </a:lnTo>
                  <a:lnTo>
                    <a:pt x="110083" y="53492"/>
                  </a:lnTo>
                  <a:lnTo>
                    <a:pt x="107378" y="35725"/>
                  </a:lnTo>
                  <a:lnTo>
                    <a:pt x="109118" y="24028"/>
                  </a:lnTo>
                  <a:lnTo>
                    <a:pt x="136906" y="1790"/>
                  </a:lnTo>
                  <a:lnTo>
                    <a:pt x="137541" y="1790"/>
                  </a:lnTo>
                  <a:lnTo>
                    <a:pt x="150723" y="5537"/>
                  </a:lnTo>
                  <a:lnTo>
                    <a:pt x="161823" y="15646"/>
                  </a:lnTo>
                  <a:lnTo>
                    <a:pt x="169494" y="30416"/>
                  </a:lnTo>
                  <a:lnTo>
                    <a:pt x="172351" y="48158"/>
                  </a:lnTo>
                  <a:lnTo>
                    <a:pt x="172351" y="15557"/>
                  </a:lnTo>
                  <a:lnTo>
                    <a:pt x="170129" y="12344"/>
                  </a:lnTo>
                  <a:lnTo>
                    <a:pt x="156260" y="3314"/>
                  </a:lnTo>
                  <a:lnTo>
                    <a:pt x="148310" y="1790"/>
                  </a:lnTo>
                  <a:lnTo>
                    <a:pt x="139014" y="0"/>
                  </a:lnTo>
                  <a:lnTo>
                    <a:pt x="137756" y="0"/>
                  </a:lnTo>
                  <a:lnTo>
                    <a:pt x="134378" y="317"/>
                  </a:lnTo>
                  <a:lnTo>
                    <a:pt x="119722" y="4864"/>
                  </a:lnTo>
                  <a:lnTo>
                    <a:pt x="107848" y="13944"/>
                  </a:lnTo>
                  <a:lnTo>
                    <a:pt x="99898" y="26644"/>
                  </a:lnTo>
                  <a:lnTo>
                    <a:pt x="96989" y="42049"/>
                  </a:lnTo>
                  <a:lnTo>
                    <a:pt x="100342" y="58153"/>
                  </a:lnTo>
                  <a:lnTo>
                    <a:pt x="109588" y="71475"/>
                  </a:lnTo>
                  <a:lnTo>
                    <a:pt x="123456" y="80568"/>
                  </a:lnTo>
                  <a:lnTo>
                    <a:pt x="140703" y="83921"/>
                  </a:lnTo>
                  <a:lnTo>
                    <a:pt x="142608" y="83921"/>
                  </a:lnTo>
                  <a:lnTo>
                    <a:pt x="179997" y="56756"/>
                  </a:lnTo>
                  <a:lnTo>
                    <a:pt x="182727" y="418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04602" y="8208919"/>
              <a:ext cx="87490" cy="8368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5563641" y="8275663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39" h="15240">
                  <a:moveTo>
                    <a:pt x="11099" y="12014"/>
                  </a:moveTo>
                  <a:lnTo>
                    <a:pt x="8572" y="8153"/>
                  </a:lnTo>
                  <a:lnTo>
                    <a:pt x="9855" y="7950"/>
                  </a:lnTo>
                  <a:lnTo>
                    <a:pt x="10680" y="7150"/>
                  </a:lnTo>
                  <a:lnTo>
                    <a:pt x="10871" y="6972"/>
                  </a:lnTo>
                  <a:lnTo>
                    <a:pt x="10756" y="4089"/>
                  </a:lnTo>
                  <a:lnTo>
                    <a:pt x="9969" y="3111"/>
                  </a:lnTo>
                  <a:lnTo>
                    <a:pt x="9842" y="3111"/>
                  </a:lnTo>
                  <a:lnTo>
                    <a:pt x="9842" y="6896"/>
                  </a:lnTo>
                  <a:lnTo>
                    <a:pt x="8648" y="7150"/>
                  </a:lnTo>
                  <a:lnTo>
                    <a:pt x="5791" y="7150"/>
                  </a:lnTo>
                  <a:lnTo>
                    <a:pt x="5791" y="4051"/>
                  </a:lnTo>
                  <a:lnTo>
                    <a:pt x="7670" y="4051"/>
                  </a:lnTo>
                  <a:lnTo>
                    <a:pt x="8737" y="4089"/>
                  </a:lnTo>
                  <a:lnTo>
                    <a:pt x="9753" y="4305"/>
                  </a:lnTo>
                  <a:lnTo>
                    <a:pt x="9842" y="6896"/>
                  </a:lnTo>
                  <a:lnTo>
                    <a:pt x="9842" y="3111"/>
                  </a:lnTo>
                  <a:lnTo>
                    <a:pt x="4775" y="3098"/>
                  </a:lnTo>
                  <a:lnTo>
                    <a:pt x="4775" y="12014"/>
                  </a:lnTo>
                  <a:lnTo>
                    <a:pt x="5829" y="12014"/>
                  </a:lnTo>
                  <a:lnTo>
                    <a:pt x="5829" y="8153"/>
                  </a:lnTo>
                  <a:lnTo>
                    <a:pt x="7378" y="8153"/>
                  </a:lnTo>
                  <a:lnTo>
                    <a:pt x="9728" y="12014"/>
                  </a:lnTo>
                  <a:lnTo>
                    <a:pt x="11099" y="12014"/>
                  </a:lnTo>
                  <a:close/>
                </a:path>
                <a:path w="15239" h="15240">
                  <a:moveTo>
                    <a:pt x="15227" y="3416"/>
                  </a:moveTo>
                  <a:lnTo>
                    <a:pt x="14439" y="2628"/>
                  </a:lnTo>
                  <a:lnTo>
                    <a:pt x="14439" y="3848"/>
                  </a:lnTo>
                  <a:lnTo>
                    <a:pt x="14439" y="11366"/>
                  </a:lnTo>
                  <a:lnTo>
                    <a:pt x="11379" y="14427"/>
                  </a:lnTo>
                  <a:lnTo>
                    <a:pt x="3860" y="14427"/>
                  </a:lnTo>
                  <a:lnTo>
                    <a:pt x="800" y="11366"/>
                  </a:lnTo>
                  <a:lnTo>
                    <a:pt x="800" y="3848"/>
                  </a:lnTo>
                  <a:lnTo>
                    <a:pt x="3860" y="787"/>
                  </a:lnTo>
                  <a:lnTo>
                    <a:pt x="11379" y="787"/>
                  </a:lnTo>
                  <a:lnTo>
                    <a:pt x="14439" y="3848"/>
                  </a:lnTo>
                  <a:lnTo>
                    <a:pt x="14439" y="2628"/>
                  </a:lnTo>
                  <a:lnTo>
                    <a:pt x="12598" y="787"/>
                  </a:lnTo>
                  <a:lnTo>
                    <a:pt x="11811" y="0"/>
                  </a:lnTo>
                  <a:lnTo>
                    <a:pt x="3416" y="0"/>
                  </a:lnTo>
                  <a:lnTo>
                    <a:pt x="0" y="3416"/>
                  </a:lnTo>
                  <a:lnTo>
                    <a:pt x="0" y="11811"/>
                  </a:lnTo>
                  <a:lnTo>
                    <a:pt x="3416" y="15214"/>
                  </a:lnTo>
                  <a:lnTo>
                    <a:pt x="11811" y="15214"/>
                  </a:lnTo>
                  <a:lnTo>
                    <a:pt x="12598" y="14427"/>
                  </a:lnTo>
                  <a:lnTo>
                    <a:pt x="15227" y="11811"/>
                  </a:lnTo>
                  <a:lnTo>
                    <a:pt x="15227" y="34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43746" y="8149588"/>
              <a:ext cx="174021" cy="242355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587984" y="1577975"/>
              <a:ext cx="1536700" cy="1206500"/>
            </a:xfrm>
            <a:custGeom>
              <a:avLst/>
              <a:gdLst/>
              <a:ahLst/>
              <a:cxnLst/>
              <a:rect l="l" t="t" r="r" b="b"/>
              <a:pathLst>
                <a:path w="1536700" h="1206500">
                  <a:moveTo>
                    <a:pt x="1536090" y="0"/>
                  </a:moveTo>
                  <a:lnTo>
                    <a:pt x="0" y="0"/>
                  </a:lnTo>
                  <a:lnTo>
                    <a:pt x="0" y="1206500"/>
                  </a:lnTo>
                  <a:lnTo>
                    <a:pt x="1536090" y="1206500"/>
                  </a:lnTo>
                  <a:lnTo>
                    <a:pt x="1536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3469599" y="7667767"/>
            <a:ext cx="2392680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950" b="1" spc="60" dirty="0">
                <a:solidFill>
                  <a:srgbClr val="FFFFFF"/>
                </a:solidFill>
                <a:latin typeface="Darwin"/>
                <a:cs typeface="Darwin"/>
              </a:rPr>
              <a:t>Contact</a:t>
            </a:r>
            <a:r>
              <a:rPr sz="950" b="1" spc="2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50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950" b="1" spc="2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70" dirty="0">
                <a:solidFill>
                  <a:srgbClr val="FFFFFF"/>
                </a:solidFill>
                <a:latin typeface="Darwin"/>
                <a:cs typeface="Darwin"/>
              </a:rPr>
              <a:t>Virtuoso</a:t>
            </a:r>
            <a:r>
              <a:rPr sz="825" b="1" spc="104" baseline="30303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r>
              <a:rPr sz="825" b="1" spc="442" baseline="30303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dirty="0">
                <a:solidFill>
                  <a:srgbClr val="FFFFFF"/>
                </a:solidFill>
                <a:latin typeface="Darwin"/>
                <a:cs typeface="Darwin"/>
              </a:rPr>
              <a:t>Travel</a:t>
            </a:r>
            <a:r>
              <a:rPr sz="950" b="1" spc="2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Darwin"/>
                <a:cs typeface="Darwin"/>
              </a:rPr>
              <a:t>Advisor</a:t>
            </a:r>
            <a:endParaRPr sz="950">
              <a:latin typeface="Darwin"/>
              <a:cs typeface="Darwi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610368" y="7831859"/>
            <a:ext cx="2111375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b="1" dirty="0">
                <a:solidFill>
                  <a:srgbClr val="FFFFFF"/>
                </a:solidFill>
                <a:latin typeface="Darwin"/>
                <a:cs typeface="Darwin"/>
              </a:rPr>
              <a:t>to</a:t>
            </a:r>
            <a:r>
              <a:rPr sz="950" b="1" spc="1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Darwin"/>
                <a:cs typeface="Darwin"/>
              </a:rPr>
              <a:t>learn</a:t>
            </a:r>
            <a:r>
              <a:rPr sz="950" b="1" spc="1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Darwin"/>
                <a:cs typeface="Darwin"/>
              </a:rPr>
              <a:t>about</a:t>
            </a:r>
            <a:r>
              <a:rPr sz="950" b="1" spc="1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Darwin"/>
                <a:cs typeface="Darwin"/>
              </a:rPr>
              <a:t>exclusive</a:t>
            </a:r>
            <a:r>
              <a:rPr sz="950" b="1" spc="1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Darwin"/>
                <a:cs typeface="Darwin"/>
              </a:rPr>
              <a:t>benefits.</a:t>
            </a:r>
            <a:endParaRPr sz="950">
              <a:latin typeface="Darwin"/>
              <a:cs typeface="Darwi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694185" y="9145897"/>
            <a:ext cx="12261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8”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10.75”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926075" y="9145897"/>
            <a:ext cx="12261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8”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10.75”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65931" y="1670050"/>
            <a:ext cx="1185545" cy="596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PHOTO</a:t>
            </a:r>
            <a:r>
              <a:rPr sz="1000" b="1" spc="37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55" dirty="0">
                <a:solidFill>
                  <a:srgbClr val="061456"/>
                </a:solidFill>
                <a:latin typeface="Darwin"/>
                <a:cs typeface="Darwin"/>
              </a:rPr>
              <a:t>CAPTIONS</a:t>
            </a:r>
            <a:endParaRPr sz="1000">
              <a:latin typeface="Darwin"/>
              <a:cs typeface="Darwin"/>
            </a:endParaRPr>
          </a:p>
          <a:p>
            <a:pPr marL="12700" marR="5080" indent="93980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If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your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caption</a:t>
            </a:r>
            <a:r>
              <a:rPr sz="1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is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getting</a:t>
            </a:r>
            <a:r>
              <a:rPr sz="1000" spc="3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complicated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99916" y="2279650"/>
            <a:ext cx="917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feel</a:t>
            </a:r>
            <a:r>
              <a:rPr sz="10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free</a:t>
            </a:r>
            <a:r>
              <a:rPr sz="10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0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994404" y="2470150"/>
            <a:ext cx="7283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an</a:t>
            </a:r>
            <a:r>
              <a:rPr sz="1000" spc="11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em</a:t>
            </a:r>
            <a:r>
              <a:rPr sz="1000" spc="11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4D4D4F"/>
                </a:solidFill>
                <a:latin typeface="Darwin-Light"/>
                <a:cs typeface="Darwin-Light"/>
              </a:rPr>
              <a:t>dash.</a:t>
            </a:r>
            <a:endParaRPr sz="1000">
              <a:latin typeface="Darwin-Light"/>
              <a:cs typeface="Darwin-Light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584809" y="1574800"/>
            <a:ext cx="1543050" cy="6670675"/>
            <a:chOff x="584809" y="1574800"/>
            <a:chExt cx="1543050" cy="6670675"/>
          </a:xfrm>
        </p:grpSpPr>
        <p:sp>
          <p:nvSpPr>
            <p:cNvPr id="79" name="object 79"/>
            <p:cNvSpPr/>
            <p:nvPr/>
          </p:nvSpPr>
          <p:spPr>
            <a:xfrm>
              <a:off x="587984" y="1577975"/>
              <a:ext cx="1536700" cy="1206500"/>
            </a:xfrm>
            <a:custGeom>
              <a:avLst/>
              <a:gdLst/>
              <a:ahLst/>
              <a:cxnLst/>
              <a:rect l="l" t="t" r="r" b="b"/>
              <a:pathLst>
                <a:path w="1536700" h="1206500">
                  <a:moveTo>
                    <a:pt x="0" y="1206500"/>
                  </a:moveTo>
                  <a:lnTo>
                    <a:pt x="1536090" y="1206500"/>
                  </a:lnTo>
                  <a:lnTo>
                    <a:pt x="1536090" y="0"/>
                  </a:lnTo>
                  <a:lnTo>
                    <a:pt x="0" y="0"/>
                  </a:lnTo>
                  <a:lnTo>
                    <a:pt x="0" y="1206500"/>
                  </a:lnTo>
                  <a:close/>
                </a:path>
              </a:pathLst>
            </a:custGeom>
            <a:ln w="6350">
              <a:solidFill>
                <a:srgbClr val="6364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87984" y="7228903"/>
              <a:ext cx="1536700" cy="1016000"/>
            </a:xfrm>
            <a:custGeom>
              <a:avLst/>
              <a:gdLst/>
              <a:ahLst/>
              <a:cxnLst/>
              <a:rect l="l" t="t" r="r" b="b"/>
              <a:pathLst>
                <a:path w="1536700" h="1016000">
                  <a:moveTo>
                    <a:pt x="1536090" y="0"/>
                  </a:moveTo>
                  <a:lnTo>
                    <a:pt x="0" y="0"/>
                  </a:lnTo>
                  <a:lnTo>
                    <a:pt x="0" y="1015999"/>
                  </a:lnTo>
                  <a:lnTo>
                    <a:pt x="1536090" y="1015999"/>
                  </a:lnTo>
                  <a:lnTo>
                    <a:pt x="1536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1698034" y="7320978"/>
            <a:ext cx="422909" cy="787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sz="1000" b="1" spc="-5" dirty="0">
                <a:solidFill>
                  <a:srgbClr val="061456"/>
                </a:solidFill>
                <a:latin typeface="Darwin"/>
                <a:cs typeface="Darwin"/>
              </a:rPr>
              <a:t>A</a:t>
            </a:r>
            <a:endParaRPr sz="1000">
              <a:latin typeface="Darwin"/>
              <a:cs typeface="Darwin"/>
            </a:endParaRPr>
          </a:p>
          <a:p>
            <a:pPr marL="63500" marR="142240" indent="-45085">
              <a:lnSpc>
                <a:spcPct val="125000"/>
              </a:lnSpc>
            </a:pP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bit eak</a:t>
            </a:r>
            <a:endParaRPr sz="1000">
              <a:latin typeface="Darwin-Light"/>
              <a:cs typeface="Darwin-Light"/>
            </a:endParaRPr>
          </a:p>
          <a:p>
            <a:pPr marL="93345">
              <a:lnSpc>
                <a:spcPct val="100000"/>
              </a:lnSpc>
              <a:spcBef>
                <a:spcPts val="300"/>
              </a:spcBef>
            </a:pPr>
            <a:r>
              <a:rPr sz="1000" spc="40" dirty="0">
                <a:solidFill>
                  <a:srgbClr val="4D4D4F"/>
                </a:solidFill>
                <a:latin typeface="Darwin-Light"/>
                <a:cs typeface="Darwin-Light"/>
              </a:rPr>
              <a:t>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591159" y="7232078"/>
            <a:ext cx="1217930" cy="10096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" rIns="0" bIns="0" rtlCol="0">
            <a:spAutoFit/>
          </a:bodyPr>
          <a:lstStyle/>
          <a:p>
            <a:pPr marR="85090">
              <a:lnSpc>
                <a:spcPct val="100000"/>
              </a:lnSpc>
              <a:spcBef>
                <a:spcPts val="5"/>
              </a:spcBef>
            </a:pPr>
            <a:endParaRPr sz="950">
              <a:latin typeface="Times New Roman"/>
              <a:cs typeface="Times New Roman"/>
            </a:endParaRPr>
          </a:p>
          <a:p>
            <a:pPr marL="346075" marR="85090">
              <a:lnSpc>
                <a:spcPct val="100000"/>
              </a:lnSpc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TWO</a:t>
            </a:r>
            <a:r>
              <a:rPr sz="1000" b="1" spc="21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50" dirty="0">
                <a:solidFill>
                  <a:srgbClr val="061456"/>
                </a:solidFill>
                <a:latin typeface="Darwin"/>
                <a:cs typeface="Darwin"/>
              </a:rPr>
              <a:t>LINE</a:t>
            </a:r>
            <a:r>
              <a:rPr sz="1000" b="1" spc="21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-25" dirty="0">
                <a:solidFill>
                  <a:srgbClr val="061456"/>
                </a:solidFill>
                <a:latin typeface="Darwin"/>
                <a:cs typeface="Darwin"/>
              </a:rPr>
              <a:t>CT</a:t>
            </a:r>
            <a:endParaRPr sz="1000">
              <a:latin typeface="Darwin"/>
              <a:cs typeface="Darwin"/>
            </a:endParaRPr>
          </a:p>
          <a:p>
            <a:pPr marL="255904" marR="8509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If</a:t>
            </a:r>
            <a:r>
              <a:rPr sz="1000" spc="1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your</a:t>
            </a:r>
            <a:r>
              <a:rPr sz="1000" spc="1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CTA</a:t>
            </a:r>
            <a:r>
              <a:rPr sz="1000" spc="1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000" spc="1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endParaRPr sz="1000">
              <a:latin typeface="Darwin-Light"/>
              <a:cs typeface="Darwin-Light"/>
            </a:endParaRPr>
          </a:p>
          <a:p>
            <a:pPr marL="305435" indent="-150495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longer,</a:t>
            </a:r>
            <a:r>
              <a:rPr sz="10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0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00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br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into</a:t>
            </a:r>
            <a:r>
              <a:rPr sz="10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two</a:t>
            </a:r>
            <a:r>
              <a:rPr sz="10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4D4D4F"/>
                </a:solidFill>
                <a:latin typeface="Darwin-Light"/>
                <a:cs typeface="Darwin-Light"/>
              </a:rPr>
              <a:t>lines</a:t>
            </a:r>
            <a:endParaRPr sz="1000">
              <a:latin typeface="Darwin-Light"/>
              <a:cs typeface="Darwin-Light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584809" y="7048500"/>
            <a:ext cx="14396719" cy="1206500"/>
            <a:chOff x="584809" y="7048500"/>
            <a:chExt cx="14396719" cy="1206500"/>
          </a:xfrm>
        </p:grpSpPr>
        <p:sp>
          <p:nvSpPr>
            <p:cNvPr id="84" name="object 84"/>
            <p:cNvSpPr/>
            <p:nvPr/>
          </p:nvSpPr>
          <p:spPr>
            <a:xfrm>
              <a:off x="587984" y="7228903"/>
              <a:ext cx="1536700" cy="1016000"/>
            </a:xfrm>
            <a:custGeom>
              <a:avLst/>
              <a:gdLst/>
              <a:ahLst/>
              <a:cxnLst/>
              <a:rect l="l" t="t" r="r" b="b"/>
              <a:pathLst>
                <a:path w="1536700" h="1016000">
                  <a:moveTo>
                    <a:pt x="0" y="1015999"/>
                  </a:moveTo>
                  <a:lnTo>
                    <a:pt x="1536090" y="1015999"/>
                  </a:lnTo>
                  <a:lnTo>
                    <a:pt x="1536090" y="0"/>
                  </a:lnTo>
                  <a:lnTo>
                    <a:pt x="0" y="0"/>
                  </a:lnTo>
                  <a:lnTo>
                    <a:pt x="0" y="1015999"/>
                  </a:lnTo>
                  <a:close/>
                </a:path>
              </a:pathLst>
            </a:custGeom>
            <a:ln w="6350">
              <a:solidFill>
                <a:srgbClr val="6364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3051663" y="7048500"/>
              <a:ext cx="1929764" cy="1206500"/>
            </a:xfrm>
            <a:custGeom>
              <a:avLst/>
              <a:gdLst/>
              <a:ahLst/>
              <a:cxnLst/>
              <a:rect l="l" t="t" r="r" b="b"/>
              <a:pathLst>
                <a:path w="1929765" h="1206500">
                  <a:moveTo>
                    <a:pt x="1929282" y="0"/>
                  </a:moveTo>
                  <a:lnTo>
                    <a:pt x="0" y="0"/>
                  </a:lnTo>
                  <a:lnTo>
                    <a:pt x="0" y="1206500"/>
                  </a:lnTo>
                  <a:lnTo>
                    <a:pt x="1929282" y="1206500"/>
                  </a:lnTo>
                  <a:lnTo>
                    <a:pt x="19292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13663122" y="7178675"/>
            <a:ext cx="7162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50" dirty="0">
                <a:solidFill>
                  <a:srgbClr val="061456"/>
                </a:solidFill>
                <a:latin typeface="Darwin"/>
                <a:cs typeface="Darwin"/>
              </a:rPr>
              <a:t>COME</a:t>
            </a:r>
            <a:r>
              <a:rPr sz="1000" b="1" spc="16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45" dirty="0">
                <a:solidFill>
                  <a:srgbClr val="061456"/>
                </a:solidFill>
                <a:latin typeface="Darwin"/>
                <a:cs typeface="Darwin"/>
              </a:rPr>
              <a:t>SEEK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3204525" y="7369175"/>
            <a:ext cx="16287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000" spc="1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0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0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10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3238179" y="7559675"/>
            <a:ext cx="15614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r>
              <a:rPr sz="1000" spc="1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sign-off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3167186" y="7750175"/>
            <a:ext cx="16986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body</a:t>
            </a:r>
            <a:r>
              <a:rPr sz="10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0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just</a:t>
            </a:r>
            <a:r>
              <a:rPr sz="10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0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sure</a:t>
            </a:r>
            <a:r>
              <a:rPr sz="10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4D4D4F"/>
                </a:solidFill>
                <a:latin typeface="Darwin-Light"/>
                <a:cs typeface="Darwin-Light"/>
              </a:rPr>
              <a:t>copy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3267390" y="7940675"/>
            <a:ext cx="15036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doesn’t</a:t>
            </a:r>
            <a:r>
              <a:rPr sz="1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also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close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it.</a:t>
            </a:r>
            <a:endParaRPr sz="1000">
              <a:latin typeface="Darwin-Light"/>
              <a:cs typeface="Darwin-Light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13048487" y="7045325"/>
            <a:ext cx="1936114" cy="2132330"/>
            <a:chOff x="13048487" y="7045325"/>
            <a:chExt cx="1936114" cy="2132330"/>
          </a:xfrm>
        </p:grpSpPr>
        <p:sp>
          <p:nvSpPr>
            <p:cNvPr id="92" name="object 92"/>
            <p:cNvSpPr/>
            <p:nvPr/>
          </p:nvSpPr>
          <p:spPr>
            <a:xfrm>
              <a:off x="13051662" y="7048500"/>
              <a:ext cx="1929764" cy="1206500"/>
            </a:xfrm>
            <a:custGeom>
              <a:avLst/>
              <a:gdLst/>
              <a:ahLst/>
              <a:cxnLst/>
              <a:rect l="l" t="t" r="r" b="b"/>
              <a:pathLst>
                <a:path w="1929765" h="1206500">
                  <a:moveTo>
                    <a:pt x="0" y="1206500"/>
                  </a:moveTo>
                  <a:lnTo>
                    <a:pt x="1929282" y="1206500"/>
                  </a:lnTo>
                  <a:lnTo>
                    <a:pt x="1929282" y="0"/>
                  </a:lnTo>
                  <a:lnTo>
                    <a:pt x="0" y="0"/>
                  </a:lnTo>
                  <a:lnTo>
                    <a:pt x="0" y="1206500"/>
                  </a:lnTo>
                  <a:close/>
                </a:path>
              </a:pathLst>
            </a:custGeom>
            <a:ln w="6350">
              <a:solidFill>
                <a:srgbClr val="6364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629635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696728" y="657831"/>
            <a:ext cx="6929755" cy="4387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8159" algn="l"/>
              </a:tabLst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	</a:t>
            </a: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1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6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35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09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36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155" dirty="0">
                <a:solidFill>
                  <a:srgbClr val="4D4D4F"/>
                </a:solidFill>
                <a:latin typeface="Arial Unicode MS"/>
                <a:cs typeface="Arial Unicode MS"/>
              </a:rPr>
              <a:t> 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FULL</a:t>
            </a:r>
            <a:r>
              <a:rPr sz="1000" b="1" spc="434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P</a:t>
            </a:r>
            <a:r>
              <a:rPr sz="1000" b="1" spc="-9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A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GE</a:t>
            </a:r>
            <a:r>
              <a:rPr sz="1000" b="1" spc="42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5" dirty="0">
                <a:solidFill>
                  <a:srgbClr val="061456"/>
                </a:solidFill>
                <a:latin typeface="Darwin-Black"/>
                <a:cs typeface="Darwin-Black"/>
              </a:rPr>
              <a:t>ADS </a:t>
            </a:r>
            <a:endParaRPr sz="1000">
              <a:latin typeface="Darwin-Black"/>
              <a:cs typeface="Darwin-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Darwin-Black"/>
              <a:cs typeface="Darwin-Black"/>
            </a:endParaRPr>
          </a:p>
          <a:p>
            <a:pPr marL="3583940">
              <a:lnSpc>
                <a:spcPct val="100000"/>
              </a:lnSpc>
            </a:pP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World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Dessert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061456"/>
                </a:solidFill>
                <a:latin typeface="Arial"/>
                <a:cs typeface="Arial"/>
              </a:rPr>
              <a:t>—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Wonderland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Imaginative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Cuisine</a:t>
            </a:r>
            <a:r>
              <a:rPr sz="800" spc="229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29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38358</a:t>
            </a:r>
            <a:endParaRPr sz="8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1218995" y="948738"/>
            <a:ext cx="26612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AquaTheater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061456"/>
                </a:solidFill>
                <a:latin typeface="Arial"/>
                <a:cs typeface="Arial"/>
              </a:rPr>
              <a:t>—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Harmony</a:t>
            </a:r>
            <a:r>
              <a:rPr sz="800" i="1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of</a:t>
            </a:r>
            <a:r>
              <a:rPr sz="800" i="1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i="1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494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4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38891</a:t>
            </a:r>
            <a:endParaRPr sz="8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4642047" y="9224771"/>
            <a:ext cx="1962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5" dirty="0">
                <a:solidFill>
                  <a:srgbClr val="636466"/>
                </a:solidFill>
                <a:latin typeface="Darwin-Light"/>
                <a:cs typeface="Darwin-Light"/>
              </a:rPr>
              <a:t>56 </a:t>
            </a:r>
            <a:endParaRPr sz="900">
              <a:latin typeface="Darwin-Light"/>
              <a:cs typeface="Darwin-Ligh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9" name="object 9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21581" y="1937512"/>
              <a:ext cx="3752215" cy="5141595"/>
            </a:xfrm>
            <a:custGeom>
              <a:avLst/>
              <a:gdLst/>
              <a:ahLst/>
              <a:cxnLst/>
              <a:rect l="l" t="t" r="r" b="b"/>
              <a:pathLst>
                <a:path w="3752215" h="5141595">
                  <a:moveTo>
                    <a:pt x="0" y="5141137"/>
                  </a:moveTo>
                  <a:lnTo>
                    <a:pt x="3751630" y="5141137"/>
                  </a:lnTo>
                  <a:lnTo>
                    <a:pt x="3751630" y="0"/>
                  </a:lnTo>
                  <a:lnTo>
                    <a:pt x="0" y="0"/>
                  </a:lnTo>
                  <a:lnTo>
                    <a:pt x="0" y="5141137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7295" y="1937512"/>
              <a:ext cx="4724285" cy="541902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1213922" y="6668934"/>
            <a:ext cx="2355850" cy="339090"/>
          </a:xfrm>
          <a:prstGeom prst="rect">
            <a:avLst/>
          </a:prstGeom>
          <a:solidFill>
            <a:srgbClr val="000000">
              <a:alpha val="9999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ts val="905"/>
              </a:lnSpc>
              <a:spcBef>
                <a:spcPts val="325"/>
              </a:spcBef>
            </a:pPr>
            <a:r>
              <a:rPr sz="85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*Features</a:t>
            </a:r>
            <a:r>
              <a:rPr sz="8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8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8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8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All</a:t>
            </a:r>
            <a:r>
              <a:rPr sz="8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itineraries</a:t>
            </a:r>
            <a:r>
              <a:rPr sz="8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are</a:t>
            </a:r>
            <a:r>
              <a:rPr sz="8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subject</a:t>
            </a:r>
            <a:r>
              <a:rPr sz="8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to</a:t>
            </a:r>
            <a:r>
              <a:rPr sz="8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change</a:t>
            </a:r>
            <a:r>
              <a:rPr sz="8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without</a:t>
            </a:r>
            <a:r>
              <a:rPr sz="8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notice.</a:t>
            </a:r>
            <a:endParaRPr sz="850">
              <a:latin typeface="GothamCondensed-Book"/>
              <a:cs typeface="GothamCondensed-Book"/>
            </a:endParaRPr>
          </a:p>
          <a:p>
            <a:pPr algn="ctr">
              <a:lnSpc>
                <a:spcPts val="905"/>
              </a:lnSpc>
            </a:pP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850" spc="-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85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85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85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85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</a:t>
            </a:r>
            <a:r>
              <a:rPr sz="1275" spc="-15" baseline="-6535" dirty="0">
                <a:solidFill>
                  <a:srgbClr val="FFFFFF"/>
                </a:solidFill>
                <a:latin typeface="GothamCondensed-Book"/>
                <a:cs typeface="GothamCondensed-Book"/>
              </a:rPr>
              <a:t>’</a:t>
            </a:r>
            <a:r>
              <a:rPr sz="1275" baseline="-65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85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85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850">
              <a:latin typeface="GothamCondensed-Book"/>
              <a:cs typeface="GothamCondensed-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60202" y="4209756"/>
            <a:ext cx="3081020" cy="95186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Don’t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send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Arial"/>
                <a:cs typeface="Arial"/>
              </a:rPr>
              <a:t>clients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vacation.</a:t>
            </a:r>
            <a:endParaRPr sz="1200">
              <a:latin typeface="Arial"/>
              <a:cs typeface="Arial"/>
            </a:endParaRPr>
          </a:p>
          <a:p>
            <a:pPr marL="38100" marR="30480" algn="ctr">
              <a:lnSpc>
                <a:spcPct val="1266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Send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savings</a:t>
            </a:r>
            <a:r>
              <a:rPr sz="12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scoring,</a:t>
            </a:r>
            <a:r>
              <a:rPr sz="12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undersea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exploring</a:t>
            </a:r>
            <a:r>
              <a:rPr sz="1200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expedition</a:t>
            </a:r>
            <a:r>
              <a:rPr sz="12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whole</a:t>
            </a:r>
            <a:r>
              <a:rPr sz="12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r>
              <a:rPr sz="12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into.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1050" spc="-15" baseline="31746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796257" y="3782097"/>
            <a:ext cx="9334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spc="65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93020" y="7020955"/>
            <a:ext cx="94361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Cozumel,</a:t>
            </a:r>
            <a:r>
              <a:rPr sz="850" spc="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FFFFFF"/>
                </a:solidFill>
                <a:latin typeface="Arial"/>
                <a:cs typeface="Arial"/>
              </a:rPr>
              <a:t>Mexico 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627901" y="3157435"/>
            <a:ext cx="7437120" cy="3359150"/>
            <a:chOff x="6627901" y="3157435"/>
            <a:chExt cx="7437120" cy="335915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63821" y="6092614"/>
              <a:ext cx="1350253" cy="4113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67463" y="6078309"/>
              <a:ext cx="1797329" cy="43822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627901" y="3157435"/>
              <a:ext cx="3193415" cy="2479675"/>
            </a:xfrm>
            <a:custGeom>
              <a:avLst/>
              <a:gdLst/>
              <a:ahLst/>
              <a:cxnLst/>
              <a:rect l="l" t="t" r="r" b="b"/>
              <a:pathLst>
                <a:path w="3193415" h="2479675">
                  <a:moveTo>
                    <a:pt x="3192983" y="0"/>
                  </a:moveTo>
                  <a:lnTo>
                    <a:pt x="0" y="0"/>
                  </a:lnTo>
                  <a:lnTo>
                    <a:pt x="0" y="2479357"/>
                  </a:lnTo>
                  <a:lnTo>
                    <a:pt x="3192983" y="2479357"/>
                  </a:lnTo>
                  <a:lnTo>
                    <a:pt x="3192983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635595" y="2833143"/>
            <a:ext cx="3048000" cy="2777490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5"/>
              </a:spcBef>
              <a:tabLst>
                <a:tab pos="1502410" algn="l"/>
              </a:tabLst>
            </a:pPr>
            <a:r>
              <a:rPr sz="4950" dirty="0">
                <a:solidFill>
                  <a:srgbClr val="FFFFFF"/>
                </a:solidFill>
                <a:latin typeface="Kapra Regular"/>
                <a:cs typeface="Kapra Regular"/>
              </a:rPr>
              <a:t>T H I </a:t>
            </a:r>
            <a:r>
              <a:rPr sz="495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4950" dirty="0">
                <a:solidFill>
                  <a:srgbClr val="FFFFFF"/>
                </a:solidFill>
                <a:latin typeface="Kapra Regular"/>
                <a:cs typeface="Kapra Regular"/>
              </a:rPr>
              <a:t>	I</a:t>
            </a:r>
            <a:r>
              <a:rPr sz="495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95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endParaRPr sz="4950">
              <a:latin typeface="Kapra Regular"/>
              <a:cs typeface="Kapra Regular"/>
            </a:endParaRPr>
          </a:p>
          <a:p>
            <a:pPr marL="12700" marR="5080" algn="ctr">
              <a:lnSpc>
                <a:spcPct val="121600"/>
              </a:lnSpc>
            </a:pPr>
            <a:r>
              <a:rPr sz="4950" dirty="0">
                <a:solidFill>
                  <a:srgbClr val="FFFFFF"/>
                </a:solidFill>
                <a:latin typeface="Kapra Regular"/>
                <a:cs typeface="Kapra Regular"/>
              </a:rPr>
              <a:t>U N C H A R</a:t>
            </a:r>
            <a:r>
              <a:rPr sz="4950" spc="-10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950" dirty="0">
                <a:solidFill>
                  <a:srgbClr val="FFFFFF"/>
                </a:solidFill>
                <a:latin typeface="Kapra Regular"/>
                <a:cs typeface="Kapra Regular"/>
              </a:rPr>
              <a:t>T E </a:t>
            </a:r>
            <a:r>
              <a:rPr sz="4950" spc="-50" dirty="0">
                <a:solidFill>
                  <a:srgbClr val="FFFFFF"/>
                </a:solidFill>
                <a:latin typeface="Kapra Regular"/>
                <a:cs typeface="Kapra Regular"/>
              </a:rPr>
              <a:t>D </a:t>
            </a:r>
            <a:r>
              <a:rPr sz="4950" dirty="0">
                <a:solidFill>
                  <a:srgbClr val="FFFFFF"/>
                </a:solidFill>
                <a:latin typeface="Kapra Regular"/>
                <a:cs typeface="Kapra Regular"/>
              </a:rPr>
              <a:t>A D V E N T U R </a:t>
            </a:r>
            <a:r>
              <a:rPr sz="49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4950">
              <a:latin typeface="Kapra Regular"/>
              <a:cs typeface="Kapra Regular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521581" y="2284887"/>
            <a:ext cx="4342130" cy="6892925"/>
            <a:chOff x="10521581" y="2284887"/>
            <a:chExt cx="4342130" cy="6892925"/>
          </a:xfrm>
        </p:grpSpPr>
        <p:sp>
          <p:nvSpPr>
            <p:cNvPr id="22" name="object 22"/>
            <p:cNvSpPr/>
            <p:nvPr/>
          </p:nvSpPr>
          <p:spPr>
            <a:xfrm>
              <a:off x="10985894" y="3856608"/>
              <a:ext cx="170815" cy="187960"/>
            </a:xfrm>
            <a:custGeom>
              <a:avLst/>
              <a:gdLst/>
              <a:ahLst/>
              <a:cxnLst/>
              <a:rect l="l" t="t" r="r" b="b"/>
              <a:pathLst>
                <a:path w="170815" h="187960">
                  <a:moveTo>
                    <a:pt x="170649" y="73660"/>
                  </a:moveTo>
                  <a:lnTo>
                    <a:pt x="106616" y="73660"/>
                  </a:lnTo>
                  <a:lnTo>
                    <a:pt x="106616" y="0"/>
                  </a:lnTo>
                  <a:lnTo>
                    <a:pt x="63677" y="0"/>
                  </a:lnTo>
                  <a:lnTo>
                    <a:pt x="63677" y="73660"/>
                  </a:lnTo>
                  <a:lnTo>
                    <a:pt x="0" y="73660"/>
                  </a:lnTo>
                  <a:lnTo>
                    <a:pt x="0" y="115570"/>
                  </a:lnTo>
                  <a:lnTo>
                    <a:pt x="63677" y="115570"/>
                  </a:lnTo>
                  <a:lnTo>
                    <a:pt x="63677" y="187960"/>
                  </a:lnTo>
                  <a:lnTo>
                    <a:pt x="106616" y="187960"/>
                  </a:lnTo>
                  <a:lnTo>
                    <a:pt x="106616" y="115570"/>
                  </a:lnTo>
                  <a:lnTo>
                    <a:pt x="170649" y="115570"/>
                  </a:lnTo>
                  <a:lnTo>
                    <a:pt x="170649" y="73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55132" y="3836551"/>
              <a:ext cx="189077" cy="23751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486248" y="3836555"/>
              <a:ext cx="53340" cy="234315"/>
            </a:xfrm>
            <a:custGeom>
              <a:avLst/>
              <a:gdLst/>
              <a:ahLst/>
              <a:cxnLst/>
              <a:rect l="l" t="t" r="r" b="b"/>
              <a:pathLst>
                <a:path w="53340" h="234314">
                  <a:moveTo>
                    <a:pt x="52882" y="0"/>
                  </a:moveTo>
                  <a:lnTo>
                    <a:pt x="0" y="0"/>
                  </a:lnTo>
                  <a:lnTo>
                    <a:pt x="0" y="234251"/>
                  </a:lnTo>
                  <a:lnTo>
                    <a:pt x="52882" y="234251"/>
                  </a:lnTo>
                  <a:lnTo>
                    <a:pt x="528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96107" y="3836565"/>
              <a:ext cx="168998" cy="2342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14349" y="3832541"/>
              <a:ext cx="168998" cy="24262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45295" y="3832541"/>
              <a:ext cx="168998" cy="2426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48419" y="3836560"/>
              <a:ext cx="209486" cy="23425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603366" y="3836555"/>
              <a:ext cx="556895" cy="234315"/>
            </a:xfrm>
            <a:custGeom>
              <a:avLst/>
              <a:gdLst/>
              <a:ahLst/>
              <a:cxnLst/>
              <a:rect l="l" t="t" r="r" b="b"/>
              <a:pathLst>
                <a:path w="556894" h="234314">
                  <a:moveTo>
                    <a:pt x="52882" y="0"/>
                  </a:moveTo>
                  <a:lnTo>
                    <a:pt x="0" y="0"/>
                  </a:lnTo>
                  <a:lnTo>
                    <a:pt x="0" y="234251"/>
                  </a:lnTo>
                  <a:lnTo>
                    <a:pt x="52882" y="234251"/>
                  </a:lnTo>
                  <a:lnTo>
                    <a:pt x="52882" y="0"/>
                  </a:lnTo>
                  <a:close/>
                </a:path>
                <a:path w="556894" h="234314">
                  <a:moveTo>
                    <a:pt x="251421" y="188417"/>
                  </a:moveTo>
                  <a:lnTo>
                    <a:pt x="162737" y="188417"/>
                  </a:lnTo>
                  <a:lnTo>
                    <a:pt x="162737" y="457"/>
                  </a:lnTo>
                  <a:lnTo>
                    <a:pt x="109855" y="457"/>
                  </a:lnTo>
                  <a:lnTo>
                    <a:pt x="109855" y="188417"/>
                  </a:lnTo>
                  <a:lnTo>
                    <a:pt x="109855" y="234137"/>
                  </a:lnTo>
                  <a:lnTo>
                    <a:pt x="251421" y="234137"/>
                  </a:lnTo>
                  <a:lnTo>
                    <a:pt x="251421" y="188417"/>
                  </a:lnTo>
                  <a:close/>
                </a:path>
                <a:path w="556894" h="234314">
                  <a:moveTo>
                    <a:pt x="556348" y="469"/>
                  </a:moveTo>
                  <a:lnTo>
                    <a:pt x="411441" y="469"/>
                  </a:lnTo>
                  <a:lnTo>
                    <a:pt x="411441" y="46189"/>
                  </a:lnTo>
                  <a:lnTo>
                    <a:pt x="411441" y="100799"/>
                  </a:lnTo>
                  <a:lnTo>
                    <a:pt x="411441" y="147789"/>
                  </a:lnTo>
                  <a:lnTo>
                    <a:pt x="411441" y="234149"/>
                  </a:lnTo>
                  <a:lnTo>
                    <a:pt x="464324" y="234149"/>
                  </a:lnTo>
                  <a:lnTo>
                    <a:pt x="464324" y="147789"/>
                  </a:lnTo>
                  <a:lnTo>
                    <a:pt x="540626" y="147789"/>
                  </a:lnTo>
                  <a:lnTo>
                    <a:pt x="540626" y="100799"/>
                  </a:lnTo>
                  <a:lnTo>
                    <a:pt x="464324" y="100799"/>
                  </a:lnTo>
                  <a:lnTo>
                    <a:pt x="464324" y="46189"/>
                  </a:lnTo>
                  <a:lnTo>
                    <a:pt x="556348" y="46189"/>
                  </a:lnTo>
                  <a:lnTo>
                    <a:pt x="556348" y="4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06387" y="3836549"/>
              <a:ext cx="188747" cy="23766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988751" y="3070948"/>
              <a:ext cx="2806065" cy="1000125"/>
            </a:xfrm>
            <a:custGeom>
              <a:avLst/>
              <a:gdLst/>
              <a:ahLst/>
              <a:cxnLst/>
              <a:rect l="l" t="t" r="r" b="b"/>
              <a:pathLst>
                <a:path w="2806065" h="1000125">
                  <a:moveTo>
                    <a:pt x="292519" y="187833"/>
                  </a:moveTo>
                  <a:lnTo>
                    <a:pt x="288302" y="126238"/>
                  </a:lnTo>
                  <a:lnTo>
                    <a:pt x="275780" y="78587"/>
                  </a:lnTo>
                  <a:lnTo>
                    <a:pt x="255092" y="43649"/>
                  </a:lnTo>
                  <a:lnTo>
                    <a:pt x="189928" y="7035"/>
                  </a:lnTo>
                  <a:lnTo>
                    <a:pt x="145770" y="2921"/>
                  </a:lnTo>
                  <a:lnTo>
                    <a:pt x="95910" y="9448"/>
                  </a:lnTo>
                  <a:lnTo>
                    <a:pt x="57975" y="27711"/>
                  </a:lnTo>
                  <a:lnTo>
                    <a:pt x="30695" y="55753"/>
                  </a:lnTo>
                  <a:lnTo>
                    <a:pt x="12788" y="91630"/>
                  </a:lnTo>
                  <a:lnTo>
                    <a:pt x="2984" y="133362"/>
                  </a:lnTo>
                  <a:lnTo>
                    <a:pt x="0" y="179019"/>
                  </a:lnTo>
                  <a:lnTo>
                    <a:pt x="990" y="188277"/>
                  </a:lnTo>
                  <a:lnTo>
                    <a:pt x="4279" y="194310"/>
                  </a:lnTo>
                  <a:lnTo>
                    <a:pt x="10312" y="197599"/>
                  </a:lnTo>
                  <a:lnTo>
                    <a:pt x="19570" y="198589"/>
                  </a:lnTo>
                  <a:lnTo>
                    <a:pt x="77292" y="198589"/>
                  </a:lnTo>
                  <a:lnTo>
                    <a:pt x="98437" y="146545"/>
                  </a:lnTo>
                  <a:lnTo>
                    <a:pt x="105168" y="118008"/>
                  </a:lnTo>
                  <a:lnTo>
                    <a:pt x="119964" y="97726"/>
                  </a:lnTo>
                  <a:lnTo>
                    <a:pt x="145770" y="90004"/>
                  </a:lnTo>
                  <a:lnTo>
                    <a:pt x="174053" y="98577"/>
                  </a:lnTo>
                  <a:lnTo>
                    <a:pt x="188569" y="121183"/>
                  </a:lnTo>
                  <a:lnTo>
                    <a:pt x="193929" y="153149"/>
                  </a:lnTo>
                  <a:lnTo>
                    <a:pt x="194691" y="189788"/>
                  </a:lnTo>
                  <a:lnTo>
                    <a:pt x="194691" y="209359"/>
                  </a:lnTo>
                  <a:lnTo>
                    <a:pt x="192684" y="237578"/>
                  </a:lnTo>
                  <a:lnTo>
                    <a:pt x="186004" y="259740"/>
                  </a:lnTo>
                  <a:lnTo>
                    <a:pt x="171437" y="274561"/>
                  </a:lnTo>
                  <a:lnTo>
                    <a:pt x="145770" y="280771"/>
                  </a:lnTo>
                  <a:lnTo>
                    <a:pt x="135991" y="280771"/>
                  </a:lnTo>
                  <a:lnTo>
                    <a:pt x="126733" y="281762"/>
                  </a:lnTo>
                  <a:lnTo>
                    <a:pt x="120700" y="285051"/>
                  </a:lnTo>
                  <a:lnTo>
                    <a:pt x="117411" y="291084"/>
                  </a:lnTo>
                  <a:lnTo>
                    <a:pt x="116420" y="300329"/>
                  </a:lnTo>
                  <a:lnTo>
                    <a:pt x="116420" y="366852"/>
                  </a:lnTo>
                  <a:lnTo>
                    <a:pt x="120332" y="371754"/>
                  </a:lnTo>
                  <a:lnTo>
                    <a:pt x="132080" y="372732"/>
                  </a:lnTo>
                  <a:lnTo>
                    <a:pt x="145770" y="372732"/>
                  </a:lnTo>
                  <a:lnTo>
                    <a:pt x="171437" y="377837"/>
                  </a:lnTo>
                  <a:lnTo>
                    <a:pt x="186004" y="392303"/>
                  </a:lnTo>
                  <a:lnTo>
                    <a:pt x="192684" y="414832"/>
                  </a:lnTo>
                  <a:lnTo>
                    <a:pt x="194691" y="444144"/>
                  </a:lnTo>
                  <a:lnTo>
                    <a:pt x="194691" y="500888"/>
                  </a:lnTo>
                  <a:lnTo>
                    <a:pt x="193929" y="537527"/>
                  </a:lnTo>
                  <a:lnTo>
                    <a:pt x="188569" y="569493"/>
                  </a:lnTo>
                  <a:lnTo>
                    <a:pt x="174053" y="592112"/>
                  </a:lnTo>
                  <a:lnTo>
                    <a:pt x="145770" y="600684"/>
                  </a:lnTo>
                  <a:lnTo>
                    <a:pt x="119964" y="592963"/>
                  </a:lnTo>
                  <a:lnTo>
                    <a:pt x="105168" y="572681"/>
                  </a:lnTo>
                  <a:lnTo>
                    <a:pt x="98437" y="544144"/>
                  </a:lnTo>
                  <a:lnTo>
                    <a:pt x="96850" y="511657"/>
                  </a:lnTo>
                  <a:lnTo>
                    <a:pt x="95859" y="502412"/>
                  </a:lnTo>
                  <a:lnTo>
                    <a:pt x="19570" y="492086"/>
                  </a:lnTo>
                  <a:lnTo>
                    <a:pt x="0" y="511657"/>
                  </a:lnTo>
                  <a:lnTo>
                    <a:pt x="2984" y="557314"/>
                  </a:lnTo>
                  <a:lnTo>
                    <a:pt x="12788" y="599059"/>
                  </a:lnTo>
                  <a:lnTo>
                    <a:pt x="30695" y="634923"/>
                  </a:lnTo>
                  <a:lnTo>
                    <a:pt x="57975" y="662978"/>
                  </a:lnTo>
                  <a:lnTo>
                    <a:pt x="95910" y="681240"/>
                  </a:lnTo>
                  <a:lnTo>
                    <a:pt x="145770" y="687755"/>
                  </a:lnTo>
                  <a:lnTo>
                    <a:pt x="189788" y="683641"/>
                  </a:lnTo>
                  <a:lnTo>
                    <a:pt x="225996" y="670471"/>
                  </a:lnTo>
                  <a:lnTo>
                    <a:pt x="274904" y="612089"/>
                  </a:lnTo>
                  <a:lnTo>
                    <a:pt x="287629" y="564438"/>
                  </a:lnTo>
                  <a:lnTo>
                    <a:pt x="292519" y="502843"/>
                  </a:lnTo>
                  <a:lnTo>
                    <a:pt x="292519" y="431431"/>
                  </a:lnTo>
                  <a:lnTo>
                    <a:pt x="290372" y="396227"/>
                  </a:lnTo>
                  <a:lnTo>
                    <a:pt x="284200" y="369189"/>
                  </a:lnTo>
                  <a:lnTo>
                    <a:pt x="274358" y="347091"/>
                  </a:lnTo>
                  <a:lnTo>
                    <a:pt x="261213" y="326745"/>
                  </a:lnTo>
                  <a:lnTo>
                    <a:pt x="274358" y="306387"/>
                  </a:lnTo>
                  <a:lnTo>
                    <a:pt x="284200" y="284187"/>
                  </a:lnTo>
                  <a:lnTo>
                    <a:pt x="290372" y="256870"/>
                  </a:lnTo>
                  <a:lnTo>
                    <a:pt x="292519" y="221094"/>
                  </a:lnTo>
                  <a:lnTo>
                    <a:pt x="292519" y="187833"/>
                  </a:lnTo>
                  <a:close/>
                </a:path>
                <a:path w="2806065" h="1000125">
                  <a:moveTo>
                    <a:pt x="629348" y="198602"/>
                  </a:moveTo>
                  <a:lnTo>
                    <a:pt x="625271" y="133146"/>
                  </a:lnTo>
                  <a:lnTo>
                    <a:pt x="614819" y="90004"/>
                  </a:lnTo>
                  <a:lnTo>
                    <a:pt x="613041" y="82651"/>
                  </a:lnTo>
                  <a:lnTo>
                    <a:pt x="592658" y="45732"/>
                  </a:lnTo>
                  <a:lnTo>
                    <a:pt x="564121" y="21043"/>
                  </a:lnTo>
                  <a:lnTo>
                    <a:pt x="531520" y="8763"/>
                  </a:lnTo>
                  <a:lnTo>
                    <a:pt x="531520" y="189788"/>
                  </a:lnTo>
                  <a:lnTo>
                    <a:pt x="531520" y="500900"/>
                  </a:lnTo>
                  <a:lnTo>
                    <a:pt x="530758" y="537540"/>
                  </a:lnTo>
                  <a:lnTo>
                    <a:pt x="525411" y="569493"/>
                  </a:lnTo>
                  <a:lnTo>
                    <a:pt x="510882" y="592099"/>
                  </a:lnTo>
                  <a:lnTo>
                    <a:pt x="482600" y="600684"/>
                  </a:lnTo>
                  <a:lnTo>
                    <a:pt x="454329" y="591959"/>
                  </a:lnTo>
                  <a:lnTo>
                    <a:pt x="439813" y="569125"/>
                  </a:lnTo>
                  <a:lnTo>
                    <a:pt x="434454" y="537121"/>
                  </a:lnTo>
                  <a:lnTo>
                    <a:pt x="433692" y="500900"/>
                  </a:lnTo>
                  <a:lnTo>
                    <a:pt x="433692" y="189788"/>
                  </a:lnTo>
                  <a:lnTo>
                    <a:pt x="434454" y="153555"/>
                  </a:lnTo>
                  <a:lnTo>
                    <a:pt x="439813" y="121551"/>
                  </a:lnTo>
                  <a:lnTo>
                    <a:pt x="454329" y="98717"/>
                  </a:lnTo>
                  <a:lnTo>
                    <a:pt x="482600" y="90004"/>
                  </a:lnTo>
                  <a:lnTo>
                    <a:pt x="510882" y="98577"/>
                  </a:lnTo>
                  <a:lnTo>
                    <a:pt x="525411" y="121183"/>
                  </a:lnTo>
                  <a:lnTo>
                    <a:pt x="530758" y="153149"/>
                  </a:lnTo>
                  <a:lnTo>
                    <a:pt x="531520" y="189788"/>
                  </a:lnTo>
                  <a:lnTo>
                    <a:pt x="531520" y="8763"/>
                  </a:lnTo>
                  <a:lnTo>
                    <a:pt x="527443" y="7226"/>
                  </a:lnTo>
                  <a:lnTo>
                    <a:pt x="482600" y="2933"/>
                  </a:lnTo>
                  <a:lnTo>
                    <a:pt x="437769" y="7162"/>
                  </a:lnTo>
                  <a:lnTo>
                    <a:pt x="401078" y="20828"/>
                  </a:lnTo>
                  <a:lnTo>
                    <a:pt x="352158" y="82207"/>
                  </a:lnTo>
                  <a:lnTo>
                    <a:pt x="339928" y="132803"/>
                  </a:lnTo>
                  <a:lnTo>
                    <a:pt x="335851" y="198602"/>
                  </a:lnTo>
                  <a:lnTo>
                    <a:pt x="335851" y="492086"/>
                  </a:lnTo>
                  <a:lnTo>
                    <a:pt x="339928" y="557872"/>
                  </a:lnTo>
                  <a:lnTo>
                    <a:pt x="352158" y="608469"/>
                  </a:lnTo>
                  <a:lnTo>
                    <a:pt x="372541" y="645312"/>
                  </a:lnTo>
                  <a:lnTo>
                    <a:pt x="437769" y="683514"/>
                  </a:lnTo>
                  <a:lnTo>
                    <a:pt x="482600" y="687755"/>
                  </a:lnTo>
                  <a:lnTo>
                    <a:pt x="527443" y="683450"/>
                  </a:lnTo>
                  <a:lnTo>
                    <a:pt x="564121" y="669632"/>
                  </a:lnTo>
                  <a:lnTo>
                    <a:pt x="592658" y="644944"/>
                  </a:lnTo>
                  <a:lnTo>
                    <a:pt x="613041" y="608037"/>
                  </a:lnTo>
                  <a:lnTo>
                    <a:pt x="614819" y="600684"/>
                  </a:lnTo>
                  <a:lnTo>
                    <a:pt x="625271" y="557530"/>
                  </a:lnTo>
                  <a:lnTo>
                    <a:pt x="629348" y="492086"/>
                  </a:lnTo>
                  <a:lnTo>
                    <a:pt x="629348" y="198602"/>
                  </a:lnTo>
                  <a:close/>
                </a:path>
                <a:path w="2806065" h="1000125">
                  <a:moveTo>
                    <a:pt x="781748" y="62636"/>
                  </a:moveTo>
                  <a:lnTo>
                    <a:pt x="777240" y="40157"/>
                  </a:lnTo>
                  <a:lnTo>
                    <a:pt x="775474" y="37541"/>
                  </a:lnTo>
                  <a:lnTo>
                    <a:pt x="764933" y="21856"/>
                  </a:lnTo>
                  <a:lnTo>
                    <a:pt x="749223" y="11303"/>
                  </a:lnTo>
                  <a:lnTo>
                    <a:pt x="749223" y="62636"/>
                  </a:lnTo>
                  <a:lnTo>
                    <a:pt x="747318" y="72237"/>
                  </a:lnTo>
                  <a:lnTo>
                    <a:pt x="742035" y="80035"/>
                  </a:lnTo>
                  <a:lnTo>
                    <a:pt x="734072" y="85255"/>
                  </a:lnTo>
                  <a:lnTo>
                    <a:pt x="724141" y="87172"/>
                  </a:lnTo>
                  <a:lnTo>
                    <a:pt x="714527" y="85255"/>
                  </a:lnTo>
                  <a:lnTo>
                    <a:pt x="706742" y="80035"/>
                  </a:lnTo>
                  <a:lnTo>
                    <a:pt x="701522" y="72237"/>
                  </a:lnTo>
                  <a:lnTo>
                    <a:pt x="699604" y="62636"/>
                  </a:lnTo>
                  <a:lnTo>
                    <a:pt x="701522" y="52692"/>
                  </a:lnTo>
                  <a:lnTo>
                    <a:pt x="706742" y="44742"/>
                  </a:lnTo>
                  <a:lnTo>
                    <a:pt x="714527" y="39458"/>
                  </a:lnTo>
                  <a:lnTo>
                    <a:pt x="724141" y="37541"/>
                  </a:lnTo>
                  <a:lnTo>
                    <a:pt x="734072" y="39458"/>
                  </a:lnTo>
                  <a:lnTo>
                    <a:pt x="742035" y="44742"/>
                  </a:lnTo>
                  <a:lnTo>
                    <a:pt x="747318" y="52692"/>
                  </a:lnTo>
                  <a:lnTo>
                    <a:pt x="749223" y="62636"/>
                  </a:lnTo>
                  <a:lnTo>
                    <a:pt x="749223" y="11303"/>
                  </a:lnTo>
                  <a:lnTo>
                    <a:pt x="746620" y="9550"/>
                  </a:lnTo>
                  <a:lnTo>
                    <a:pt x="724141" y="5041"/>
                  </a:lnTo>
                  <a:lnTo>
                    <a:pt x="701992" y="9550"/>
                  </a:lnTo>
                  <a:lnTo>
                    <a:pt x="683856" y="21856"/>
                  </a:lnTo>
                  <a:lnTo>
                    <a:pt x="671601" y="40157"/>
                  </a:lnTo>
                  <a:lnTo>
                    <a:pt x="667092" y="62636"/>
                  </a:lnTo>
                  <a:lnTo>
                    <a:pt x="671601" y="84785"/>
                  </a:lnTo>
                  <a:lnTo>
                    <a:pt x="683856" y="102920"/>
                  </a:lnTo>
                  <a:lnTo>
                    <a:pt x="701992" y="115163"/>
                  </a:lnTo>
                  <a:lnTo>
                    <a:pt x="724141" y="119672"/>
                  </a:lnTo>
                  <a:lnTo>
                    <a:pt x="746620" y="115163"/>
                  </a:lnTo>
                  <a:lnTo>
                    <a:pt x="764933" y="102920"/>
                  </a:lnTo>
                  <a:lnTo>
                    <a:pt x="775627" y="87172"/>
                  </a:lnTo>
                  <a:lnTo>
                    <a:pt x="777240" y="84785"/>
                  </a:lnTo>
                  <a:lnTo>
                    <a:pt x="781748" y="62636"/>
                  </a:lnTo>
                  <a:close/>
                </a:path>
                <a:path w="2806065" h="1000125">
                  <a:moveTo>
                    <a:pt x="862164" y="10172"/>
                  </a:moveTo>
                  <a:lnTo>
                    <a:pt x="858748" y="5600"/>
                  </a:lnTo>
                  <a:lnTo>
                    <a:pt x="814260" y="5600"/>
                  </a:lnTo>
                  <a:lnTo>
                    <a:pt x="810882" y="9550"/>
                  </a:lnTo>
                  <a:lnTo>
                    <a:pt x="810755" y="10172"/>
                  </a:lnTo>
                  <a:lnTo>
                    <a:pt x="809701" y="18148"/>
                  </a:lnTo>
                  <a:lnTo>
                    <a:pt x="740676" y="393471"/>
                  </a:lnTo>
                  <a:lnTo>
                    <a:pt x="739533" y="400316"/>
                  </a:lnTo>
                  <a:lnTo>
                    <a:pt x="742962" y="404876"/>
                  </a:lnTo>
                  <a:lnTo>
                    <a:pt x="787450" y="404876"/>
                  </a:lnTo>
                  <a:lnTo>
                    <a:pt x="790867" y="400888"/>
                  </a:lnTo>
                  <a:lnTo>
                    <a:pt x="792010" y="392328"/>
                  </a:lnTo>
                  <a:lnTo>
                    <a:pt x="861034" y="17005"/>
                  </a:lnTo>
                  <a:lnTo>
                    <a:pt x="862164" y="10172"/>
                  </a:lnTo>
                  <a:close/>
                </a:path>
                <a:path w="2806065" h="1000125">
                  <a:moveTo>
                    <a:pt x="934605" y="347840"/>
                  </a:moveTo>
                  <a:lnTo>
                    <a:pt x="930097" y="325361"/>
                  </a:lnTo>
                  <a:lnTo>
                    <a:pt x="928331" y="322732"/>
                  </a:lnTo>
                  <a:lnTo>
                    <a:pt x="917790" y="307060"/>
                  </a:lnTo>
                  <a:lnTo>
                    <a:pt x="902093" y="296506"/>
                  </a:lnTo>
                  <a:lnTo>
                    <a:pt x="902093" y="347840"/>
                  </a:lnTo>
                  <a:lnTo>
                    <a:pt x="900188" y="357441"/>
                  </a:lnTo>
                  <a:lnTo>
                    <a:pt x="894905" y="365226"/>
                  </a:lnTo>
                  <a:lnTo>
                    <a:pt x="886942" y="370459"/>
                  </a:lnTo>
                  <a:lnTo>
                    <a:pt x="876998" y="372364"/>
                  </a:lnTo>
                  <a:lnTo>
                    <a:pt x="867397" y="370459"/>
                  </a:lnTo>
                  <a:lnTo>
                    <a:pt x="859612" y="365226"/>
                  </a:lnTo>
                  <a:lnTo>
                    <a:pt x="854392" y="357441"/>
                  </a:lnTo>
                  <a:lnTo>
                    <a:pt x="852474" y="347840"/>
                  </a:lnTo>
                  <a:lnTo>
                    <a:pt x="854392" y="337896"/>
                  </a:lnTo>
                  <a:lnTo>
                    <a:pt x="859612" y="329933"/>
                  </a:lnTo>
                  <a:lnTo>
                    <a:pt x="867397" y="324650"/>
                  </a:lnTo>
                  <a:lnTo>
                    <a:pt x="876998" y="322732"/>
                  </a:lnTo>
                  <a:lnTo>
                    <a:pt x="886942" y="324650"/>
                  </a:lnTo>
                  <a:lnTo>
                    <a:pt x="894905" y="329933"/>
                  </a:lnTo>
                  <a:lnTo>
                    <a:pt x="900188" y="337896"/>
                  </a:lnTo>
                  <a:lnTo>
                    <a:pt x="902093" y="347840"/>
                  </a:lnTo>
                  <a:lnTo>
                    <a:pt x="902093" y="296506"/>
                  </a:lnTo>
                  <a:lnTo>
                    <a:pt x="899477" y="294741"/>
                  </a:lnTo>
                  <a:lnTo>
                    <a:pt x="876998" y="290233"/>
                  </a:lnTo>
                  <a:lnTo>
                    <a:pt x="854862" y="294741"/>
                  </a:lnTo>
                  <a:lnTo>
                    <a:pt x="836726" y="307060"/>
                  </a:lnTo>
                  <a:lnTo>
                    <a:pt x="824471" y="325361"/>
                  </a:lnTo>
                  <a:lnTo>
                    <a:pt x="819962" y="347840"/>
                  </a:lnTo>
                  <a:lnTo>
                    <a:pt x="824471" y="369976"/>
                  </a:lnTo>
                  <a:lnTo>
                    <a:pt x="836726" y="388112"/>
                  </a:lnTo>
                  <a:lnTo>
                    <a:pt x="854862" y="400367"/>
                  </a:lnTo>
                  <a:lnTo>
                    <a:pt x="876998" y="404876"/>
                  </a:lnTo>
                  <a:lnTo>
                    <a:pt x="899477" y="400367"/>
                  </a:lnTo>
                  <a:lnTo>
                    <a:pt x="917790" y="388112"/>
                  </a:lnTo>
                  <a:lnTo>
                    <a:pt x="928484" y="372364"/>
                  </a:lnTo>
                  <a:lnTo>
                    <a:pt x="930097" y="369976"/>
                  </a:lnTo>
                  <a:lnTo>
                    <a:pt x="934605" y="347840"/>
                  </a:lnTo>
                  <a:close/>
                </a:path>
                <a:path w="2806065" h="1000125">
                  <a:moveTo>
                    <a:pt x="1360106" y="195656"/>
                  </a:moveTo>
                  <a:lnTo>
                    <a:pt x="1356029" y="130213"/>
                  </a:lnTo>
                  <a:lnTo>
                    <a:pt x="1346288" y="90004"/>
                  </a:lnTo>
                  <a:lnTo>
                    <a:pt x="1343799" y="79705"/>
                  </a:lnTo>
                  <a:lnTo>
                    <a:pt x="1323416" y="42799"/>
                  </a:lnTo>
                  <a:lnTo>
                    <a:pt x="1294879" y="18110"/>
                  </a:lnTo>
                  <a:lnTo>
                    <a:pt x="1262265" y="5829"/>
                  </a:lnTo>
                  <a:lnTo>
                    <a:pt x="1262265" y="189788"/>
                  </a:lnTo>
                  <a:lnTo>
                    <a:pt x="1262265" y="500900"/>
                  </a:lnTo>
                  <a:lnTo>
                    <a:pt x="1261491" y="537540"/>
                  </a:lnTo>
                  <a:lnTo>
                    <a:pt x="1256144" y="569493"/>
                  </a:lnTo>
                  <a:lnTo>
                    <a:pt x="1241628" y="592099"/>
                  </a:lnTo>
                  <a:lnTo>
                    <a:pt x="1213358" y="600684"/>
                  </a:lnTo>
                  <a:lnTo>
                    <a:pt x="1185075" y="591959"/>
                  </a:lnTo>
                  <a:lnTo>
                    <a:pt x="1170559" y="569125"/>
                  </a:lnTo>
                  <a:lnTo>
                    <a:pt x="1165212" y="537121"/>
                  </a:lnTo>
                  <a:lnTo>
                    <a:pt x="1164450" y="500900"/>
                  </a:lnTo>
                  <a:lnTo>
                    <a:pt x="1164450" y="189788"/>
                  </a:lnTo>
                  <a:lnTo>
                    <a:pt x="1165212" y="153555"/>
                  </a:lnTo>
                  <a:lnTo>
                    <a:pt x="1170559" y="121551"/>
                  </a:lnTo>
                  <a:lnTo>
                    <a:pt x="1185075" y="98717"/>
                  </a:lnTo>
                  <a:lnTo>
                    <a:pt x="1213358" y="90004"/>
                  </a:lnTo>
                  <a:lnTo>
                    <a:pt x="1241628" y="98577"/>
                  </a:lnTo>
                  <a:lnTo>
                    <a:pt x="1256144" y="121183"/>
                  </a:lnTo>
                  <a:lnTo>
                    <a:pt x="1261491" y="153149"/>
                  </a:lnTo>
                  <a:lnTo>
                    <a:pt x="1262265" y="189788"/>
                  </a:lnTo>
                  <a:lnTo>
                    <a:pt x="1262265" y="5829"/>
                  </a:lnTo>
                  <a:lnTo>
                    <a:pt x="1258201" y="4292"/>
                  </a:lnTo>
                  <a:lnTo>
                    <a:pt x="1213358" y="0"/>
                  </a:lnTo>
                  <a:lnTo>
                    <a:pt x="1168514" y="4229"/>
                  </a:lnTo>
                  <a:lnTo>
                    <a:pt x="1131824" y="17894"/>
                  </a:lnTo>
                  <a:lnTo>
                    <a:pt x="1082916" y="79273"/>
                  </a:lnTo>
                  <a:lnTo>
                    <a:pt x="1070686" y="129870"/>
                  </a:lnTo>
                  <a:lnTo>
                    <a:pt x="1066609" y="195656"/>
                  </a:lnTo>
                  <a:lnTo>
                    <a:pt x="1066609" y="495020"/>
                  </a:lnTo>
                  <a:lnTo>
                    <a:pt x="1070686" y="560806"/>
                  </a:lnTo>
                  <a:lnTo>
                    <a:pt x="1082916" y="611403"/>
                  </a:lnTo>
                  <a:lnTo>
                    <a:pt x="1103287" y="648246"/>
                  </a:lnTo>
                  <a:lnTo>
                    <a:pt x="1168514" y="686447"/>
                  </a:lnTo>
                  <a:lnTo>
                    <a:pt x="1213358" y="690689"/>
                  </a:lnTo>
                  <a:lnTo>
                    <a:pt x="1258201" y="686384"/>
                  </a:lnTo>
                  <a:lnTo>
                    <a:pt x="1294879" y="672566"/>
                  </a:lnTo>
                  <a:lnTo>
                    <a:pt x="1323416" y="647877"/>
                  </a:lnTo>
                  <a:lnTo>
                    <a:pt x="1343799" y="610971"/>
                  </a:lnTo>
                  <a:lnTo>
                    <a:pt x="1346288" y="600684"/>
                  </a:lnTo>
                  <a:lnTo>
                    <a:pt x="1356029" y="560463"/>
                  </a:lnTo>
                  <a:lnTo>
                    <a:pt x="1360106" y="495020"/>
                  </a:lnTo>
                  <a:lnTo>
                    <a:pt x="1360106" y="195656"/>
                  </a:lnTo>
                  <a:close/>
                </a:path>
                <a:path w="2806065" h="1000125">
                  <a:moveTo>
                    <a:pt x="1650453" y="22491"/>
                  </a:moveTo>
                  <a:lnTo>
                    <a:pt x="1649463" y="13246"/>
                  </a:lnTo>
                  <a:lnTo>
                    <a:pt x="1646174" y="7213"/>
                  </a:lnTo>
                  <a:lnTo>
                    <a:pt x="1640128" y="3924"/>
                  </a:lnTo>
                  <a:lnTo>
                    <a:pt x="1630883" y="2933"/>
                  </a:lnTo>
                  <a:lnTo>
                    <a:pt x="1424470" y="2933"/>
                  </a:lnTo>
                  <a:lnTo>
                    <a:pt x="1415211" y="3924"/>
                  </a:lnTo>
                  <a:lnTo>
                    <a:pt x="1409179" y="7213"/>
                  </a:lnTo>
                  <a:lnTo>
                    <a:pt x="1405890" y="13246"/>
                  </a:lnTo>
                  <a:lnTo>
                    <a:pt x="1404899" y="22491"/>
                  </a:lnTo>
                  <a:lnTo>
                    <a:pt x="1404899" y="668185"/>
                  </a:lnTo>
                  <a:lnTo>
                    <a:pt x="1406575" y="679500"/>
                  </a:lnTo>
                  <a:lnTo>
                    <a:pt x="1411008" y="685304"/>
                  </a:lnTo>
                  <a:lnTo>
                    <a:pt x="1417281" y="687451"/>
                  </a:lnTo>
                  <a:lnTo>
                    <a:pt x="1424470" y="687755"/>
                  </a:lnTo>
                  <a:lnTo>
                    <a:pt x="1483169" y="687755"/>
                  </a:lnTo>
                  <a:lnTo>
                    <a:pt x="1502727" y="392303"/>
                  </a:lnTo>
                  <a:lnTo>
                    <a:pt x="1503032" y="380987"/>
                  </a:lnTo>
                  <a:lnTo>
                    <a:pt x="1505165" y="375183"/>
                  </a:lnTo>
                  <a:lnTo>
                    <a:pt x="1510982" y="373037"/>
                  </a:lnTo>
                  <a:lnTo>
                    <a:pt x="1522298" y="372732"/>
                  </a:lnTo>
                  <a:lnTo>
                    <a:pt x="1600555" y="372732"/>
                  </a:lnTo>
                  <a:lnTo>
                    <a:pt x="1609801" y="371741"/>
                  </a:lnTo>
                  <a:lnTo>
                    <a:pt x="1615846" y="368452"/>
                  </a:lnTo>
                  <a:lnTo>
                    <a:pt x="1619135" y="362407"/>
                  </a:lnTo>
                  <a:lnTo>
                    <a:pt x="1620126" y="353161"/>
                  </a:lnTo>
                  <a:lnTo>
                    <a:pt x="1620126" y="300329"/>
                  </a:lnTo>
                  <a:lnTo>
                    <a:pt x="1619135" y="291084"/>
                  </a:lnTo>
                  <a:lnTo>
                    <a:pt x="1615846" y="285051"/>
                  </a:lnTo>
                  <a:lnTo>
                    <a:pt x="1609801" y="281762"/>
                  </a:lnTo>
                  <a:lnTo>
                    <a:pt x="1600555" y="280771"/>
                  </a:lnTo>
                  <a:lnTo>
                    <a:pt x="1522298" y="280771"/>
                  </a:lnTo>
                  <a:lnTo>
                    <a:pt x="1510982" y="280466"/>
                  </a:lnTo>
                  <a:lnTo>
                    <a:pt x="1505165" y="278320"/>
                  </a:lnTo>
                  <a:lnTo>
                    <a:pt x="1503032" y="272516"/>
                  </a:lnTo>
                  <a:lnTo>
                    <a:pt x="1502727" y="261200"/>
                  </a:lnTo>
                  <a:lnTo>
                    <a:pt x="1502727" y="114465"/>
                  </a:lnTo>
                  <a:lnTo>
                    <a:pt x="1503032" y="103149"/>
                  </a:lnTo>
                  <a:lnTo>
                    <a:pt x="1505165" y="97345"/>
                  </a:lnTo>
                  <a:lnTo>
                    <a:pt x="1510982" y="95199"/>
                  </a:lnTo>
                  <a:lnTo>
                    <a:pt x="1522298" y="94894"/>
                  </a:lnTo>
                  <a:lnTo>
                    <a:pt x="1630883" y="94894"/>
                  </a:lnTo>
                  <a:lnTo>
                    <a:pt x="1640128" y="93903"/>
                  </a:lnTo>
                  <a:lnTo>
                    <a:pt x="1646174" y="90614"/>
                  </a:lnTo>
                  <a:lnTo>
                    <a:pt x="1649463" y="84569"/>
                  </a:lnTo>
                  <a:lnTo>
                    <a:pt x="1650453" y="75323"/>
                  </a:lnTo>
                  <a:lnTo>
                    <a:pt x="1650453" y="22491"/>
                  </a:lnTo>
                  <a:close/>
                </a:path>
                <a:path w="2806065" h="1000125">
                  <a:moveTo>
                    <a:pt x="1938769" y="22491"/>
                  </a:moveTo>
                  <a:lnTo>
                    <a:pt x="1937766" y="13246"/>
                  </a:lnTo>
                  <a:lnTo>
                    <a:pt x="1934476" y="7213"/>
                  </a:lnTo>
                  <a:lnTo>
                    <a:pt x="1928444" y="3924"/>
                  </a:lnTo>
                  <a:lnTo>
                    <a:pt x="1919198" y="2933"/>
                  </a:lnTo>
                  <a:lnTo>
                    <a:pt x="1712772" y="2933"/>
                  </a:lnTo>
                  <a:lnTo>
                    <a:pt x="1703514" y="3924"/>
                  </a:lnTo>
                  <a:lnTo>
                    <a:pt x="1697482" y="7213"/>
                  </a:lnTo>
                  <a:lnTo>
                    <a:pt x="1694192" y="13246"/>
                  </a:lnTo>
                  <a:lnTo>
                    <a:pt x="1693202" y="22491"/>
                  </a:lnTo>
                  <a:lnTo>
                    <a:pt x="1693202" y="668185"/>
                  </a:lnTo>
                  <a:lnTo>
                    <a:pt x="1694878" y="679500"/>
                  </a:lnTo>
                  <a:lnTo>
                    <a:pt x="1699310" y="685304"/>
                  </a:lnTo>
                  <a:lnTo>
                    <a:pt x="1705584" y="687451"/>
                  </a:lnTo>
                  <a:lnTo>
                    <a:pt x="1712772" y="687755"/>
                  </a:lnTo>
                  <a:lnTo>
                    <a:pt x="1771472" y="687755"/>
                  </a:lnTo>
                  <a:lnTo>
                    <a:pt x="1791042" y="392303"/>
                  </a:lnTo>
                  <a:lnTo>
                    <a:pt x="1791347" y="380987"/>
                  </a:lnTo>
                  <a:lnTo>
                    <a:pt x="1793481" y="375183"/>
                  </a:lnTo>
                  <a:lnTo>
                    <a:pt x="1799285" y="373037"/>
                  </a:lnTo>
                  <a:lnTo>
                    <a:pt x="1810600" y="372732"/>
                  </a:lnTo>
                  <a:lnTo>
                    <a:pt x="1888871" y="372732"/>
                  </a:lnTo>
                  <a:lnTo>
                    <a:pt x="1898116" y="371741"/>
                  </a:lnTo>
                  <a:lnTo>
                    <a:pt x="1904149" y="368452"/>
                  </a:lnTo>
                  <a:lnTo>
                    <a:pt x="1907438" y="362407"/>
                  </a:lnTo>
                  <a:lnTo>
                    <a:pt x="1908429" y="353161"/>
                  </a:lnTo>
                  <a:lnTo>
                    <a:pt x="1908429" y="300329"/>
                  </a:lnTo>
                  <a:lnTo>
                    <a:pt x="1907438" y="291084"/>
                  </a:lnTo>
                  <a:lnTo>
                    <a:pt x="1904149" y="285051"/>
                  </a:lnTo>
                  <a:lnTo>
                    <a:pt x="1898116" y="281762"/>
                  </a:lnTo>
                  <a:lnTo>
                    <a:pt x="1888871" y="280771"/>
                  </a:lnTo>
                  <a:lnTo>
                    <a:pt x="1810600" y="280771"/>
                  </a:lnTo>
                  <a:lnTo>
                    <a:pt x="1799285" y="280466"/>
                  </a:lnTo>
                  <a:lnTo>
                    <a:pt x="1793481" y="278320"/>
                  </a:lnTo>
                  <a:lnTo>
                    <a:pt x="1791347" y="272516"/>
                  </a:lnTo>
                  <a:lnTo>
                    <a:pt x="1791042" y="261200"/>
                  </a:lnTo>
                  <a:lnTo>
                    <a:pt x="1791042" y="114465"/>
                  </a:lnTo>
                  <a:lnTo>
                    <a:pt x="1791347" y="103149"/>
                  </a:lnTo>
                  <a:lnTo>
                    <a:pt x="1793481" y="97345"/>
                  </a:lnTo>
                  <a:lnTo>
                    <a:pt x="1799285" y="95199"/>
                  </a:lnTo>
                  <a:lnTo>
                    <a:pt x="1810600" y="94894"/>
                  </a:lnTo>
                  <a:lnTo>
                    <a:pt x="1919198" y="94894"/>
                  </a:lnTo>
                  <a:lnTo>
                    <a:pt x="1928444" y="93903"/>
                  </a:lnTo>
                  <a:lnTo>
                    <a:pt x="1934476" y="90614"/>
                  </a:lnTo>
                  <a:lnTo>
                    <a:pt x="1937766" y="84569"/>
                  </a:lnTo>
                  <a:lnTo>
                    <a:pt x="1938769" y="75323"/>
                  </a:lnTo>
                  <a:lnTo>
                    <a:pt x="1938769" y="22491"/>
                  </a:lnTo>
                  <a:close/>
                </a:path>
                <a:path w="2806065" h="1000125">
                  <a:moveTo>
                    <a:pt x="2184628" y="4902"/>
                  </a:moveTo>
                  <a:lnTo>
                    <a:pt x="2182457" y="2743"/>
                  </a:lnTo>
                  <a:lnTo>
                    <a:pt x="2077948" y="2743"/>
                  </a:lnTo>
                  <a:lnTo>
                    <a:pt x="2075789" y="4902"/>
                  </a:lnTo>
                  <a:lnTo>
                    <a:pt x="2075789" y="306298"/>
                  </a:lnTo>
                  <a:lnTo>
                    <a:pt x="2182457" y="306298"/>
                  </a:lnTo>
                  <a:lnTo>
                    <a:pt x="2184628" y="304126"/>
                  </a:lnTo>
                  <a:lnTo>
                    <a:pt x="2184628" y="267703"/>
                  </a:lnTo>
                  <a:lnTo>
                    <a:pt x="2182457" y="265531"/>
                  </a:lnTo>
                  <a:lnTo>
                    <a:pt x="2119147" y="265531"/>
                  </a:lnTo>
                  <a:lnTo>
                    <a:pt x="2119147" y="166662"/>
                  </a:lnTo>
                  <a:lnTo>
                    <a:pt x="2182457" y="166662"/>
                  </a:lnTo>
                  <a:lnTo>
                    <a:pt x="2184628" y="164490"/>
                  </a:lnTo>
                  <a:lnTo>
                    <a:pt x="2184628" y="128066"/>
                  </a:lnTo>
                  <a:lnTo>
                    <a:pt x="2182457" y="125895"/>
                  </a:lnTo>
                  <a:lnTo>
                    <a:pt x="2119147" y="125895"/>
                  </a:lnTo>
                  <a:lnTo>
                    <a:pt x="2119147" y="43497"/>
                  </a:lnTo>
                  <a:lnTo>
                    <a:pt x="2182457" y="43497"/>
                  </a:lnTo>
                  <a:lnTo>
                    <a:pt x="2184628" y="41325"/>
                  </a:lnTo>
                  <a:lnTo>
                    <a:pt x="2184628" y="4902"/>
                  </a:lnTo>
                  <a:close/>
                </a:path>
                <a:path w="2806065" h="1000125">
                  <a:moveTo>
                    <a:pt x="2205875" y="509244"/>
                  </a:moveTo>
                  <a:lnTo>
                    <a:pt x="2203704" y="507072"/>
                  </a:lnTo>
                  <a:lnTo>
                    <a:pt x="2141690" y="507072"/>
                  </a:lnTo>
                  <a:lnTo>
                    <a:pt x="2141690" y="547839"/>
                  </a:lnTo>
                  <a:lnTo>
                    <a:pt x="2162505" y="547839"/>
                  </a:lnTo>
                  <a:lnTo>
                    <a:pt x="2162505" y="604647"/>
                  </a:lnTo>
                  <a:lnTo>
                    <a:pt x="2162175" y="620890"/>
                  </a:lnTo>
                  <a:lnTo>
                    <a:pt x="2159800" y="635063"/>
                  </a:lnTo>
                  <a:lnTo>
                    <a:pt x="2153361" y="645083"/>
                  </a:lnTo>
                  <a:lnTo>
                    <a:pt x="2140826" y="648881"/>
                  </a:lnTo>
                  <a:lnTo>
                    <a:pt x="2128291" y="645020"/>
                  </a:lnTo>
                  <a:lnTo>
                    <a:pt x="2121852" y="634898"/>
                  </a:lnTo>
                  <a:lnTo>
                    <a:pt x="2119477" y="620712"/>
                  </a:lnTo>
                  <a:lnTo>
                    <a:pt x="2119134" y="604647"/>
                  </a:lnTo>
                  <a:lnTo>
                    <a:pt x="2119236" y="461975"/>
                  </a:lnTo>
                  <a:lnTo>
                    <a:pt x="2119477" y="450684"/>
                  </a:lnTo>
                  <a:lnTo>
                    <a:pt x="2121852" y="436499"/>
                  </a:lnTo>
                  <a:lnTo>
                    <a:pt x="2128291" y="426364"/>
                  </a:lnTo>
                  <a:lnTo>
                    <a:pt x="2140826" y="422503"/>
                  </a:lnTo>
                  <a:lnTo>
                    <a:pt x="2152446" y="425691"/>
                  </a:lnTo>
                  <a:lnTo>
                    <a:pt x="2158987" y="434276"/>
                  </a:lnTo>
                  <a:lnTo>
                    <a:pt x="2161870" y="446849"/>
                  </a:lnTo>
                  <a:lnTo>
                    <a:pt x="2162454" y="460667"/>
                  </a:lnTo>
                  <a:lnTo>
                    <a:pt x="2162505" y="468477"/>
                  </a:lnTo>
                  <a:lnTo>
                    <a:pt x="2164677" y="470649"/>
                  </a:lnTo>
                  <a:lnTo>
                    <a:pt x="2203272" y="470649"/>
                  </a:lnTo>
                  <a:lnTo>
                    <a:pt x="2205444" y="467182"/>
                  </a:lnTo>
                  <a:lnTo>
                    <a:pt x="2205444" y="460667"/>
                  </a:lnTo>
                  <a:lnTo>
                    <a:pt x="2201875" y="428713"/>
                  </a:lnTo>
                  <a:lnTo>
                    <a:pt x="2199017" y="422503"/>
                  </a:lnTo>
                  <a:lnTo>
                    <a:pt x="2190546" y="404075"/>
                  </a:lnTo>
                  <a:lnTo>
                    <a:pt x="2170506" y="388226"/>
                  </a:lnTo>
                  <a:lnTo>
                    <a:pt x="2140826" y="382612"/>
                  </a:lnTo>
                  <a:lnTo>
                    <a:pt x="2112365" y="386956"/>
                  </a:lnTo>
                  <a:lnTo>
                    <a:pt x="2092045" y="401421"/>
                  </a:lnTo>
                  <a:lnTo>
                    <a:pt x="2079840" y="428167"/>
                  </a:lnTo>
                  <a:lnTo>
                    <a:pt x="2075865" y="468477"/>
                  </a:lnTo>
                  <a:lnTo>
                    <a:pt x="2075776" y="602043"/>
                  </a:lnTo>
                  <a:lnTo>
                    <a:pt x="2079840" y="643216"/>
                  </a:lnTo>
                  <a:lnTo>
                    <a:pt x="2092045" y="669963"/>
                  </a:lnTo>
                  <a:lnTo>
                    <a:pt x="2112365" y="684428"/>
                  </a:lnTo>
                  <a:lnTo>
                    <a:pt x="2140826" y="688771"/>
                  </a:lnTo>
                  <a:lnTo>
                    <a:pt x="2169287" y="684364"/>
                  </a:lnTo>
                  <a:lnTo>
                    <a:pt x="2189619" y="669798"/>
                  </a:lnTo>
                  <a:lnTo>
                    <a:pt x="2199157" y="648881"/>
                  </a:lnTo>
                  <a:lnTo>
                    <a:pt x="2201811" y="643039"/>
                  </a:lnTo>
                  <a:lnTo>
                    <a:pt x="2205875" y="602043"/>
                  </a:lnTo>
                  <a:lnTo>
                    <a:pt x="2205875" y="509244"/>
                  </a:lnTo>
                  <a:close/>
                </a:path>
                <a:path w="2806065" h="1000125">
                  <a:moveTo>
                    <a:pt x="2361704" y="386092"/>
                  </a:moveTo>
                  <a:lnTo>
                    <a:pt x="2359533" y="383921"/>
                  </a:lnTo>
                  <a:lnTo>
                    <a:pt x="2327008" y="383921"/>
                  </a:lnTo>
                  <a:lnTo>
                    <a:pt x="2320506" y="383921"/>
                  </a:lnTo>
                  <a:lnTo>
                    <a:pt x="2318334" y="386092"/>
                  </a:lnTo>
                  <a:lnTo>
                    <a:pt x="2318334" y="604647"/>
                  </a:lnTo>
                  <a:lnTo>
                    <a:pt x="2317991" y="620877"/>
                  </a:lnTo>
                  <a:lnTo>
                    <a:pt x="2315616" y="635050"/>
                  </a:lnTo>
                  <a:lnTo>
                    <a:pt x="2309177" y="645071"/>
                  </a:lnTo>
                  <a:lnTo>
                    <a:pt x="2296642" y="648881"/>
                  </a:lnTo>
                  <a:lnTo>
                    <a:pt x="2284107" y="645007"/>
                  </a:lnTo>
                  <a:lnTo>
                    <a:pt x="2277668" y="634885"/>
                  </a:lnTo>
                  <a:lnTo>
                    <a:pt x="2275294" y="620699"/>
                  </a:lnTo>
                  <a:lnTo>
                    <a:pt x="2274963" y="604647"/>
                  </a:lnTo>
                  <a:lnTo>
                    <a:pt x="2274963" y="386092"/>
                  </a:lnTo>
                  <a:lnTo>
                    <a:pt x="2272804" y="383921"/>
                  </a:lnTo>
                  <a:lnTo>
                    <a:pt x="2233765" y="383921"/>
                  </a:lnTo>
                  <a:lnTo>
                    <a:pt x="2231606" y="386092"/>
                  </a:lnTo>
                  <a:lnTo>
                    <a:pt x="2231606" y="600748"/>
                  </a:lnTo>
                  <a:lnTo>
                    <a:pt x="2235670" y="641921"/>
                  </a:lnTo>
                  <a:lnTo>
                    <a:pt x="2247862" y="668667"/>
                  </a:lnTo>
                  <a:lnTo>
                    <a:pt x="2268182" y="683133"/>
                  </a:lnTo>
                  <a:lnTo>
                    <a:pt x="2296642" y="687476"/>
                  </a:lnTo>
                  <a:lnTo>
                    <a:pt x="2325103" y="683069"/>
                  </a:lnTo>
                  <a:lnTo>
                    <a:pt x="2345436" y="668502"/>
                  </a:lnTo>
                  <a:lnTo>
                    <a:pt x="2357640" y="641731"/>
                  </a:lnTo>
                  <a:lnTo>
                    <a:pt x="2361704" y="600748"/>
                  </a:lnTo>
                  <a:lnTo>
                    <a:pt x="2361704" y="386092"/>
                  </a:lnTo>
                  <a:close/>
                </a:path>
                <a:path w="2806065" h="1000125">
                  <a:moveTo>
                    <a:pt x="2363292" y="2743"/>
                  </a:moveTo>
                  <a:lnTo>
                    <a:pt x="2354630" y="2743"/>
                  </a:lnTo>
                  <a:lnTo>
                    <a:pt x="2320366" y="2743"/>
                  </a:lnTo>
                  <a:lnTo>
                    <a:pt x="2319070" y="9245"/>
                  </a:lnTo>
                  <a:lnTo>
                    <a:pt x="2287409" y="198323"/>
                  </a:lnTo>
                  <a:lnTo>
                    <a:pt x="2284806" y="198323"/>
                  </a:lnTo>
                  <a:lnTo>
                    <a:pt x="2253157" y="9245"/>
                  </a:lnTo>
                  <a:lnTo>
                    <a:pt x="2251849" y="2743"/>
                  </a:lnTo>
                  <a:lnTo>
                    <a:pt x="2208923" y="2743"/>
                  </a:lnTo>
                  <a:lnTo>
                    <a:pt x="2266162" y="305003"/>
                  </a:lnTo>
                  <a:lnTo>
                    <a:pt x="2267470" y="306298"/>
                  </a:lnTo>
                  <a:lnTo>
                    <a:pt x="2304758" y="306298"/>
                  </a:lnTo>
                  <a:lnTo>
                    <a:pt x="2306053" y="305003"/>
                  </a:lnTo>
                  <a:lnTo>
                    <a:pt x="2363292" y="2743"/>
                  </a:lnTo>
                  <a:close/>
                </a:path>
                <a:path w="2806065" h="1000125">
                  <a:moveTo>
                    <a:pt x="2496667" y="4902"/>
                  </a:moveTo>
                  <a:lnTo>
                    <a:pt x="2494496" y="2743"/>
                  </a:lnTo>
                  <a:lnTo>
                    <a:pt x="2389975" y="2743"/>
                  </a:lnTo>
                  <a:lnTo>
                    <a:pt x="2387816" y="4902"/>
                  </a:lnTo>
                  <a:lnTo>
                    <a:pt x="2387816" y="306298"/>
                  </a:lnTo>
                  <a:lnTo>
                    <a:pt x="2494496" y="306298"/>
                  </a:lnTo>
                  <a:lnTo>
                    <a:pt x="2496667" y="304126"/>
                  </a:lnTo>
                  <a:lnTo>
                    <a:pt x="2496667" y="267703"/>
                  </a:lnTo>
                  <a:lnTo>
                    <a:pt x="2494496" y="265531"/>
                  </a:lnTo>
                  <a:lnTo>
                    <a:pt x="2431186" y="265531"/>
                  </a:lnTo>
                  <a:lnTo>
                    <a:pt x="2431186" y="166662"/>
                  </a:lnTo>
                  <a:lnTo>
                    <a:pt x="2494496" y="166662"/>
                  </a:lnTo>
                  <a:lnTo>
                    <a:pt x="2496667" y="164490"/>
                  </a:lnTo>
                  <a:lnTo>
                    <a:pt x="2496667" y="128066"/>
                  </a:lnTo>
                  <a:lnTo>
                    <a:pt x="2494496" y="125895"/>
                  </a:lnTo>
                  <a:lnTo>
                    <a:pt x="2431186" y="125895"/>
                  </a:lnTo>
                  <a:lnTo>
                    <a:pt x="2431186" y="43497"/>
                  </a:lnTo>
                  <a:lnTo>
                    <a:pt x="2494496" y="43497"/>
                  </a:lnTo>
                  <a:lnTo>
                    <a:pt x="2496667" y="41325"/>
                  </a:lnTo>
                  <a:lnTo>
                    <a:pt x="2496667" y="4902"/>
                  </a:lnTo>
                  <a:close/>
                </a:path>
                <a:path w="2806065" h="1000125">
                  <a:moveTo>
                    <a:pt x="2497582" y="386080"/>
                  </a:moveTo>
                  <a:lnTo>
                    <a:pt x="2495410" y="383921"/>
                  </a:lnTo>
                  <a:lnTo>
                    <a:pt x="2390889" y="383921"/>
                  </a:lnTo>
                  <a:lnTo>
                    <a:pt x="2388730" y="386080"/>
                  </a:lnTo>
                  <a:lnTo>
                    <a:pt x="2388730" y="687463"/>
                  </a:lnTo>
                  <a:lnTo>
                    <a:pt x="2495410" y="687463"/>
                  </a:lnTo>
                  <a:lnTo>
                    <a:pt x="2497582" y="685304"/>
                  </a:lnTo>
                  <a:lnTo>
                    <a:pt x="2497582" y="648881"/>
                  </a:lnTo>
                  <a:lnTo>
                    <a:pt x="2495410" y="646709"/>
                  </a:lnTo>
                  <a:lnTo>
                    <a:pt x="2432100" y="646709"/>
                  </a:lnTo>
                  <a:lnTo>
                    <a:pt x="2432100" y="547839"/>
                  </a:lnTo>
                  <a:lnTo>
                    <a:pt x="2495410" y="547839"/>
                  </a:lnTo>
                  <a:lnTo>
                    <a:pt x="2497582" y="545668"/>
                  </a:lnTo>
                  <a:lnTo>
                    <a:pt x="2497582" y="509244"/>
                  </a:lnTo>
                  <a:lnTo>
                    <a:pt x="2495410" y="507072"/>
                  </a:lnTo>
                  <a:lnTo>
                    <a:pt x="2432100" y="507072"/>
                  </a:lnTo>
                  <a:lnTo>
                    <a:pt x="2432100" y="424675"/>
                  </a:lnTo>
                  <a:lnTo>
                    <a:pt x="2495410" y="424675"/>
                  </a:lnTo>
                  <a:lnTo>
                    <a:pt x="2497582" y="422503"/>
                  </a:lnTo>
                  <a:lnTo>
                    <a:pt x="2497582" y="386080"/>
                  </a:lnTo>
                  <a:close/>
                </a:path>
                <a:path w="2806065" h="1000125">
                  <a:moveTo>
                    <a:pt x="2598724" y="954024"/>
                  </a:moveTo>
                  <a:lnTo>
                    <a:pt x="2505354" y="954024"/>
                  </a:lnTo>
                  <a:lnTo>
                    <a:pt x="2505354" y="903224"/>
                  </a:lnTo>
                  <a:lnTo>
                    <a:pt x="2581325" y="903224"/>
                  </a:lnTo>
                  <a:lnTo>
                    <a:pt x="2581325" y="858774"/>
                  </a:lnTo>
                  <a:lnTo>
                    <a:pt x="2505354" y="858774"/>
                  </a:lnTo>
                  <a:lnTo>
                    <a:pt x="2505354" y="811784"/>
                  </a:lnTo>
                  <a:lnTo>
                    <a:pt x="2596718" y="811784"/>
                  </a:lnTo>
                  <a:lnTo>
                    <a:pt x="2596718" y="766064"/>
                  </a:lnTo>
                  <a:lnTo>
                    <a:pt x="2452484" y="766064"/>
                  </a:lnTo>
                  <a:lnTo>
                    <a:pt x="2452484" y="811784"/>
                  </a:lnTo>
                  <a:lnTo>
                    <a:pt x="2452484" y="858774"/>
                  </a:lnTo>
                  <a:lnTo>
                    <a:pt x="2452484" y="903224"/>
                  </a:lnTo>
                  <a:lnTo>
                    <a:pt x="2452484" y="954024"/>
                  </a:lnTo>
                  <a:lnTo>
                    <a:pt x="2452484" y="999744"/>
                  </a:lnTo>
                  <a:lnTo>
                    <a:pt x="2598724" y="999744"/>
                  </a:lnTo>
                  <a:lnTo>
                    <a:pt x="2598724" y="954024"/>
                  </a:lnTo>
                  <a:close/>
                </a:path>
                <a:path w="2806065" h="1000125">
                  <a:moveTo>
                    <a:pt x="2648369" y="460667"/>
                  </a:moveTo>
                  <a:lnTo>
                    <a:pt x="2644800" y="428713"/>
                  </a:lnTo>
                  <a:lnTo>
                    <a:pt x="2633459" y="404088"/>
                  </a:lnTo>
                  <a:lnTo>
                    <a:pt x="2613418" y="388226"/>
                  </a:lnTo>
                  <a:lnTo>
                    <a:pt x="2583751" y="382612"/>
                  </a:lnTo>
                  <a:lnTo>
                    <a:pt x="2555290" y="387769"/>
                  </a:lnTo>
                  <a:lnTo>
                    <a:pt x="2534958" y="402018"/>
                  </a:lnTo>
                  <a:lnTo>
                    <a:pt x="2522766" y="423595"/>
                  </a:lnTo>
                  <a:lnTo>
                    <a:pt x="2518702" y="450697"/>
                  </a:lnTo>
                  <a:lnTo>
                    <a:pt x="2522690" y="478142"/>
                  </a:lnTo>
                  <a:lnTo>
                    <a:pt x="2533332" y="503339"/>
                  </a:lnTo>
                  <a:lnTo>
                    <a:pt x="2548699" y="526503"/>
                  </a:lnTo>
                  <a:lnTo>
                    <a:pt x="2582303" y="566331"/>
                  </a:lnTo>
                  <a:lnTo>
                    <a:pt x="2594368" y="584542"/>
                  </a:lnTo>
                  <a:lnTo>
                    <a:pt x="2602204" y="602183"/>
                  </a:lnTo>
                  <a:lnTo>
                    <a:pt x="2604998" y="618959"/>
                  </a:lnTo>
                  <a:lnTo>
                    <a:pt x="2604655" y="627291"/>
                  </a:lnTo>
                  <a:lnTo>
                    <a:pt x="2602280" y="637171"/>
                  </a:lnTo>
                  <a:lnTo>
                    <a:pt x="2595854" y="645426"/>
                  </a:lnTo>
                  <a:lnTo>
                    <a:pt x="2583319" y="648881"/>
                  </a:lnTo>
                  <a:lnTo>
                    <a:pt x="2571699" y="645706"/>
                  </a:lnTo>
                  <a:lnTo>
                    <a:pt x="2565146" y="637120"/>
                  </a:lnTo>
                  <a:lnTo>
                    <a:pt x="2562275" y="624547"/>
                  </a:lnTo>
                  <a:lnTo>
                    <a:pt x="2561628" y="609409"/>
                  </a:lnTo>
                  <a:lnTo>
                    <a:pt x="2561628" y="602907"/>
                  </a:lnTo>
                  <a:lnTo>
                    <a:pt x="2559456" y="600748"/>
                  </a:lnTo>
                  <a:lnTo>
                    <a:pt x="2520873" y="600748"/>
                  </a:lnTo>
                  <a:lnTo>
                    <a:pt x="2518702" y="604215"/>
                  </a:lnTo>
                  <a:lnTo>
                    <a:pt x="2518702" y="610717"/>
                  </a:lnTo>
                  <a:lnTo>
                    <a:pt x="2522270" y="642670"/>
                  </a:lnTo>
                  <a:lnTo>
                    <a:pt x="2533612" y="667308"/>
                  </a:lnTo>
                  <a:lnTo>
                    <a:pt x="2553639" y="683171"/>
                  </a:lnTo>
                  <a:lnTo>
                    <a:pt x="2583319" y="688771"/>
                  </a:lnTo>
                  <a:lnTo>
                    <a:pt x="2611767" y="683628"/>
                  </a:lnTo>
                  <a:lnTo>
                    <a:pt x="2632100" y="669366"/>
                  </a:lnTo>
                  <a:lnTo>
                    <a:pt x="2644305" y="647788"/>
                  </a:lnTo>
                  <a:lnTo>
                    <a:pt x="2648369" y="620687"/>
                  </a:lnTo>
                  <a:lnTo>
                    <a:pt x="2644381" y="593128"/>
                  </a:lnTo>
                  <a:lnTo>
                    <a:pt x="2633726" y="567626"/>
                  </a:lnTo>
                  <a:lnTo>
                    <a:pt x="2618359" y="544169"/>
                  </a:lnTo>
                  <a:lnTo>
                    <a:pt x="2584754" y="504329"/>
                  </a:lnTo>
                  <a:lnTo>
                    <a:pt x="2572689" y="486422"/>
                  </a:lnTo>
                  <a:lnTo>
                    <a:pt x="2564866" y="469087"/>
                  </a:lnTo>
                  <a:lnTo>
                    <a:pt x="2562072" y="452437"/>
                  </a:lnTo>
                  <a:lnTo>
                    <a:pt x="2562402" y="444106"/>
                  </a:lnTo>
                  <a:lnTo>
                    <a:pt x="2564777" y="434225"/>
                  </a:lnTo>
                  <a:lnTo>
                    <a:pt x="2571216" y="425970"/>
                  </a:lnTo>
                  <a:lnTo>
                    <a:pt x="2583751" y="422516"/>
                  </a:lnTo>
                  <a:lnTo>
                    <a:pt x="2595372" y="425691"/>
                  </a:lnTo>
                  <a:lnTo>
                    <a:pt x="2601912" y="434276"/>
                  </a:lnTo>
                  <a:lnTo>
                    <a:pt x="2604782" y="446849"/>
                  </a:lnTo>
                  <a:lnTo>
                    <a:pt x="2605430" y="461975"/>
                  </a:lnTo>
                  <a:lnTo>
                    <a:pt x="2605430" y="468477"/>
                  </a:lnTo>
                  <a:lnTo>
                    <a:pt x="2607602" y="470649"/>
                  </a:lnTo>
                  <a:lnTo>
                    <a:pt x="2646197" y="470649"/>
                  </a:lnTo>
                  <a:lnTo>
                    <a:pt x="2648369" y="467182"/>
                  </a:lnTo>
                  <a:lnTo>
                    <a:pt x="2648369" y="460667"/>
                  </a:lnTo>
                  <a:close/>
                </a:path>
                <a:path w="2806065" h="1000125">
                  <a:moveTo>
                    <a:pt x="2654820" y="89471"/>
                  </a:moveTo>
                  <a:lnTo>
                    <a:pt x="2650756" y="48475"/>
                  </a:lnTo>
                  <a:lnTo>
                    <a:pt x="2647492" y="41325"/>
                  </a:lnTo>
                  <a:lnTo>
                    <a:pt x="2638564" y="21717"/>
                  </a:lnTo>
                  <a:lnTo>
                    <a:pt x="2618232" y="7150"/>
                  </a:lnTo>
                  <a:lnTo>
                    <a:pt x="2611463" y="6108"/>
                  </a:lnTo>
                  <a:lnTo>
                    <a:pt x="2611463" y="85572"/>
                  </a:lnTo>
                  <a:lnTo>
                    <a:pt x="2611463" y="110286"/>
                  </a:lnTo>
                  <a:lnTo>
                    <a:pt x="2611120" y="126530"/>
                  </a:lnTo>
                  <a:lnTo>
                    <a:pt x="2608757" y="140690"/>
                  </a:lnTo>
                  <a:lnTo>
                    <a:pt x="2602319" y="150723"/>
                  </a:lnTo>
                  <a:lnTo>
                    <a:pt x="2589771" y="154520"/>
                  </a:lnTo>
                  <a:lnTo>
                    <a:pt x="2568092" y="154520"/>
                  </a:lnTo>
                  <a:lnTo>
                    <a:pt x="2568092" y="41325"/>
                  </a:lnTo>
                  <a:lnTo>
                    <a:pt x="2589771" y="41325"/>
                  </a:lnTo>
                  <a:lnTo>
                    <a:pt x="2602319" y="45135"/>
                  </a:lnTo>
                  <a:lnTo>
                    <a:pt x="2608757" y="55156"/>
                  </a:lnTo>
                  <a:lnTo>
                    <a:pt x="2611120" y="69329"/>
                  </a:lnTo>
                  <a:lnTo>
                    <a:pt x="2611463" y="85572"/>
                  </a:lnTo>
                  <a:lnTo>
                    <a:pt x="2611463" y="6108"/>
                  </a:lnTo>
                  <a:lnTo>
                    <a:pt x="2589771" y="2743"/>
                  </a:lnTo>
                  <a:lnTo>
                    <a:pt x="2526893" y="2743"/>
                  </a:lnTo>
                  <a:lnTo>
                    <a:pt x="2524722" y="4914"/>
                  </a:lnTo>
                  <a:lnTo>
                    <a:pt x="2524722" y="306298"/>
                  </a:lnTo>
                  <a:lnTo>
                    <a:pt x="2568092" y="306298"/>
                  </a:lnTo>
                  <a:lnTo>
                    <a:pt x="2568092" y="193116"/>
                  </a:lnTo>
                  <a:lnTo>
                    <a:pt x="2590647" y="193116"/>
                  </a:lnTo>
                  <a:lnTo>
                    <a:pt x="2611463" y="299796"/>
                  </a:lnTo>
                  <a:lnTo>
                    <a:pt x="2612758" y="306298"/>
                  </a:lnTo>
                  <a:lnTo>
                    <a:pt x="2651785" y="306298"/>
                  </a:lnTo>
                  <a:lnTo>
                    <a:pt x="2654820" y="304126"/>
                  </a:lnTo>
                  <a:lnTo>
                    <a:pt x="2653525" y="297192"/>
                  </a:lnTo>
                  <a:lnTo>
                    <a:pt x="2633192" y="193116"/>
                  </a:lnTo>
                  <a:lnTo>
                    <a:pt x="2630982" y="181838"/>
                  </a:lnTo>
                  <a:lnTo>
                    <a:pt x="2641282" y="170294"/>
                  </a:lnTo>
                  <a:lnTo>
                    <a:pt x="2648597" y="154520"/>
                  </a:lnTo>
                  <a:lnTo>
                    <a:pt x="2648750" y="154190"/>
                  </a:lnTo>
                  <a:lnTo>
                    <a:pt x="2653296" y="133057"/>
                  </a:lnTo>
                  <a:lnTo>
                    <a:pt x="2654820" y="106387"/>
                  </a:lnTo>
                  <a:lnTo>
                    <a:pt x="2654820" y="89471"/>
                  </a:lnTo>
                  <a:close/>
                </a:path>
                <a:path w="2806065" h="1000125">
                  <a:moveTo>
                    <a:pt x="2752839" y="424688"/>
                  </a:moveTo>
                  <a:lnTo>
                    <a:pt x="2709468" y="424688"/>
                  </a:lnTo>
                  <a:lnTo>
                    <a:pt x="2709468" y="687476"/>
                  </a:lnTo>
                  <a:lnTo>
                    <a:pt x="2752839" y="687476"/>
                  </a:lnTo>
                  <a:lnTo>
                    <a:pt x="2752839" y="424688"/>
                  </a:lnTo>
                  <a:close/>
                </a:path>
                <a:path w="2806065" h="1000125">
                  <a:moveTo>
                    <a:pt x="2795981" y="954024"/>
                  </a:moveTo>
                  <a:lnTo>
                    <a:pt x="2702610" y="954024"/>
                  </a:lnTo>
                  <a:lnTo>
                    <a:pt x="2702610" y="903224"/>
                  </a:lnTo>
                  <a:lnTo>
                    <a:pt x="2778582" y="903224"/>
                  </a:lnTo>
                  <a:lnTo>
                    <a:pt x="2778582" y="858774"/>
                  </a:lnTo>
                  <a:lnTo>
                    <a:pt x="2702610" y="858774"/>
                  </a:lnTo>
                  <a:lnTo>
                    <a:pt x="2702610" y="811784"/>
                  </a:lnTo>
                  <a:lnTo>
                    <a:pt x="2793974" y="811784"/>
                  </a:lnTo>
                  <a:lnTo>
                    <a:pt x="2793974" y="766064"/>
                  </a:lnTo>
                  <a:lnTo>
                    <a:pt x="2649740" y="766064"/>
                  </a:lnTo>
                  <a:lnTo>
                    <a:pt x="2649740" y="811784"/>
                  </a:lnTo>
                  <a:lnTo>
                    <a:pt x="2649740" y="858774"/>
                  </a:lnTo>
                  <a:lnTo>
                    <a:pt x="2649740" y="903224"/>
                  </a:lnTo>
                  <a:lnTo>
                    <a:pt x="2649740" y="954024"/>
                  </a:lnTo>
                  <a:lnTo>
                    <a:pt x="2649740" y="999744"/>
                  </a:lnTo>
                  <a:lnTo>
                    <a:pt x="2795981" y="999744"/>
                  </a:lnTo>
                  <a:lnTo>
                    <a:pt x="2795981" y="954024"/>
                  </a:lnTo>
                  <a:close/>
                </a:path>
                <a:path w="2806065" h="1000125">
                  <a:moveTo>
                    <a:pt x="2796197" y="386461"/>
                  </a:moveTo>
                  <a:lnTo>
                    <a:pt x="2795295" y="386461"/>
                  </a:lnTo>
                  <a:lnTo>
                    <a:pt x="2795295" y="383921"/>
                  </a:lnTo>
                  <a:lnTo>
                    <a:pt x="2666111" y="383921"/>
                  </a:lnTo>
                  <a:lnTo>
                    <a:pt x="2666111" y="386461"/>
                  </a:lnTo>
                  <a:lnTo>
                    <a:pt x="2666111" y="422021"/>
                  </a:lnTo>
                  <a:lnTo>
                    <a:pt x="2666111" y="424561"/>
                  </a:lnTo>
                  <a:lnTo>
                    <a:pt x="2795422" y="424561"/>
                  </a:lnTo>
                  <a:lnTo>
                    <a:pt x="2795422" y="422021"/>
                  </a:lnTo>
                  <a:lnTo>
                    <a:pt x="2796197" y="422021"/>
                  </a:lnTo>
                  <a:lnTo>
                    <a:pt x="2796197" y="386461"/>
                  </a:lnTo>
                  <a:close/>
                </a:path>
                <a:path w="2806065" h="1000125">
                  <a:moveTo>
                    <a:pt x="2805442" y="2743"/>
                  </a:moveTo>
                  <a:lnTo>
                    <a:pt x="2762085" y="2743"/>
                  </a:lnTo>
                  <a:lnTo>
                    <a:pt x="2762516" y="4902"/>
                  </a:lnTo>
                  <a:lnTo>
                    <a:pt x="2760776" y="11404"/>
                  </a:lnTo>
                  <a:lnTo>
                    <a:pt x="2740825" y="109410"/>
                  </a:lnTo>
                  <a:lnTo>
                    <a:pt x="2737789" y="109410"/>
                  </a:lnTo>
                  <a:lnTo>
                    <a:pt x="2718282" y="11404"/>
                  </a:lnTo>
                  <a:lnTo>
                    <a:pt x="2716111" y="2743"/>
                  </a:lnTo>
                  <a:lnTo>
                    <a:pt x="2674912" y="2743"/>
                  </a:lnTo>
                  <a:lnTo>
                    <a:pt x="2673604" y="6642"/>
                  </a:lnTo>
                  <a:lnTo>
                    <a:pt x="2674912" y="11404"/>
                  </a:lnTo>
                  <a:lnTo>
                    <a:pt x="2710396" y="169481"/>
                  </a:lnTo>
                  <a:lnTo>
                    <a:pt x="2716974" y="200914"/>
                  </a:lnTo>
                  <a:lnTo>
                    <a:pt x="2716974" y="297624"/>
                  </a:lnTo>
                  <a:lnTo>
                    <a:pt x="2716974" y="306298"/>
                  </a:lnTo>
                  <a:lnTo>
                    <a:pt x="2760345" y="306298"/>
                  </a:lnTo>
                  <a:lnTo>
                    <a:pt x="2760345" y="200914"/>
                  </a:lnTo>
                  <a:lnTo>
                    <a:pt x="2761030" y="195516"/>
                  </a:lnTo>
                  <a:lnTo>
                    <a:pt x="2765818" y="173977"/>
                  </a:lnTo>
                  <a:lnTo>
                    <a:pt x="2804134" y="11404"/>
                  </a:lnTo>
                  <a:lnTo>
                    <a:pt x="2804579" y="7073"/>
                  </a:lnTo>
                  <a:lnTo>
                    <a:pt x="2805442" y="27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793397" y="5523755"/>
              <a:ext cx="747395" cy="0"/>
            </a:xfrm>
            <a:custGeom>
              <a:avLst/>
              <a:gdLst/>
              <a:ahLst/>
              <a:cxnLst/>
              <a:rect l="l" t="t" r="r" b="b"/>
              <a:pathLst>
                <a:path w="747395">
                  <a:moveTo>
                    <a:pt x="747014" y="0"/>
                  </a:moveTo>
                  <a:lnTo>
                    <a:pt x="0" y="0"/>
                  </a:lnTo>
                </a:path>
              </a:pathLst>
            </a:custGeom>
            <a:ln w="15443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763034" y="5516041"/>
              <a:ext cx="830580" cy="15875"/>
            </a:xfrm>
            <a:custGeom>
              <a:avLst/>
              <a:gdLst/>
              <a:ahLst/>
              <a:cxnLst/>
              <a:rect l="l" t="t" r="r" b="b"/>
              <a:pathLst>
                <a:path w="830579" h="15875">
                  <a:moveTo>
                    <a:pt x="15443" y="7721"/>
                  </a:moveTo>
                  <a:lnTo>
                    <a:pt x="13182" y="2260"/>
                  </a:lnTo>
                  <a:lnTo>
                    <a:pt x="7721" y="0"/>
                  </a:lnTo>
                  <a:lnTo>
                    <a:pt x="2260" y="2260"/>
                  </a:lnTo>
                  <a:lnTo>
                    <a:pt x="0" y="7721"/>
                  </a:lnTo>
                  <a:lnTo>
                    <a:pt x="2260" y="13182"/>
                  </a:lnTo>
                  <a:lnTo>
                    <a:pt x="7721" y="15443"/>
                  </a:lnTo>
                  <a:lnTo>
                    <a:pt x="13182" y="13182"/>
                  </a:lnTo>
                  <a:lnTo>
                    <a:pt x="15443" y="7721"/>
                  </a:lnTo>
                  <a:close/>
                </a:path>
                <a:path w="830579" h="15875">
                  <a:moveTo>
                    <a:pt x="830364" y="7721"/>
                  </a:moveTo>
                  <a:lnTo>
                    <a:pt x="828103" y="2260"/>
                  </a:lnTo>
                  <a:lnTo>
                    <a:pt x="822642" y="0"/>
                  </a:lnTo>
                  <a:lnTo>
                    <a:pt x="817181" y="2260"/>
                  </a:lnTo>
                  <a:lnTo>
                    <a:pt x="814920" y="7721"/>
                  </a:lnTo>
                  <a:lnTo>
                    <a:pt x="817181" y="13182"/>
                  </a:lnTo>
                  <a:lnTo>
                    <a:pt x="822642" y="15443"/>
                  </a:lnTo>
                  <a:lnTo>
                    <a:pt x="828103" y="13182"/>
                  </a:lnTo>
                  <a:lnTo>
                    <a:pt x="830364" y="7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254376" y="5505847"/>
              <a:ext cx="747395" cy="0"/>
            </a:xfrm>
            <a:custGeom>
              <a:avLst/>
              <a:gdLst/>
              <a:ahLst/>
              <a:cxnLst/>
              <a:rect l="l" t="t" r="r" b="b"/>
              <a:pathLst>
                <a:path w="747394">
                  <a:moveTo>
                    <a:pt x="0" y="0"/>
                  </a:moveTo>
                  <a:lnTo>
                    <a:pt x="747014" y="0"/>
                  </a:lnTo>
                </a:path>
              </a:pathLst>
            </a:custGeom>
            <a:ln w="15443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201371" y="5498134"/>
              <a:ext cx="830580" cy="15875"/>
            </a:xfrm>
            <a:custGeom>
              <a:avLst/>
              <a:gdLst/>
              <a:ahLst/>
              <a:cxnLst/>
              <a:rect l="l" t="t" r="r" b="b"/>
              <a:pathLst>
                <a:path w="830580" h="15875">
                  <a:moveTo>
                    <a:pt x="15443" y="7721"/>
                  </a:moveTo>
                  <a:lnTo>
                    <a:pt x="13182" y="2260"/>
                  </a:lnTo>
                  <a:lnTo>
                    <a:pt x="7721" y="0"/>
                  </a:lnTo>
                  <a:lnTo>
                    <a:pt x="2260" y="2260"/>
                  </a:lnTo>
                  <a:lnTo>
                    <a:pt x="0" y="7721"/>
                  </a:lnTo>
                  <a:lnTo>
                    <a:pt x="2260" y="13182"/>
                  </a:lnTo>
                  <a:lnTo>
                    <a:pt x="7721" y="15443"/>
                  </a:lnTo>
                  <a:lnTo>
                    <a:pt x="13182" y="13182"/>
                  </a:lnTo>
                  <a:lnTo>
                    <a:pt x="15443" y="7721"/>
                  </a:lnTo>
                  <a:close/>
                </a:path>
                <a:path w="830580" h="15875">
                  <a:moveTo>
                    <a:pt x="830364" y="7721"/>
                  </a:moveTo>
                  <a:lnTo>
                    <a:pt x="828103" y="2260"/>
                  </a:lnTo>
                  <a:lnTo>
                    <a:pt x="822642" y="0"/>
                  </a:lnTo>
                  <a:lnTo>
                    <a:pt x="817181" y="2260"/>
                  </a:lnTo>
                  <a:lnTo>
                    <a:pt x="814920" y="7721"/>
                  </a:lnTo>
                  <a:lnTo>
                    <a:pt x="817181" y="13182"/>
                  </a:lnTo>
                  <a:lnTo>
                    <a:pt x="822642" y="15443"/>
                  </a:lnTo>
                  <a:lnTo>
                    <a:pt x="828103" y="13182"/>
                  </a:lnTo>
                  <a:lnTo>
                    <a:pt x="830364" y="7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521581" y="7078649"/>
              <a:ext cx="3752215" cy="139065"/>
            </a:xfrm>
            <a:custGeom>
              <a:avLst/>
              <a:gdLst/>
              <a:ahLst/>
              <a:cxnLst/>
              <a:rect l="l" t="t" r="r" b="b"/>
              <a:pathLst>
                <a:path w="3752215" h="139065">
                  <a:moveTo>
                    <a:pt x="3751630" y="0"/>
                  </a:moveTo>
                  <a:lnTo>
                    <a:pt x="0" y="0"/>
                  </a:lnTo>
                  <a:lnTo>
                    <a:pt x="0" y="138937"/>
                  </a:lnTo>
                  <a:lnTo>
                    <a:pt x="3751630" y="138937"/>
                  </a:lnTo>
                  <a:lnTo>
                    <a:pt x="3751630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521581" y="7217587"/>
              <a:ext cx="1868805" cy="139065"/>
            </a:xfrm>
            <a:custGeom>
              <a:avLst/>
              <a:gdLst/>
              <a:ahLst/>
              <a:cxnLst/>
              <a:rect l="l" t="t" r="r" b="b"/>
              <a:pathLst>
                <a:path w="1868804" h="139065">
                  <a:moveTo>
                    <a:pt x="0" y="138950"/>
                  </a:moveTo>
                  <a:lnTo>
                    <a:pt x="1868487" y="138950"/>
                  </a:lnTo>
                  <a:lnTo>
                    <a:pt x="1868487" y="0"/>
                  </a:lnTo>
                  <a:lnTo>
                    <a:pt x="0" y="0"/>
                  </a:lnTo>
                  <a:lnTo>
                    <a:pt x="0" y="13895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390069" y="7217587"/>
              <a:ext cx="1883410" cy="139065"/>
            </a:xfrm>
            <a:custGeom>
              <a:avLst/>
              <a:gdLst/>
              <a:ahLst/>
              <a:cxnLst/>
              <a:rect l="l" t="t" r="r" b="b"/>
              <a:pathLst>
                <a:path w="1883409" h="139065">
                  <a:moveTo>
                    <a:pt x="1883143" y="0"/>
                  </a:moveTo>
                  <a:lnTo>
                    <a:pt x="0" y="0"/>
                  </a:lnTo>
                  <a:lnTo>
                    <a:pt x="0" y="138950"/>
                  </a:lnTo>
                  <a:lnTo>
                    <a:pt x="1883143" y="138950"/>
                  </a:lnTo>
                  <a:lnTo>
                    <a:pt x="1883143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141951" y="2284887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70" h="509269">
                  <a:moveTo>
                    <a:pt x="231724" y="486054"/>
                  </a:moveTo>
                  <a:lnTo>
                    <a:pt x="254330" y="508660"/>
                  </a:lnTo>
                  <a:lnTo>
                    <a:pt x="275830" y="487172"/>
                  </a:lnTo>
                  <a:lnTo>
                    <a:pt x="246659" y="487172"/>
                  </a:lnTo>
                  <a:lnTo>
                    <a:pt x="239140" y="486765"/>
                  </a:lnTo>
                  <a:lnTo>
                    <a:pt x="231724" y="486054"/>
                  </a:lnTo>
                  <a:close/>
                </a:path>
                <a:path w="509270" h="509269">
                  <a:moveTo>
                    <a:pt x="276936" y="486067"/>
                  </a:moveTo>
                  <a:lnTo>
                    <a:pt x="269493" y="486778"/>
                  </a:lnTo>
                  <a:lnTo>
                    <a:pt x="261962" y="487172"/>
                  </a:lnTo>
                  <a:lnTo>
                    <a:pt x="275830" y="487172"/>
                  </a:lnTo>
                  <a:lnTo>
                    <a:pt x="276936" y="486067"/>
                  </a:lnTo>
                  <a:close/>
                </a:path>
                <a:path w="509270" h="509269">
                  <a:moveTo>
                    <a:pt x="119545" y="389102"/>
                  </a:moveTo>
                  <a:lnTo>
                    <a:pt x="144398" y="438247"/>
                  </a:lnTo>
                  <a:lnTo>
                    <a:pt x="200840" y="461911"/>
                  </a:lnTo>
                  <a:lnTo>
                    <a:pt x="231749" y="467499"/>
                  </a:lnTo>
                  <a:lnTo>
                    <a:pt x="254292" y="444957"/>
                  </a:lnTo>
                  <a:lnTo>
                    <a:pt x="215883" y="441076"/>
                  </a:lnTo>
                  <a:lnTo>
                    <a:pt x="180112" y="429964"/>
                  </a:lnTo>
                  <a:lnTo>
                    <a:pt x="147744" y="412385"/>
                  </a:lnTo>
                  <a:lnTo>
                    <a:pt x="119545" y="389102"/>
                  </a:lnTo>
                  <a:close/>
                </a:path>
                <a:path w="509270" h="509269">
                  <a:moveTo>
                    <a:pt x="389077" y="389153"/>
                  </a:moveTo>
                  <a:lnTo>
                    <a:pt x="360879" y="412412"/>
                  </a:lnTo>
                  <a:lnTo>
                    <a:pt x="328518" y="429975"/>
                  </a:lnTo>
                  <a:lnTo>
                    <a:pt x="292759" y="441079"/>
                  </a:lnTo>
                  <a:lnTo>
                    <a:pt x="254368" y="444957"/>
                  </a:lnTo>
                  <a:lnTo>
                    <a:pt x="276910" y="467499"/>
                  </a:lnTo>
                  <a:lnTo>
                    <a:pt x="307866" y="461903"/>
                  </a:lnTo>
                  <a:lnTo>
                    <a:pt x="337103" y="452031"/>
                  </a:lnTo>
                  <a:lnTo>
                    <a:pt x="364299" y="438224"/>
                  </a:lnTo>
                  <a:lnTo>
                    <a:pt x="389077" y="420865"/>
                  </a:lnTo>
                  <a:lnTo>
                    <a:pt x="389077" y="389153"/>
                  </a:lnTo>
                  <a:close/>
                </a:path>
                <a:path w="509270" h="509269">
                  <a:moveTo>
                    <a:pt x="254330" y="71945"/>
                  </a:moveTo>
                  <a:lnTo>
                    <a:pt x="205886" y="78474"/>
                  </a:lnTo>
                  <a:lnTo>
                    <a:pt x="162319" y="96892"/>
                  </a:lnTo>
                  <a:lnTo>
                    <a:pt x="125382" y="125445"/>
                  </a:lnTo>
                  <a:lnTo>
                    <a:pt x="96828" y="162382"/>
                  </a:lnTo>
                  <a:lnTo>
                    <a:pt x="78410" y="205949"/>
                  </a:lnTo>
                  <a:lnTo>
                    <a:pt x="71890" y="254330"/>
                  </a:lnTo>
                  <a:lnTo>
                    <a:pt x="72018" y="255409"/>
                  </a:lnTo>
                  <a:lnTo>
                    <a:pt x="78410" y="302837"/>
                  </a:lnTo>
                  <a:lnTo>
                    <a:pt x="96828" y="346404"/>
                  </a:lnTo>
                  <a:lnTo>
                    <a:pt x="125382" y="383341"/>
                  </a:lnTo>
                  <a:lnTo>
                    <a:pt x="162319" y="411895"/>
                  </a:lnTo>
                  <a:lnTo>
                    <a:pt x="205886" y="430313"/>
                  </a:lnTo>
                  <a:lnTo>
                    <a:pt x="254330" y="436841"/>
                  </a:lnTo>
                  <a:lnTo>
                    <a:pt x="302774" y="430313"/>
                  </a:lnTo>
                  <a:lnTo>
                    <a:pt x="308389" y="427939"/>
                  </a:lnTo>
                  <a:lnTo>
                    <a:pt x="254330" y="427939"/>
                  </a:lnTo>
                  <a:lnTo>
                    <a:pt x="208194" y="421740"/>
                  </a:lnTo>
                  <a:lnTo>
                    <a:pt x="166738" y="404245"/>
                  </a:lnTo>
                  <a:lnTo>
                    <a:pt x="131614" y="377109"/>
                  </a:lnTo>
                  <a:lnTo>
                    <a:pt x="104478" y="341985"/>
                  </a:lnTo>
                  <a:lnTo>
                    <a:pt x="86983" y="300529"/>
                  </a:lnTo>
                  <a:lnTo>
                    <a:pt x="80864" y="254990"/>
                  </a:lnTo>
                  <a:lnTo>
                    <a:pt x="80793" y="254330"/>
                  </a:lnTo>
                  <a:lnTo>
                    <a:pt x="86983" y="208258"/>
                  </a:lnTo>
                  <a:lnTo>
                    <a:pt x="104478" y="166801"/>
                  </a:lnTo>
                  <a:lnTo>
                    <a:pt x="131614" y="131678"/>
                  </a:lnTo>
                  <a:lnTo>
                    <a:pt x="166738" y="104542"/>
                  </a:lnTo>
                  <a:lnTo>
                    <a:pt x="208194" y="87047"/>
                  </a:lnTo>
                  <a:lnTo>
                    <a:pt x="254330" y="80848"/>
                  </a:lnTo>
                  <a:lnTo>
                    <a:pt x="308389" y="80848"/>
                  </a:lnTo>
                  <a:lnTo>
                    <a:pt x="302774" y="78474"/>
                  </a:lnTo>
                  <a:lnTo>
                    <a:pt x="254330" y="71945"/>
                  </a:lnTo>
                  <a:close/>
                </a:path>
                <a:path w="509270" h="509269">
                  <a:moveTo>
                    <a:pt x="308389" y="80848"/>
                  </a:moveTo>
                  <a:lnTo>
                    <a:pt x="254330" y="80848"/>
                  </a:lnTo>
                  <a:lnTo>
                    <a:pt x="300466" y="87047"/>
                  </a:lnTo>
                  <a:lnTo>
                    <a:pt x="341924" y="104542"/>
                  </a:lnTo>
                  <a:lnTo>
                    <a:pt x="377050" y="131678"/>
                  </a:lnTo>
                  <a:lnTo>
                    <a:pt x="404187" y="166801"/>
                  </a:lnTo>
                  <a:lnTo>
                    <a:pt x="421680" y="208258"/>
                  </a:lnTo>
                  <a:lnTo>
                    <a:pt x="427867" y="254330"/>
                  </a:lnTo>
                  <a:lnTo>
                    <a:pt x="427739" y="255409"/>
                  </a:lnTo>
                  <a:lnTo>
                    <a:pt x="421675" y="300529"/>
                  </a:lnTo>
                  <a:lnTo>
                    <a:pt x="404178" y="341985"/>
                  </a:lnTo>
                  <a:lnTo>
                    <a:pt x="377040" y="377109"/>
                  </a:lnTo>
                  <a:lnTo>
                    <a:pt x="341916" y="404245"/>
                  </a:lnTo>
                  <a:lnTo>
                    <a:pt x="300461" y="421740"/>
                  </a:lnTo>
                  <a:lnTo>
                    <a:pt x="254330" y="427939"/>
                  </a:lnTo>
                  <a:lnTo>
                    <a:pt x="308389" y="427939"/>
                  </a:lnTo>
                  <a:lnTo>
                    <a:pt x="346341" y="411895"/>
                  </a:lnTo>
                  <a:lnTo>
                    <a:pt x="383278" y="383341"/>
                  </a:lnTo>
                  <a:lnTo>
                    <a:pt x="411831" y="346404"/>
                  </a:lnTo>
                  <a:lnTo>
                    <a:pt x="430249" y="302837"/>
                  </a:lnTo>
                  <a:lnTo>
                    <a:pt x="436697" y="254990"/>
                  </a:lnTo>
                  <a:lnTo>
                    <a:pt x="436769" y="254330"/>
                  </a:lnTo>
                  <a:lnTo>
                    <a:pt x="430249" y="205949"/>
                  </a:lnTo>
                  <a:lnTo>
                    <a:pt x="411831" y="162382"/>
                  </a:lnTo>
                  <a:lnTo>
                    <a:pt x="383278" y="125445"/>
                  </a:lnTo>
                  <a:lnTo>
                    <a:pt x="346341" y="96892"/>
                  </a:lnTo>
                  <a:lnTo>
                    <a:pt x="308389" y="80848"/>
                  </a:lnTo>
                  <a:close/>
                </a:path>
                <a:path w="509270" h="509269">
                  <a:moveTo>
                    <a:pt x="351044" y="63830"/>
                  </a:moveTo>
                  <a:lnTo>
                    <a:pt x="254330" y="63830"/>
                  </a:lnTo>
                  <a:lnTo>
                    <a:pt x="298024" y="68863"/>
                  </a:lnTo>
                  <a:lnTo>
                    <a:pt x="338135" y="83199"/>
                  </a:lnTo>
                  <a:lnTo>
                    <a:pt x="373517" y="105694"/>
                  </a:lnTo>
                  <a:lnTo>
                    <a:pt x="403028" y="135206"/>
                  </a:lnTo>
                  <a:lnTo>
                    <a:pt x="425524" y="170588"/>
                  </a:lnTo>
                  <a:lnTo>
                    <a:pt x="439860" y="210699"/>
                  </a:lnTo>
                  <a:lnTo>
                    <a:pt x="444886" y="254330"/>
                  </a:lnTo>
                  <a:lnTo>
                    <a:pt x="444791" y="255409"/>
                  </a:lnTo>
                  <a:lnTo>
                    <a:pt x="441025" y="292783"/>
                  </a:lnTo>
                  <a:lnTo>
                    <a:pt x="429931" y="328539"/>
                  </a:lnTo>
                  <a:lnTo>
                    <a:pt x="412377" y="360899"/>
                  </a:lnTo>
                  <a:lnTo>
                    <a:pt x="389127" y="389102"/>
                  </a:lnTo>
                  <a:lnTo>
                    <a:pt x="420848" y="389089"/>
                  </a:lnTo>
                  <a:lnTo>
                    <a:pt x="438225" y="364267"/>
                  </a:lnTo>
                  <a:lnTo>
                    <a:pt x="452014" y="337061"/>
                  </a:lnTo>
                  <a:lnTo>
                    <a:pt x="461870" y="307811"/>
                  </a:lnTo>
                  <a:lnTo>
                    <a:pt x="467448" y="276860"/>
                  </a:lnTo>
                  <a:lnTo>
                    <a:pt x="444919" y="254330"/>
                  </a:lnTo>
                  <a:lnTo>
                    <a:pt x="467436" y="231813"/>
                  </a:lnTo>
                  <a:lnTo>
                    <a:pt x="461838" y="200851"/>
                  </a:lnTo>
                  <a:lnTo>
                    <a:pt x="451959" y="171594"/>
                  </a:lnTo>
                  <a:lnTo>
                    <a:pt x="438145" y="144382"/>
                  </a:lnTo>
                  <a:lnTo>
                    <a:pt x="420738" y="119557"/>
                  </a:lnTo>
                  <a:lnTo>
                    <a:pt x="389077" y="119557"/>
                  </a:lnTo>
                  <a:lnTo>
                    <a:pt x="389077" y="87922"/>
                  </a:lnTo>
                  <a:lnTo>
                    <a:pt x="364244" y="70525"/>
                  </a:lnTo>
                  <a:lnTo>
                    <a:pt x="351044" y="63830"/>
                  </a:lnTo>
                  <a:close/>
                </a:path>
                <a:path w="509270" h="509269">
                  <a:moveTo>
                    <a:pt x="231863" y="41275"/>
                  </a:moveTo>
                  <a:lnTo>
                    <a:pt x="171608" y="56729"/>
                  </a:lnTo>
                  <a:lnTo>
                    <a:pt x="119581" y="87922"/>
                  </a:lnTo>
                  <a:lnTo>
                    <a:pt x="119545" y="119557"/>
                  </a:lnTo>
                  <a:lnTo>
                    <a:pt x="87922" y="119557"/>
                  </a:lnTo>
                  <a:lnTo>
                    <a:pt x="70515" y="144382"/>
                  </a:lnTo>
                  <a:lnTo>
                    <a:pt x="56702" y="171594"/>
                  </a:lnTo>
                  <a:lnTo>
                    <a:pt x="46827" y="200851"/>
                  </a:lnTo>
                  <a:lnTo>
                    <a:pt x="41236" y="231813"/>
                  </a:lnTo>
                  <a:lnTo>
                    <a:pt x="63741" y="254330"/>
                  </a:lnTo>
                  <a:lnTo>
                    <a:pt x="41211" y="276860"/>
                  </a:lnTo>
                  <a:lnTo>
                    <a:pt x="46785" y="307813"/>
                  </a:lnTo>
                  <a:lnTo>
                    <a:pt x="56646" y="337067"/>
                  </a:lnTo>
                  <a:lnTo>
                    <a:pt x="70445" y="364278"/>
                  </a:lnTo>
                  <a:lnTo>
                    <a:pt x="87820" y="389089"/>
                  </a:lnTo>
                  <a:lnTo>
                    <a:pt x="119532" y="389089"/>
                  </a:lnTo>
                  <a:lnTo>
                    <a:pt x="96283" y="360892"/>
                  </a:lnTo>
                  <a:lnTo>
                    <a:pt x="78728" y="328533"/>
                  </a:lnTo>
                  <a:lnTo>
                    <a:pt x="67636" y="292783"/>
                  </a:lnTo>
                  <a:lnTo>
                    <a:pt x="63869" y="255409"/>
                  </a:lnTo>
                  <a:lnTo>
                    <a:pt x="63774" y="254330"/>
                  </a:lnTo>
                  <a:lnTo>
                    <a:pt x="68799" y="210699"/>
                  </a:lnTo>
                  <a:lnTo>
                    <a:pt x="83135" y="170588"/>
                  </a:lnTo>
                  <a:lnTo>
                    <a:pt x="105631" y="135206"/>
                  </a:lnTo>
                  <a:lnTo>
                    <a:pt x="135142" y="105694"/>
                  </a:lnTo>
                  <a:lnTo>
                    <a:pt x="170525" y="83199"/>
                  </a:lnTo>
                  <a:lnTo>
                    <a:pt x="210635" y="68863"/>
                  </a:lnTo>
                  <a:lnTo>
                    <a:pt x="254330" y="63830"/>
                  </a:lnTo>
                  <a:lnTo>
                    <a:pt x="351044" y="63830"/>
                  </a:lnTo>
                  <a:lnTo>
                    <a:pt x="350869" y="63741"/>
                  </a:lnTo>
                  <a:lnTo>
                    <a:pt x="254330" y="63741"/>
                  </a:lnTo>
                  <a:lnTo>
                    <a:pt x="231863" y="41275"/>
                  </a:lnTo>
                  <a:close/>
                </a:path>
                <a:path w="509270" h="509269">
                  <a:moveTo>
                    <a:pt x="155689" y="278587"/>
                  </a:moveTo>
                  <a:lnTo>
                    <a:pt x="157713" y="295160"/>
                  </a:lnTo>
                  <a:lnTo>
                    <a:pt x="163578" y="341985"/>
                  </a:lnTo>
                  <a:lnTo>
                    <a:pt x="164909" y="352755"/>
                  </a:lnTo>
                  <a:lnTo>
                    <a:pt x="253593" y="386372"/>
                  </a:lnTo>
                  <a:lnTo>
                    <a:pt x="255003" y="386372"/>
                  </a:lnTo>
                  <a:lnTo>
                    <a:pt x="343701" y="352755"/>
                  </a:lnTo>
                  <a:lnTo>
                    <a:pt x="345453" y="338594"/>
                  </a:lnTo>
                  <a:lnTo>
                    <a:pt x="277596" y="338594"/>
                  </a:lnTo>
                  <a:lnTo>
                    <a:pt x="231025" y="338493"/>
                  </a:lnTo>
                  <a:lnTo>
                    <a:pt x="185242" y="338289"/>
                  </a:lnTo>
                  <a:lnTo>
                    <a:pt x="176466" y="329526"/>
                  </a:lnTo>
                  <a:lnTo>
                    <a:pt x="178244" y="323761"/>
                  </a:lnTo>
                  <a:lnTo>
                    <a:pt x="180263" y="315379"/>
                  </a:lnTo>
                  <a:lnTo>
                    <a:pt x="187803" y="309803"/>
                  </a:lnTo>
                  <a:lnTo>
                    <a:pt x="194754" y="305638"/>
                  </a:lnTo>
                  <a:lnTo>
                    <a:pt x="189726" y="302537"/>
                  </a:lnTo>
                  <a:lnTo>
                    <a:pt x="179165" y="295133"/>
                  </a:lnTo>
                  <a:lnTo>
                    <a:pt x="166608" y="286203"/>
                  </a:lnTo>
                  <a:lnTo>
                    <a:pt x="155689" y="278587"/>
                  </a:lnTo>
                  <a:close/>
                </a:path>
                <a:path w="509270" h="509269">
                  <a:moveTo>
                    <a:pt x="352920" y="278536"/>
                  </a:moveTo>
                  <a:lnTo>
                    <a:pt x="341888" y="286242"/>
                  </a:lnTo>
                  <a:lnTo>
                    <a:pt x="329367" y="295160"/>
                  </a:lnTo>
                  <a:lnTo>
                    <a:pt x="318831" y="302554"/>
                  </a:lnTo>
                  <a:lnTo>
                    <a:pt x="313855" y="305625"/>
                  </a:lnTo>
                  <a:lnTo>
                    <a:pt x="320844" y="309816"/>
                  </a:lnTo>
                  <a:lnTo>
                    <a:pt x="328345" y="315404"/>
                  </a:lnTo>
                  <a:lnTo>
                    <a:pt x="330365" y="323773"/>
                  </a:lnTo>
                  <a:lnTo>
                    <a:pt x="332143" y="329539"/>
                  </a:lnTo>
                  <a:lnTo>
                    <a:pt x="323367" y="338340"/>
                  </a:lnTo>
                  <a:lnTo>
                    <a:pt x="277596" y="338594"/>
                  </a:lnTo>
                  <a:lnTo>
                    <a:pt x="345453" y="338594"/>
                  </a:lnTo>
                  <a:lnTo>
                    <a:pt x="351265" y="292172"/>
                  </a:lnTo>
                  <a:lnTo>
                    <a:pt x="352920" y="278536"/>
                  </a:lnTo>
                  <a:close/>
                </a:path>
                <a:path w="509270" h="509269">
                  <a:moveTo>
                    <a:pt x="152107" y="230466"/>
                  </a:moveTo>
                  <a:lnTo>
                    <a:pt x="154203" y="254990"/>
                  </a:lnTo>
                  <a:lnTo>
                    <a:pt x="231038" y="255193"/>
                  </a:lnTo>
                  <a:lnTo>
                    <a:pt x="231025" y="338493"/>
                  </a:lnTo>
                  <a:lnTo>
                    <a:pt x="277596" y="338493"/>
                  </a:lnTo>
                  <a:lnTo>
                    <a:pt x="277571" y="255409"/>
                  </a:lnTo>
                  <a:lnTo>
                    <a:pt x="354406" y="254990"/>
                  </a:lnTo>
                  <a:lnTo>
                    <a:pt x="356501" y="230479"/>
                  </a:lnTo>
                  <a:lnTo>
                    <a:pt x="152107" y="230466"/>
                  </a:lnTo>
                  <a:close/>
                </a:path>
                <a:path w="509270" h="509269">
                  <a:moveTo>
                    <a:pt x="144030" y="145999"/>
                  </a:moveTo>
                  <a:lnTo>
                    <a:pt x="150520" y="218160"/>
                  </a:lnTo>
                  <a:lnTo>
                    <a:pt x="358101" y="218160"/>
                  </a:lnTo>
                  <a:lnTo>
                    <a:pt x="358808" y="210286"/>
                  </a:lnTo>
                  <a:lnTo>
                    <a:pt x="312658" y="210273"/>
                  </a:lnTo>
                  <a:lnTo>
                    <a:pt x="195656" y="210273"/>
                  </a:lnTo>
                  <a:lnTo>
                    <a:pt x="171869" y="193763"/>
                  </a:lnTo>
                  <a:lnTo>
                    <a:pt x="186613" y="177647"/>
                  </a:lnTo>
                  <a:lnTo>
                    <a:pt x="186613" y="176479"/>
                  </a:lnTo>
                  <a:lnTo>
                    <a:pt x="175057" y="168627"/>
                  </a:lnTo>
                  <a:lnTo>
                    <a:pt x="164568" y="160915"/>
                  </a:lnTo>
                  <a:lnTo>
                    <a:pt x="154455" y="153365"/>
                  </a:lnTo>
                  <a:lnTo>
                    <a:pt x="144030" y="145999"/>
                  </a:lnTo>
                  <a:close/>
                </a:path>
                <a:path w="509270" h="509269">
                  <a:moveTo>
                    <a:pt x="364578" y="145999"/>
                  </a:moveTo>
                  <a:lnTo>
                    <a:pt x="354154" y="153367"/>
                  </a:lnTo>
                  <a:lnTo>
                    <a:pt x="344033" y="160920"/>
                  </a:lnTo>
                  <a:lnTo>
                    <a:pt x="333538" y="168632"/>
                  </a:lnTo>
                  <a:lnTo>
                    <a:pt x="321995" y="176479"/>
                  </a:lnTo>
                  <a:lnTo>
                    <a:pt x="321995" y="177647"/>
                  </a:lnTo>
                  <a:lnTo>
                    <a:pt x="336981" y="193763"/>
                  </a:lnTo>
                  <a:lnTo>
                    <a:pt x="312686" y="210286"/>
                  </a:lnTo>
                  <a:lnTo>
                    <a:pt x="358809" y="210273"/>
                  </a:lnTo>
                  <a:lnTo>
                    <a:pt x="364578" y="145999"/>
                  </a:lnTo>
                  <a:close/>
                </a:path>
                <a:path w="509270" h="509269">
                  <a:moveTo>
                    <a:pt x="254711" y="140220"/>
                  </a:moveTo>
                  <a:lnTo>
                    <a:pt x="253898" y="140220"/>
                  </a:lnTo>
                  <a:lnTo>
                    <a:pt x="244874" y="149334"/>
                  </a:lnTo>
                  <a:lnTo>
                    <a:pt x="226632" y="167127"/>
                  </a:lnTo>
                  <a:lnTo>
                    <a:pt x="217830" y="175983"/>
                  </a:lnTo>
                  <a:lnTo>
                    <a:pt x="231736" y="193535"/>
                  </a:lnTo>
                  <a:lnTo>
                    <a:pt x="231749" y="194386"/>
                  </a:lnTo>
                  <a:lnTo>
                    <a:pt x="195656" y="210273"/>
                  </a:lnTo>
                  <a:lnTo>
                    <a:pt x="312658" y="210273"/>
                  </a:lnTo>
                  <a:lnTo>
                    <a:pt x="276872" y="194386"/>
                  </a:lnTo>
                  <a:lnTo>
                    <a:pt x="276882" y="193535"/>
                  </a:lnTo>
                  <a:lnTo>
                    <a:pt x="290791" y="175983"/>
                  </a:lnTo>
                  <a:lnTo>
                    <a:pt x="281973" y="167122"/>
                  </a:lnTo>
                  <a:lnTo>
                    <a:pt x="263736" y="149332"/>
                  </a:lnTo>
                  <a:lnTo>
                    <a:pt x="254711" y="140220"/>
                  </a:lnTo>
                  <a:close/>
                </a:path>
                <a:path w="509270" h="509269">
                  <a:moveTo>
                    <a:pt x="276796" y="41275"/>
                  </a:moveTo>
                  <a:lnTo>
                    <a:pt x="254330" y="63741"/>
                  </a:lnTo>
                  <a:lnTo>
                    <a:pt x="350869" y="63741"/>
                  </a:lnTo>
                  <a:lnTo>
                    <a:pt x="337027" y="56721"/>
                  </a:lnTo>
                  <a:lnTo>
                    <a:pt x="307765" y="46856"/>
                  </a:lnTo>
                  <a:lnTo>
                    <a:pt x="276796" y="41275"/>
                  </a:lnTo>
                  <a:close/>
                </a:path>
                <a:path w="509270" h="509269">
                  <a:moveTo>
                    <a:pt x="254330" y="0"/>
                  </a:moveTo>
                  <a:lnTo>
                    <a:pt x="231584" y="22733"/>
                  </a:lnTo>
                  <a:lnTo>
                    <a:pt x="239026" y="22009"/>
                  </a:lnTo>
                  <a:lnTo>
                    <a:pt x="246570" y="21615"/>
                  </a:lnTo>
                  <a:lnTo>
                    <a:pt x="275957" y="21615"/>
                  </a:lnTo>
                  <a:lnTo>
                    <a:pt x="254330" y="0"/>
                  </a:lnTo>
                  <a:close/>
                </a:path>
                <a:path w="509270" h="509269">
                  <a:moveTo>
                    <a:pt x="275957" y="21615"/>
                  </a:moveTo>
                  <a:lnTo>
                    <a:pt x="262039" y="21615"/>
                  </a:lnTo>
                  <a:lnTo>
                    <a:pt x="269608" y="22021"/>
                  </a:lnTo>
                  <a:lnTo>
                    <a:pt x="277075" y="22733"/>
                  </a:lnTo>
                  <a:lnTo>
                    <a:pt x="275957" y="21615"/>
                  </a:lnTo>
                  <a:close/>
                </a:path>
                <a:path w="509270" h="509269">
                  <a:moveTo>
                    <a:pt x="485990" y="231660"/>
                  </a:moveTo>
                  <a:lnTo>
                    <a:pt x="486714" y="239141"/>
                  </a:lnTo>
                  <a:lnTo>
                    <a:pt x="487121" y="246722"/>
                  </a:lnTo>
                  <a:lnTo>
                    <a:pt x="487108" y="262026"/>
                  </a:lnTo>
                  <a:lnTo>
                    <a:pt x="486727" y="269557"/>
                  </a:lnTo>
                  <a:lnTo>
                    <a:pt x="486003" y="276987"/>
                  </a:lnTo>
                  <a:lnTo>
                    <a:pt x="508660" y="254330"/>
                  </a:lnTo>
                  <a:lnTo>
                    <a:pt x="485990" y="231660"/>
                  </a:lnTo>
                  <a:close/>
                </a:path>
                <a:path w="509270" h="509269">
                  <a:moveTo>
                    <a:pt x="22682" y="231648"/>
                  </a:moveTo>
                  <a:lnTo>
                    <a:pt x="0" y="254330"/>
                  </a:lnTo>
                  <a:lnTo>
                    <a:pt x="22669" y="276999"/>
                  </a:lnTo>
                  <a:lnTo>
                    <a:pt x="21958" y="269570"/>
                  </a:lnTo>
                  <a:lnTo>
                    <a:pt x="21564" y="262013"/>
                  </a:lnTo>
                  <a:lnTo>
                    <a:pt x="21564" y="246710"/>
                  </a:lnTo>
                  <a:lnTo>
                    <a:pt x="21958" y="239128"/>
                  </a:lnTo>
                  <a:lnTo>
                    <a:pt x="22682" y="231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815119" y="2539216"/>
              <a:ext cx="1170940" cy="0"/>
            </a:xfrm>
            <a:custGeom>
              <a:avLst/>
              <a:gdLst/>
              <a:ahLst/>
              <a:cxnLst/>
              <a:rect l="l" t="t" r="r" b="b"/>
              <a:pathLst>
                <a:path w="1170940">
                  <a:moveTo>
                    <a:pt x="0" y="0"/>
                  </a:moveTo>
                  <a:lnTo>
                    <a:pt x="1170533" y="0"/>
                  </a:lnTo>
                </a:path>
              </a:pathLst>
            </a:custGeom>
            <a:ln w="15443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761485" y="2531503"/>
              <a:ext cx="1255395" cy="15875"/>
            </a:xfrm>
            <a:custGeom>
              <a:avLst/>
              <a:gdLst/>
              <a:ahLst/>
              <a:cxnLst/>
              <a:rect l="l" t="t" r="r" b="b"/>
              <a:pathLst>
                <a:path w="1255395" h="15875">
                  <a:moveTo>
                    <a:pt x="15443" y="7721"/>
                  </a:moveTo>
                  <a:lnTo>
                    <a:pt x="13182" y="2260"/>
                  </a:lnTo>
                  <a:lnTo>
                    <a:pt x="7721" y="0"/>
                  </a:lnTo>
                  <a:lnTo>
                    <a:pt x="2260" y="2260"/>
                  </a:lnTo>
                  <a:lnTo>
                    <a:pt x="0" y="7721"/>
                  </a:lnTo>
                  <a:lnTo>
                    <a:pt x="2260" y="13182"/>
                  </a:lnTo>
                  <a:lnTo>
                    <a:pt x="7721" y="15443"/>
                  </a:lnTo>
                  <a:lnTo>
                    <a:pt x="13182" y="13182"/>
                  </a:lnTo>
                  <a:lnTo>
                    <a:pt x="15443" y="7721"/>
                  </a:lnTo>
                  <a:close/>
                </a:path>
                <a:path w="1255395" h="15875">
                  <a:moveTo>
                    <a:pt x="1254836" y="7721"/>
                  </a:moveTo>
                  <a:lnTo>
                    <a:pt x="1252575" y="2260"/>
                  </a:lnTo>
                  <a:lnTo>
                    <a:pt x="1247114" y="0"/>
                  </a:lnTo>
                  <a:lnTo>
                    <a:pt x="1241653" y="2260"/>
                  </a:lnTo>
                  <a:lnTo>
                    <a:pt x="1239393" y="7721"/>
                  </a:lnTo>
                  <a:lnTo>
                    <a:pt x="1241653" y="13182"/>
                  </a:lnTo>
                  <a:lnTo>
                    <a:pt x="1247114" y="15443"/>
                  </a:lnTo>
                  <a:lnTo>
                    <a:pt x="1252575" y="13182"/>
                  </a:lnTo>
                  <a:lnTo>
                    <a:pt x="1254836" y="7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829944" y="2539216"/>
              <a:ext cx="1172845" cy="0"/>
            </a:xfrm>
            <a:custGeom>
              <a:avLst/>
              <a:gdLst/>
              <a:ahLst/>
              <a:cxnLst/>
              <a:rect l="l" t="t" r="r" b="b"/>
              <a:pathLst>
                <a:path w="1172844">
                  <a:moveTo>
                    <a:pt x="0" y="0"/>
                  </a:moveTo>
                  <a:lnTo>
                    <a:pt x="1172641" y="0"/>
                  </a:lnTo>
                </a:path>
              </a:pathLst>
            </a:custGeom>
            <a:ln w="15443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776226" y="2531503"/>
              <a:ext cx="1257300" cy="15875"/>
            </a:xfrm>
            <a:custGeom>
              <a:avLst/>
              <a:gdLst/>
              <a:ahLst/>
              <a:cxnLst/>
              <a:rect l="l" t="t" r="r" b="b"/>
              <a:pathLst>
                <a:path w="1257300" h="15875">
                  <a:moveTo>
                    <a:pt x="15443" y="7721"/>
                  </a:moveTo>
                  <a:lnTo>
                    <a:pt x="13182" y="2260"/>
                  </a:lnTo>
                  <a:lnTo>
                    <a:pt x="7721" y="0"/>
                  </a:lnTo>
                  <a:lnTo>
                    <a:pt x="2260" y="2260"/>
                  </a:lnTo>
                  <a:lnTo>
                    <a:pt x="0" y="7721"/>
                  </a:lnTo>
                  <a:lnTo>
                    <a:pt x="2260" y="13182"/>
                  </a:lnTo>
                  <a:lnTo>
                    <a:pt x="7721" y="15443"/>
                  </a:lnTo>
                  <a:lnTo>
                    <a:pt x="13182" y="13182"/>
                  </a:lnTo>
                  <a:lnTo>
                    <a:pt x="15443" y="7721"/>
                  </a:lnTo>
                  <a:close/>
                </a:path>
                <a:path w="1257300" h="15875">
                  <a:moveTo>
                    <a:pt x="1257058" y="7721"/>
                  </a:moveTo>
                  <a:lnTo>
                    <a:pt x="1254798" y="2260"/>
                  </a:lnTo>
                  <a:lnTo>
                    <a:pt x="1249337" y="0"/>
                  </a:lnTo>
                  <a:lnTo>
                    <a:pt x="1243876" y="2260"/>
                  </a:lnTo>
                  <a:lnTo>
                    <a:pt x="1241615" y="7721"/>
                  </a:lnTo>
                  <a:lnTo>
                    <a:pt x="1243876" y="13182"/>
                  </a:lnTo>
                  <a:lnTo>
                    <a:pt x="1249337" y="15443"/>
                  </a:lnTo>
                  <a:lnTo>
                    <a:pt x="1254798" y="13182"/>
                  </a:lnTo>
                  <a:lnTo>
                    <a:pt x="1257058" y="7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629636" y="8805163"/>
              <a:ext cx="198119" cy="219847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11712003" y="5395338"/>
            <a:ext cx="1378585" cy="248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b="1" spc="114" dirty="0">
                <a:solidFill>
                  <a:srgbClr val="FFFFFF"/>
                </a:solidFill>
                <a:latin typeface="Darwin"/>
                <a:cs typeface="Darwin"/>
              </a:rPr>
              <a:t>Learn</a:t>
            </a:r>
            <a:r>
              <a:rPr sz="1450" b="1" spc="30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50" b="1" spc="95" dirty="0">
                <a:solidFill>
                  <a:srgbClr val="FFFFFF"/>
                </a:solidFill>
                <a:latin typeface="Darwin"/>
                <a:cs typeface="Darwin"/>
              </a:rPr>
              <a:t>more</a:t>
            </a:r>
            <a:r>
              <a:rPr sz="1450" b="1" spc="30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50" b="1" spc="45" dirty="0">
                <a:solidFill>
                  <a:srgbClr val="FFFFFF"/>
                </a:solidFill>
                <a:latin typeface="Darwin"/>
                <a:cs typeface="Darwin"/>
              </a:rPr>
              <a:t>at </a:t>
            </a:r>
            <a:endParaRPr sz="1450">
              <a:latin typeface="Darwin"/>
              <a:cs typeface="Darwin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57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11288855" y="5642298"/>
            <a:ext cx="2225040" cy="248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b="1" spc="105" dirty="0">
                <a:solidFill>
                  <a:srgbClr val="FFFFFF"/>
                </a:solidFill>
                <a:latin typeface="Darwin"/>
                <a:cs typeface="Darwin"/>
              </a:rPr>
              <a:t>LoyalToYouAlways.com </a:t>
            </a:r>
            <a:endParaRPr sz="1450">
              <a:latin typeface="Darwin"/>
              <a:cs typeface="Darwi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02315" y="657831"/>
            <a:ext cx="37052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1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36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160" dirty="0">
                <a:solidFill>
                  <a:srgbClr val="4D4D4F"/>
                </a:solidFill>
                <a:latin typeface="Arial Unicode MS"/>
                <a:cs typeface="Arial Unicode MS"/>
              </a:rPr>
              <a:t> 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COL</a:t>
            </a:r>
            <a:r>
              <a:rPr sz="1000" b="1" spc="-3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ORBL</a:t>
            </a:r>
            <a:r>
              <a:rPr sz="1000" b="1" spc="-4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OCK</a:t>
            </a:r>
            <a:r>
              <a:rPr sz="1000" b="1" spc="43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5" dirty="0">
                <a:solidFill>
                  <a:srgbClr val="061456"/>
                </a:solidFill>
                <a:latin typeface="Darwin-Black"/>
                <a:cs typeface="Darwin-Black"/>
              </a:rPr>
              <a:t>ADS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248318" y="1448557"/>
            <a:ext cx="4041140" cy="4092575"/>
          </a:xfrm>
          <a:prstGeom prst="rect">
            <a:avLst/>
          </a:prstGeom>
        </p:spPr>
        <p:txBody>
          <a:bodyPr vert="horz" wrap="square" lIns="0" tIns="336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0"/>
              </a:spcBef>
              <a:tabLst>
                <a:tab pos="2967990" algn="l"/>
              </a:tabLst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C O L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O R B L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O C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K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A D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S</a:t>
            </a:r>
            <a:endParaRPr sz="4000">
              <a:latin typeface="Kapra Regular"/>
              <a:cs typeface="Kapra Regular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Colorblock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ads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offer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4D4D4F"/>
                </a:solidFill>
                <a:latin typeface="Darwin-Light"/>
                <a:cs typeface="Darwin-Light"/>
              </a:rPr>
              <a:t>clean</a:t>
            </a: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solution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various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4D4D4F"/>
                </a:solidFill>
                <a:latin typeface="Darwin-Light"/>
                <a:cs typeface="Darwin-Light"/>
              </a:rPr>
              <a:t>challenges,</a:t>
            </a:r>
            <a:endParaRPr sz="2000">
              <a:latin typeface="Darwin-Light"/>
              <a:cs typeface="Darwin-Light"/>
            </a:endParaRPr>
          </a:p>
          <a:p>
            <a:pPr marL="12700" marR="5080">
              <a:lnSpc>
                <a:spcPct val="145800"/>
              </a:lnSpc>
            </a:pP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including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limited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ad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size,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4D4D4F"/>
                </a:solidFill>
                <a:latin typeface="Darwin-Light"/>
                <a:cs typeface="Darwin-Light"/>
              </a:rPr>
              <a:t>unusual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dimensions,</a:t>
            </a:r>
            <a:r>
              <a:rPr sz="20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20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photography</a:t>
            </a:r>
            <a:r>
              <a:rPr sz="20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that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can’t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accommodate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full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4D4D4F"/>
                </a:solidFill>
                <a:latin typeface="Darwin-Light"/>
                <a:cs typeface="Darwin-Light"/>
              </a:rPr>
              <a:t>image</a:t>
            </a:r>
            <a:endParaRPr sz="2000">
              <a:latin typeface="Darwin-Light"/>
              <a:cs typeface="Darwin-Light"/>
            </a:endParaRPr>
          </a:p>
          <a:p>
            <a:pPr marL="12700" marR="467359">
              <a:lnSpc>
                <a:spcPct val="145800"/>
              </a:lnSpc>
            </a:pP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layout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retouching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an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option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copy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4D4D4F"/>
                </a:solidFill>
                <a:latin typeface="Darwin-Light"/>
                <a:cs typeface="Darwin-Light"/>
              </a:rPr>
              <a:t>legible.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784596" y="7431837"/>
            <a:ext cx="1475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7.625”</a:t>
            </a:r>
            <a:r>
              <a:rPr sz="1000" spc="1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4.875”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58887" y="5824346"/>
            <a:ext cx="4103370" cy="7835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Colorblock</a:t>
            </a:r>
            <a:r>
              <a:rPr sz="1500" b="1" spc="130" dirty="0">
                <a:solidFill>
                  <a:srgbClr val="061456"/>
                </a:solidFill>
                <a:latin typeface="Darwin"/>
                <a:cs typeface="Darwin"/>
              </a:rPr>
              <a:t>  </a:t>
            </a: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Placement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900"/>
              </a:lnSpc>
              <a:spcBef>
                <a:spcPts val="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b="1" dirty="0">
                <a:solidFill>
                  <a:srgbClr val="4D4D4F"/>
                </a:solidFill>
                <a:latin typeface="Darwin"/>
                <a:cs typeface="Darwin"/>
              </a:rPr>
              <a:t>vertical</a:t>
            </a:r>
            <a:r>
              <a:rPr sz="1250" b="1" spc="275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250" b="1" dirty="0">
                <a:solidFill>
                  <a:srgbClr val="4D4D4F"/>
                </a:solidFill>
                <a:latin typeface="Darwin"/>
                <a:cs typeface="Darwin"/>
              </a:rPr>
              <a:t>ads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,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colorblock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below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hero.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b="1" dirty="0">
                <a:solidFill>
                  <a:srgbClr val="4D4D4F"/>
                </a:solidFill>
                <a:latin typeface="Darwin"/>
                <a:cs typeface="Darwin"/>
              </a:rPr>
              <a:t>horizontal</a:t>
            </a:r>
            <a:r>
              <a:rPr sz="1250" b="1" spc="229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250" b="1" dirty="0">
                <a:solidFill>
                  <a:srgbClr val="4D4D4F"/>
                </a:solidFill>
                <a:latin typeface="Darwin"/>
                <a:cs typeface="Darwin"/>
              </a:rPr>
              <a:t>ads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,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goes</a:t>
            </a:r>
            <a:r>
              <a:rPr sz="125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right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hero.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58887" y="6771055"/>
            <a:ext cx="3974465" cy="86423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Photo</a:t>
            </a:r>
            <a:r>
              <a:rPr sz="1500" b="1" spc="33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Captions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ct val="126699"/>
              </a:lnSpc>
              <a:spcBef>
                <a:spcPts val="235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colorblock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ads,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caption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placed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lower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left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corner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image.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919965" y="1752598"/>
            <a:ext cx="16211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061456"/>
                </a:solidFill>
                <a:latin typeface="Arial"/>
                <a:cs typeface="Arial"/>
              </a:rPr>
              <a:t>Cozumel,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Mexico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38288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9" name="object 9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500897" y="5171287"/>
              <a:ext cx="5772785" cy="3543935"/>
            </a:xfrm>
            <a:custGeom>
              <a:avLst/>
              <a:gdLst/>
              <a:ahLst/>
              <a:cxnLst/>
              <a:rect l="l" t="t" r="r" b="b"/>
              <a:pathLst>
                <a:path w="5772784" h="3543934">
                  <a:moveTo>
                    <a:pt x="5772315" y="0"/>
                  </a:moveTo>
                  <a:lnTo>
                    <a:pt x="0" y="0"/>
                  </a:lnTo>
                  <a:lnTo>
                    <a:pt x="0" y="356387"/>
                  </a:lnTo>
                  <a:lnTo>
                    <a:pt x="0" y="3543312"/>
                  </a:lnTo>
                  <a:lnTo>
                    <a:pt x="5772315" y="3543312"/>
                  </a:lnTo>
                  <a:lnTo>
                    <a:pt x="5772315" y="356387"/>
                  </a:lnTo>
                  <a:lnTo>
                    <a:pt x="5772315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0897" y="1166202"/>
              <a:ext cx="5772315" cy="420401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500897" y="8714600"/>
              <a:ext cx="5772785" cy="88900"/>
            </a:xfrm>
            <a:custGeom>
              <a:avLst/>
              <a:gdLst/>
              <a:ahLst/>
              <a:cxnLst/>
              <a:rect l="l" t="t" r="r" b="b"/>
              <a:pathLst>
                <a:path w="5772784" h="88900">
                  <a:moveTo>
                    <a:pt x="5772315" y="0"/>
                  </a:moveTo>
                  <a:lnTo>
                    <a:pt x="0" y="0"/>
                  </a:lnTo>
                  <a:lnTo>
                    <a:pt x="0" y="88811"/>
                  </a:lnTo>
                  <a:lnTo>
                    <a:pt x="5772315" y="88811"/>
                  </a:lnTo>
                  <a:lnTo>
                    <a:pt x="5772315" y="0"/>
                  </a:lnTo>
                  <a:close/>
                </a:path>
              </a:pathLst>
            </a:custGeom>
            <a:solidFill>
              <a:srgbClr val="AFD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00897" y="8803411"/>
              <a:ext cx="2886710" cy="88900"/>
            </a:xfrm>
            <a:custGeom>
              <a:avLst/>
              <a:gdLst/>
              <a:ahLst/>
              <a:cxnLst/>
              <a:rect l="l" t="t" r="r" b="b"/>
              <a:pathLst>
                <a:path w="2886709" h="88900">
                  <a:moveTo>
                    <a:pt x="2886151" y="0"/>
                  </a:moveTo>
                  <a:lnTo>
                    <a:pt x="0" y="0"/>
                  </a:lnTo>
                  <a:lnTo>
                    <a:pt x="0" y="88798"/>
                  </a:lnTo>
                  <a:lnTo>
                    <a:pt x="2886151" y="88798"/>
                  </a:lnTo>
                  <a:lnTo>
                    <a:pt x="2886151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388242" y="8803411"/>
              <a:ext cx="2885440" cy="88900"/>
            </a:xfrm>
            <a:custGeom>
              <a:avLst/>
              <a:gdLst/>
              <a:ahLst/>
              <a:cxnLst/>
              <a:rect l="l" t="t" r="r" b="b"/>
              <a:pathLst>
                <a:path w="2885440" h="88900">
                  <a:moveTo>
                    <a:pt x="2884970" y="0"/>
                  </a:moveTo>
                  <a:lnTo>
                    <a:pt x="0" y="0"/>
                  </a:lnTo>
                  <a:lnTo>
                    <a:pt x="0" y="88798"/>
                  </a:lnTo>
                  <a:lnTo>
                    <a:pt x="2884970" y="88798"/>
                  </a:lnTo>
                  <a:lnTo>
                    <a:pt x="2884970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30531" y="8031378"/>
              <a:ext cx="1177836" cy="28718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7791" y="8062792"/>
              <a:ext cx="1600810" cy="2243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66530" y="8028894"/>
              <a:ext cx="1858294" cy="29486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755733" y="2674810"/>
              <a:ext cx="3264535" cy="1577340"/>
            </a:xfrm>
            <a:custGeom>
              <a:avLst/>
              <a:gdLst/>
              <a:ahLst/>
              <a:cxnLst/>
              <a:rect l="l" t="t" r="r" b="b"/>
              <a:pathLst>
                <a:path w="3264534" h="1577339">
                  <a:moveTo>
                    <a:pt x="3264458" y="0"/>
                  </a:moveTo>
                  <a:lnTo>
                    <a:pt x="0" y="0"/>
                  </a:lnTo>
                  <a:lnTo>
                    <a:pt x="0" y="1455864"/>
                  </a:lnTo>
                  <a:lnTo>
                    <a:pt x="0" y="1577174"/>
                  </a:lnTo>
                  <a:lnTo>
                    <a:pt x="3264458" y="1577174"/>
                  </a:lnTo>
                  <a:lnTo>
                    <a:pt x="3264458" y="1455864"/>
                  </a:lnTo>
                  <a:lnTo>
                    <a:pt x="3264458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972255" y="2636767"/>
            <a:ext cx="2830195" cy="1491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6850" marR="5080" indent="-184785">
              <a:lnSpc>
                <a:spcPct val="118800"/>
              </a:lnSpc>
              <a:spcBef>
                <a:spcPts val="95"/>
              </a:spcBef>
              <a:tabLst>
                <a:tab pos="1880870" algn="l"/>
              </a:tabLst>
            </a:pP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4050" spc="-4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405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405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4050" spc="-4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G</a:t>
            </a:r>
            <a:r>
              <a:rPr sz="4050" spc="-4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I</a:t>
            </a:r>
            <a:r>
              <a:rPr sz="405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405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405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O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4050" spc="-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4050" spc="-6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V</a:t>
            </a:r>
            <a:r>
              <a:rPr sz="4050" spc="-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050" spc="-4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4050" spc="-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4050" spc="-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405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4050" spc="-4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4050">
              <a:latin typeface="Kapra Regular"/>
              <a:cs typeface="Kapra Regular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08977" y="5698422"/>
            <a:ext cx="4925060" cy="921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322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1400" b="1" spc="-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1400" b="1" spc="-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Darwin"/>
                <a:cs typeface="Darwin"/>
              </a:rPr>
              <a:t>W</a:t>
            </a:r>
            <a:r>
              <a:rPr sz="1400" b="1" spc="4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T</a:t>
            </a:r>
            <a:r>
              <a:rPr sz="1400" b="1" spc="-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H</a:t>
            </a:r>
            <a:r>
              <a:rPr sz="1400" b="1" spc="-1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1400" b="1" spc="-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95" dirty="0">
                <a:solidFill>
                  <a:srgbClr val="FFFFFF"/>
                </a:solidFill>
                <a:latin typeface="Darwin"/>
                <a:cs typeface="Darwin"/>
              </a:rPr>
              <a:t>IL</a:t>
            </a:r>
            <a:r>
              <a:rPr sz="1400" b="1" spc="-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1400" b="1" spc="-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r>
              <a:rPr sz="1400" b="1" spc="4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r>
              <a:rPr sz="1400" b="1" spc="-10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400" b="1" spc="-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95" dirty="0">
                <a:solidFill>
                  <a:srgbClr val="FFFFFF"/>
                </a:solidFill>
                <a:latin typeface="Darwin"/>
                <a:cs typeface="Darwin"/>
              </a:rPr>
              <a:t>IL</a:t>
            </a:r>
            <a:r>
              <a:rPr sz="1400" b="1" spc="-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95" dirty="0">
                <a:solidFill>
                  <a:srgbClr val="FFFFFF"/>
                </a:solidFill>
                <a:latin typeface="Darwin"/>
                <a:cs typeface="Darwin"/>
              </a:rPr>
              <a:t>IN</a:t>
            </a:r>
            <a:r>
              <a:rPr sz="1400" b="1" spc="-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1400" b="1" spc="4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F</a:t>
            </a:r>
            <a:r>
              <a:rPr sz="1400" b="1" spc="-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1400" b="1" spc="-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90" dirty="0">
                <a:solidFill>
                  <a:srgbClr val="FFFFFF"/>
                </a:solidFill>
                <a:latin typeface="Darwin"/>
                <a:cs typeface="Darwin"/>
              </a:rPr>
              <a:t>OM</a:t>
            </a:r>
            <a:r>
              <a:rPr sz="1400" b="1" spc="4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1400" b="1" spc="-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1400" b="1" spc="-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P</a:t>
            </a:r>
            <a:r>
              <a:rPr sz="1400" b="1" spc="-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1400" b="1" spc="4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L</a:t>
            </a:r>
            <a:r>
              <a:rPr sz="1400" b="1" spc="-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95" dirty="0">
                <a:solidFill>
                  <a:srgbClr val="FFFFFF"/>
                </a:solidFill>
                <a:latin typeface="Darwin"/>
                <a:cs typeface="Darwin"/>
              </a:rPr>
              <a:t>IB</a:t>
            </a:r>
            <a:r>
              <a:rPr sz="1400" b="1" spc="-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1400" b="1" spc="-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1400" b="1" spc="-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dirty="0">
                <a:solidFill>
                  <a:srgbClr val="FFFFFF"/>
                </a:solidFill>
                <a:latin typeface="Darwin"/>
                <a:cs typeface="Darwin"/>
              </a:rPr>
              <a:t>T</a:t>
            </a:r>
            <a:r>
              <a:rPr sz="1400" b="1" spc="-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Darwin"/>
                <a:cs typeface="Darwin"/>
              </a:rPr>
              <a:t>Y</a:t>
            </a:r>
            <a:endParaRPr sz="1400">
              <a:latin typeface="Darwin"/>
              <a:cs typeface="Darwin"/>
            </a:endParaRPr>
          </a:p>
          <a:p>
            <a:pPr marL="38100" marR="78740" algn="just">
              <a:lnSpc>
                <a:spcPct val="129500"/>
              </a:lnSpc>
              <a:spcBef>
                <a:spcPts val="710"/>
              </a:spcBef>
            </a:pP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7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cruise.</a:t>
            </a:r>
            <a:r>
              <a:rPr sz="7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trading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sea</a:t>
            </a:r>
            <a:r>
              <a:rPr sz="7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days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for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see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more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days</a:t>
            </a:r>
            <a:r>
              <a:rPr sz="7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newest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adventure</a:t>
            </a:r>
            <a:r>
              <a:rPr sz="7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sailing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from</a:t>
            </a:r>
            <a:r>
              <a:rPr sz="750" spc="17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25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Big</a:t>
            </a:r>
            <a:r>
              <a:rPr sz="7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Apple</a:t>
            </a:r>
            <a:r>
              <a:rPr sz="7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i="1" dirty="0">
                <a:solidFill>
                  <a:srgbClr val="FFFFFF"/>
                </a:solidFill>
                <a:latin typeface="Darwin-LightItalic"/>
                <a:cs typeface="Darwin-LightItalic"/>
              </a:rPr>
              <a:t>Adventure</a:t>
            </a:r>
            <a:r>
              <a:rPr sz="750" i="1" spc="20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50" i="1" dirty="0">
                <a:solidFill>
                  <a:srgbClr val="FFFFFF"/>
                </a:solidFill>
                <a:latin typeface="Darwin-LightItalic"/>
                <a:cs typeface="Darwin-LightItalic"/>
              </a:rPr>
              <a:t>of</a:t>
            </a:r>
            <a:r>
              <a:rPr sz="750" i="1" spc="200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50" i="1" dirty="0">
                <a:solidFill>
                  <a:srgbClr val="FFFFFF"/>
                </a:solidFill>
                <a:latin typeface="Darwin-LightItalic"/>
                <a:cs typeface="Darwin-LightItalic"/>
              </a:rPr>
              <a:t>the</a:t>
            </a:r>
            <a:r>
              <a:rPr sz="750" i="1" spc="204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50" i="1" dirty="0">
                <a:solidFill>
                  <a:srgbClr val="FFFFFF"/>
                </a:solidFill>
                <a:latin typeface="Darwin-LightItalic"/>
                <a:cs typeface="Darwin-LightItalic"/>
              </a:rPr>
              <a:t>Seas</a:t>
            </a:r>
            <a:r>
              <a:rPr sz="600" i="1" baseline="34722" dirty="0">
                <a:solidFill>
                  <a:srgbClr val="FFFFFF"/>
                </a:solidFill>
                <a:latin typeface="Darwin-LightItalic"/>
                <a:cs typeface="Darwin-LightItalic"/>
              </a:rPr>
              <a:t>®</a:t>
            </a:r>
            <a:r>
              <a:rPr sz="600" i="1" spc="-15" baseline="34722" dirty="0">
                <a:solidFill>
                  <a:srgbClr val="FFFFFF"/>
                </a:solidFill>
                <a:latin typeface="Darwin-LightItalic"/>
                <a:cs typeface="Darwin-LightItalic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.</a:t>
            </a:r>
            <a:r>
              <a:rPr sz="7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Race</a:t>
            </a:r>
            <a:r>
              <a:rPr sz="7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through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Perfect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Storm</a:t>
            </a:r>
            <a:r>
              <a:rPr sz="600" baseline="34722" dirty="0">
                <a:solidFill>
                  <a:srgbClr val="FFFFFF"/>
                </a:solidFill>
                <a:latin typeface="Darwin-Light"/>
                <a:cs typeface="Darwin-Light"/>
              </a:rPr>
              <a:t>SM</a:t>
            </a:r>
            <a:r>
              <a:rPr sz="600" spc="382" baseline="34722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waterslides.</a:t>
            </a:r>
            <a:r>
              <a:rPr sz="7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Hang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ten</a:t>
            </a:r>
            <a:r>
              <a:rPr sz="7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high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above</a:t>
            </a:r>
            <a:r>
              <a:rPr sz="75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waves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FlowRider</a:t>
            </a:r>
            <a:r>
              <a:rPr sz="600" spc="67" baseline="34722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r>
              <a:rPr sz="600" spc="397" baseline="34722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surf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simulator.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treat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your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taste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buds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sushi,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dry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aged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steaks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25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endParaRPr sz="750">
              <a:latin typeface="Darwin-Light"/>
              <a:cs typeface="Darwin-Light"/>
            </a:endParaRPr>
          </a:p>
          <a:p>
            <a:pPr marL="38100" algn="just">
              <a:lnSpc>
                <a:spcPct val="100000"/>
              </a:lnSpc>
              <a:spcBef>
                <a:spcPts val="265"/>
              </a:spcBef>
            </a:pP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Italian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trattoria,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before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salsa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dancing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at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Boleros.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750" spc="2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600" spc="-15" baseline="34722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.</a:t>
            </a:r>
            <a:endParaRPr sz="750">
              <a:latin typeface="Darwin-Light"/>
              <a:cs typeface="Darwin-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018528" y="6811299"/>
            <a:ext cx="2737485" cy="5289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2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Adventure</a:t>
            </a:r>
            <a:r>
              <a:rPr sz="1250" b="1" i="1" spc="2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2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1250" b="1" i="1" spc="25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2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1250" b="1" i="1" spc="2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250" b="1" i="1" spc="-20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675" b="1" i="1" spc="-30" baseline="80246" dirty="0">
                <a:solidFill>
                  <a:srgbClr val="FFFFFF"/>
                </a:solidFill>
                <a:latin typeface="Darwin-BoldItalic"/>
                <a:cs typeface="Darwin-BoldItalic"/>
              </a:rPr>
              <a:t>®</a:t>
            </a:r>
            <a:endParaRPr sz="675" baseline="80246">
              <a:latin typeface="Darwin-BoldItalic"/>
              <a:cs typeface="Darwin-BoldItalic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FFFFFF"/>
                </a:solidFill>
                <a:latin typeface="Darwin"/>
                <a:cs typeface="Darwin"/>
              </a:rPr>
              <a:t>7</a:t>
            </a:r>
            <a:r>
              <a:rPr sz="1050" b="1" spc="1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50" b="1" spc="80" dirty="0">
                <a:solidFill>
                  <a:srgbClr val="FFFFFF"/>
                </a:solidFill>
                <a:latin typeface="Darwin"/>
                <a:cs typeface="Darwin"/>
              </a:rPr>
              <a:t>NIGHT</a:t>
            </a:r>
            <a:r>
              <a:rPr sz="1050" b="1" spc="1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50" b="1" spc="105" dirty="0">
                <a:solidFill>
                  <a:srgbClr val="FFFFFF"/>
                </a:solidFill>
                <a:latin typeface="Darwin"/>
                <a:cs typeface="Darwin"/>
              </a:rPr>
              <a:t>BAHAMAS</a:t>
            </a:r>
            <a:r>
              <a:rPr sz="1050" b="1" spc="1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50" b="1" spc="75" dirty="0">
                <a:solidFill>
                  <a:srgbClr val="FFFFFF"/>
                </a:solidFill>
                <a:latin typeface="Darwin"/>
                <a:cs typeface="Darwin"/>
              </a:rPr>
              <a:t>CRUISE</a:t>
            </a:r>
            <a:endParaRPr sz="1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Sailing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from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Cape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Liberty,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New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Jersey</a:t>
            </a:r>
            <a:r>
              <a:rPr sz="75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•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May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–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August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30" dirty="0">
                <a:solidFill>
                  <a:srgbClr val="FFFFFF"/>
                </a:solidFill>
                <a:latin typeface="Darwin-Light"/>
                <a:cs typeface="Darwin-Light"/>
              </a:rPr>
              <a:t>2018</a:t>
            </a:r>
            <a:endParaRPr sz="750">
              <a:latin typeface="Darwin-Light"/>
              <a:cs typeface="Darwin-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363039" y="8473965"/>
            <a:ext cx="4048125" cy="17780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71120" marR="5080" indent="-59055">
              <a:lnSpc>
                <a:spcPts val="540"/>
              </a:lnSpc>
              <a:spcBef>
                <a:spcPts val="210"/>
              </a:spcBef>
            </a:pP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pricing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and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promotions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listed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on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this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advertisement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are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being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included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travel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agency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and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are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not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responsibility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of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International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or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its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parent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company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or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aﬃliates.</a:t>
            </a:r>
            <a:r>
              <a:rPr sz="550" spc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Contact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your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travel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agency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for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more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information.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Features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All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itineraries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are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subject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to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change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without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notice.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Ships’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550">
              <a:latin typeface="GothamCondensed-Book"/>
              <a:cs typeface="GothamCondensed-Boo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42240" y="5124336"/>
            <a:ext cx="1011555" cy="1085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Perfect</a:t>
            </a:r>
            <a:r>
              <a:rPr sz="550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Storm</a:t>
            </a:r>
            <a:r>
              <a:rPr sz="375" baseline="33333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375" spc="345" baseline="333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waterslides</a:t>
            </a:r>
            <a:endParaRPr sz="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595727" y="7525629"/>
            <a:ext cx="3583304" cy="3416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36220" marR="5080" indent="-224154">
              <a:lnSpc>
                <a:spcPct val="115100"/>
              </a:lnSpc>
              <a:spcBef>
                <a:spcPts val="90"/>
              </a:spcBef>
            </a:pPr>
            <a:r>
              <a:rPr sz="900" b="1" spc="65" dirty="0">
                <a:solidFill>
                  <a:srgbClr val="FFFFFF"/>
                </a:solidFill>
                <a:latin typeface="Darwin"/>
                <a:cs typeface="Darwin"/>
              </a:rPr>
              <a:t>Call</a:t>
            </a:r>
            <a:r>
              <a:rPr sz="90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50" dirty="0">
                <a:solidFill>
                  <a:srgbClr val="FFFFFF"/>
                </a:solidFill>
                <a:latin typeface="Darwin"/>
                <a:cs typeface="Darwin"/>
              </a:rPr>
              <a:t>us</a:t>
            </a:r>
            <a:r>
              <a:rPr sz="90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50" dirty="0">
                <a:solidFill>
                  <a:srgbClr val="FFFFFF"/>
                </a:solidFill>
                <a:latin typeface="Darwin"/>
                <a:cs typeface="Darwin"/>
              </a:rPr>
              <a:t>at</a:t>
            </a:r>
            <a:r>
              <a:rPr sz="90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1</a:t>
            </a:r>
            <a:r>
              <a:rPr sz="90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Darwin"/>
                <a:cs typeface="Darwin"/>
              </a:rPr>
              <a:t>(866)</a:t>
            </a:r>
            <a:r>
              <a:rPr sz="90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90" dirty="0">
                <a:solidFill>
                  <a:srgbClr val="FFFFFF"/>
                </a:solidFill>
                <a:latin typeface="Darwin"/>
                <a:cs typeface="Darwin"/>
              </a:rPr>
              <a:t>910-</a:t>
            </a:r>
            <a:r>
              <a:rPr sz="900" b="1" spc="80" dirty="0">
                <a:solidFill>
                  <a:srgbClr val="FFFFFF"/>
                </a:solidFill>
                <a:latin typeface="Darwin"/>
                <a:cs typeface="Darwin"/>
              </a:rPr>
              <a:t>9778</a:t>
            </a:r>
            <a:r>
              <a:rPr sz="90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90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70" dirty="0">
                <a:solidFill>
                  <a:srgbClr val="FFFFFF"/>
                </a:solidFill>
                <a:latin typeface="Darwin"/>
                <a:cs typeface="Darwin"/>
              </a:rPr>
              <a:t>visit</a:t>
            </a:r>
            <a:r>
              <a:rPr sz="90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75" dirty="0">
                <a:solidFill>
                  <a:srgbClr val="FFFFFF"/>
                </a:solidFill>
                <a:latin typeface="Darwin"/>
                <a:cs typeface="Darwin"/>
              </a:rPr>
              <a:t>LibertyTravel.com/</a:t>
            </a:r>
            <a:r>
              <a:rPr sz="900" b="1" spc="-1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55" dirty="0">
                <a:solidFill>
                  <a:srgbClr val="FFFFFF"/>
                </a:solidFill>
                <a:latin typeface="Darwin"/>
                <a:cs typeface="Darwin"/>
              </a:rPr>
              <a:t>Royal </a:t>
            </a:r>
            <a:r>
              <a:rPr sz="900" b="1" spc="50" dirty="0">
                <a:solidFill>
                  <a:srgbClr val="FFFFFF"/>
                </a:solidFill>
                <a:latin typeface="Darwin"/>
                <a:cs typeface="Darwin"/>
              </a:rPr>
              <a:t>to</a:t>
            </a:r>
            <a:r>
              <a:rPr sz="900" b="1" spc="1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75" dirty="0">
                <a:solidFill>
                  <a:srgbClr val="FFFFFF"/>
                </a:solidFill>
                <a:latin typeface="Darwin"/>
                <a:cs typeface="Darwin"/>
              </a:rPr>
              <a:t>explore</a:t>
            </a:r>
            <a:r>
              <a:rPr sz="900" b="1" spc="1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60" dirty="0">
                <a:solidFill>
                  <a:srgbClr val="FFFFFF"/>
                </a:solidFill>
                <a:latin typeface="Darwin"/>
                <a:cs typeface="Darwin"/>
              </a:rPr>
              <a:t>the</a:t>
            </a:r>
            <a:r>
              <a:rPr sz="900" b="1" spc="1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70" dirty="0">
                <a:solidFill>
                  <a:srgbClr val="FFFFFF"/>
                </a:solidFill>
                <a:latin typeface="Darwin"/>
                <a:cs typeface="Darwin"/>
              </a:rPr>
              <a:t>unique</a:t>
            </a:r>
            <a:r>
              <a:rPr sz="900" b="1" spc="1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75" dirty="0">
                <a:solidFill>
                  <a:srgbClr val="FFFFFF"/>
                </a:solidFill>
                <a:latin typeface="Darwin"/>
                <a:cs typeface="Darwin"/>
              </a:rPr>
              <a:t>experiences</a:t>
            </a:r>
            <a:r>
              <a:rPr sz="900" b="1" spc="1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50" dirty="0">
                <a:solidFill>
                  <a:srgbClr val="FFFFFF"/>
                </a:solidFill>
                <a:latin typeface="Darwin"/>
                <a:cs typeface="Darwin"/>
              </a:rPr>
              <a:t>we</a:t>
            </a:r>
            <a:r>
              <a:rPr sz="900" b="1" spc="1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65" dirty="0">
                <a:solidFill>
                  <a:srgbClr val="FFFFFF"/>
                </a:solidFill>
                <a:latin typeface="Darwin"/>
                <a:cs typeface="Darwin"/>
              </a:rPr>
              <a:t>have</a:t>
            </a:r>
            <a:r>
              <a:rPr sz="900" b="1" spc="1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50" dirty="0">
                <a:solidFill>
                  <a:srgbClr val="FFFFFF"/>
                </a:solidFill>
                <a:latin typeface="Darwin"/>
                <a:cs typeface="Darwin"/>
              </a:rPr>
              <a:t>to</a:t>
            </a:r>
            <a:r>
              <a:rPr sz="900" b="1" spc="1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55" dirty="0">
                <a:solidFill>
                  <a:srgbClr val="FFFFFF"/>
                </a:solidFill>
                <a:latin typeface="Darwin"/>
                <a:cs typeface="Darwin"/>
              </a:rPr>
              <a:t>offer.</a:t>
            </a:r>
            <a:endParaRPr sz="900">
              <a:latin typeface="Darwin"/>
              <a:cs typeface="Darwin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271587" y="3139300"/>
            <a:ext cx="12637135" cy="4495165"/>
            <a:chOff x="1271587" y="3139300"/>
            <a:chExt cx="12637135" cy="4495165"/>
          </a:xfrm>
        </p:grpSpPr>
        <p:sp>
          <p:nvSpPr>
            <p:cNvPr id="26" name="object 26"/>
            <p:cNvSpPr/>
            <p:nvPr/>
          </p:nvSpPr>
          <p:spPr>
            <a:xfrm>
              <a:off x="8885295" y="7629363"/>
              <a:ext cx="599440" cy="0"/>
            </a:xfrm>
            <a:custGeom>
              <a:avLst/>
              <a:gdLst/>
              <a:ahLst/>
              <a:cxnLst/>
              <a:rect l="l" t="t" r="r" b="b"/>
              <a:pathLst>
                <a:path w="599440">
                  <a:moveTo>
                    <a:pt x="599147" y="0"/>
                  </a:moveTo>
                  <a:lnTo>
                    <a:pt x="0" y="0"/>
                  </a:lnTo>
                </a:path>
              </a:pathLst>
            </a:custGeom>
            <a:ln w="986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865743" y="7624432"/>
              <a:ext cx="653415" cy="10160"/>
            </a:xfrm>
            <a:custGeom>
              <a:avLst/>
              <a:gdLst/>
              <a:ahLst/>
              <a:cxnLst/>
              <a:rect l="l" t="t" r="r" b="b"/>
              <a:pathLst>
                <a:path w="653415" h="10159">
                  <a:moveTo>
                    <a:pt x="9867" y="4940"/>
                  </a:moveTo>
                  <a:lnTo>
                    <a:pt x="8420" y="1447"/>
                  </a:lnTo>
                  <a:lnTo>
                    <a:pt x="4927" y="0"/>
                  </a:lnTo>
                  <a:lnTo>
                    <a:pt x="1447" y="1447"/>
                  </a:lnTo>
                  <a:lnTo>
                    <a:pt x="0" y="4940"/>
                  </a:lnTo>
                  <a:lnTo>
                    <a:pt x="1447" y="8432"/>
                  </a:lnTo>
                  <a:lnTo>
                    <a:pt x="4927" y="9867"/>
                  </a:lnTo>
                  <a:lnTo>
                    <a:pt x="8420" y="8432"/>
                  </a:lnTo>
                  <a:lnTo>
                    <a:pt x="9867" y="4940"/>
                  </a:lnTo>
                  <a:close/>
                </a:path>
                <a:path w="653415" h="10159">
                  <a:moveTo>
                    <a:pt x="652856" y="4940"/>
                  </a:moveTo>
                  <a:lnTo>
                    <a:pt x="651408" y="1447"/>
                  </a:lnTo>
                  <a:lnTo>
                    <a:pt x="647915" y="0"/>
                  </a:lnTo>
                  <a:lnTo>
                    <a:pt x="644436" y="1447"/>
                  </a:lnTo>
                  <a:lnTo>
                    <a:pt x="642988" y="4940"/>
                  </a:lnTo>
                  <a:lnTo>
                    <a:pt x="644436" y="8432"/>
                  </a:lnTo>
                  <a:lnTo>
                    <a:pt x="647915" y="9867"/>
                  </a:lnTo>
                  <a:lnTo>
                    <a:pt x="651408" y="8432"/>
                  </a:lnTo>
                  <a:lnTo>
                    <a:pt x="652856" y="49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275053" y="7629363"/>
              <a:ext cx="599440" cy="0"/>
            </a:xfrm>
            <a:custGeom>
              <a:avLst/>
              <a:gdLst/>
              <a:ahLst/>
              <a:cxnLst/>
              <a:rect l="l" t="t" r="r" b="b"/>
              <a:pathLst>
                <a:path w="599440">
                  <a:moveTo>
                    <a:pt x="599147" y="0"/>
                  </a:moveTo>
                  <a:lnTo>
                    <a:pt x="0" y="0"/>
                  </a:lnTo>
                </a:path>
              </a:pathLst>
            </a:custGeom>
            <a:ln w="986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255498" y="7624432"/>
              <a:ext cx="653415" cy="10160"/>
            </a:xfrm>
            <a:custGeom>
              <a:avLst/>
              <a:gdLst/>
              <a:ahLst/>
              <a:cxnLst/>
              <a:rect l="l" t="t" r="r" b="b"/>
              <a:pathLst>
                <a:path w="653415" h="10159">
                  <a:moveTo>
                    <a:pt x="9867" y="4940"/>
                  </a:moveTo>
                  <a:lnTo>
                    <a:pt x="8420" y="1447"/>
                  </a:lnTo>
                  <a:lnTo>
                    <a:pt x="4940" y="0"/>
                  </a:lnTo>
                  <a:lnTo>
                    <a:pt x="1447" y="1447"/>
                  </a:lnTo>
                  <a:lnTo>
                    <a:pt x="0" y="4940"/>
                  </a:lnTo>
                  <a:lnTo>
                    <a:pt x="1447" y="8432"/>
                  </a:lnTo>
                  <a:lnTo>
                    <a:pt x="4940" y="9867"/>
                  </a:lnTo>
                  <a:lnTo>
                    <a:pt x="8420" y="8432"/>
                  </a:lnTo>
                  <a:lnTo>
                    <a:pt x="9867" y="4940"/>
                  </a:lnTo>
                  <a:close/>
                </a:path>
                <a:path w="653415" h="10159">
                  <a:moveTo>
                    <a:pt x="652856" y="4940"/>
                  </a:moveTo>
                  <a:lnTo>
                    <a:pt x="651408" y="1447"/>
                  </a:lnTo>
                  <a:lnTo>
                    <a:pt x="647928" y="0"/>
                  </a:lnTo>
                  <a:lnTo>
                    <a:pt x="644436" y="1447"/>
                  </a:lnTo>
                  <a:lnTo>
                    <a:pt x="642988" y="4940"/>
                  </a:lnTo>
                  <a:lnTo>
                    <a:pt x="644436" y="8432"/>
                  </a:lnTo>
                  <a:lnTo>
                    <a:pt x="647928" y="9867"/>
                  </a:lnTo>
                  <a:lnTo>
                    <a:pt x="651408" y="8432"/>
                  </a:lnTo>
                  <a:lnTo>
                    <a:pt x="652856" y="49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1587" y="3139300"/>
              <a:ext cx="3419805" cy="377978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691392" y="3139312"/>
              <a:ext cx="3420110" cy="3599815"/>
            </a:xfrm>
            <a:custGeom>
              <a:avLst/>
              <a:gdLst/>
              <a:ahLst/>
              <a:cxnLst/>
              <a:rect l="l" t="t" r="r" b="b"/>
              <a:pathLst>
                <a:path w="3420109" h="3599815">
                  <a:moveTo>
                    <a:pt x="0" y="3599789"/>
                  </a:moveTo>
                  <a:lnTo>
                    <a:pt x="3419817" y="3599789"/>
                  </a:lnTo>
                  <a:lnTo>
                    <a:pt x="3419817" y="0"/>
                  </a:lnTo>
                  <a:lnTo>
                    <a:pt x="0" y="0"/>
                  </a:lnTo>
                  <a:lnTo>
                    <a:pt x="0" y="3599789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691392" y="6739102"/>
              <a:ext cx="3420110" cy="90170"/>
            </a:xfrm>
            <a:custGeom>
              <a:avLst/>
              <a:gdLst/>
              <a:ahLst/>
              <a:cxnLst/>
              <a:rect l="l" t="t" r="r" b="b"/>
              <a:pathLst>
                <a:path w="3420109" h="90170">
                  <a:moveTo>
                    <a:pt x="3419817" y="0"/>
                  </a:moveTo>
                  <a:lnTo>
                    <a:pt x="0" y="0"/>
                  </a:lnTo>
                  <a:lnTo>
                    <a:pt x="0" y="90004"/>
                  </a:lnTo>
                  <a:lnTo>
                    <a:pt x="3419817" y="90004"/>
                  </a:lnTo>
                  <a:lnTo>
                    <a:pt x="3419817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691392" y="6829107"/>
              <a:ext cx="1710055" cy="90170"/>
            </a:xfrm>
            <a:custGeom>
              <a:avLst/>
              <a:gdLst/>
              <a:ahLst/>
              <a:cxnLst/>
              <a:rect l="l" t="t" r="r" b="b"/>
              <a:pathLst>
                <a:path w="1710054" h="90170">
                  <a:moveTo>
                    <a:pt x="1709915" y="0"/>
                  </a:moveTo>
                  <a:lnTo>
                    <a:pt x="0" y="0"/>
                  </a:lnTo>
                  <a:lnTo>
                    <a:pt x="0" y="89992"/>
                  </a:lnTo>
                  <a:lnTo>
                    <a:pt x="1709915" y="89992"/>
                  </a:lnTo>
                  <a:lnTo>
                    <a:pt x="1709915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401307" y="6829107"/>
              <a:ext cx="1710055" cy="90170"/>
            </a:xfrm>
            <a:custGeom>
              <a:avLst/>
              <a:gdLst/>
              <a:ahLst/>
              <a:cxnLst/>
              <a:rect l="l" t="t" r="r" b="b"/>
              <a:pathLst>
                <a:path w="1710054" h="90170">
                  <a:moveTo>
                    <a:pt x="1709902" y="0"/>
                  </a:moveTo>
                  <a:lnTo>
                    <a:pt x="0" y="0"/>
                  </a:lnTo>
                  <a:lnTo>
                    <a:pt x="0" y="89992"/>
                  </a:lnTo>
                  <a:lnTo>
                    <a:pt x="1709902" y="89992"/>
                  </a:lnTo>
                  <a:lnTo>
                    <a:pt x="1709902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997919" y="6580414"/>
            <a:ext cx="2927985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Features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All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itineraries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are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subject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to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change</a:t>
            </a:r>
            <a:r>
              <a:rPr sz="55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without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notice.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Ships’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55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55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550">
              <a:latin typeface="GothamCondensed-Book"/>
              <a:cs typeface="GothamCondensed-Boo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13470" y="6646327"/>
            <a:ext cx="1576705" cy="1117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Ultimate</a:t>
            </a:r>
            <a:r>
              <a:rPr sz="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Abyss</a:t>
            </a:r>
            <a:r>
              <a:rPr sz="375" baseline="33333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375" spc="232" baseline="333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2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i="1" dirty="0">
                <a:solidFill>
                  <a:srgbClr val="FFFFFF"/>
                </a:solidFill>
                <a:latin typeface="Arial"/>
                <a:cs typeface="Arial"/>
              </a:rPr>
              <a:t>Harmony</a:t>
            </a:r>
            <a:r>
              <a:rPr sz="550" i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550" i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50" i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i="1" spc="-20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endParaRPr sz="5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18432" y="3387588"/>
            <a:ext cx="2851785" cy="25317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400" marR="197485">
              <a:lnSpc>
                <a:spcPct val="131200"/>
              </a:lnSpc>
              <a:spcBef>
                <a:spcPts val="90"/>
              </a:spcBef>
            </a:pP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75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cruise.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75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adventure</a:t>
            </a:r>
            <a:r>
              <a:rPr sz="75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75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5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 lifetime</a:t>
            </a:r>
            <a:r>
              <a:rPr sz="7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onboard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world’s</a:t>
            </a:r>
            <a:r>
              <a:rPr sz="750" spc="2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most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incredible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ships.</a:t>
            </a:r>
            <a:r>
              <a:rPr sz="750" spc="20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20" dirty="0">
                <a:solidFill>
                  <a:srgbClr val="FFFFFF"/>
                </a:solidFill>
                <a:latin typeface="Darwin-Light"/>
                <a:cs typeface="Darwin-Light"/>
              </a:rPr>
              <a:t>It’s</a:t>
            </a:r>
            <a:endParaRPr sz="750">
              <a:latin typeface="Darwin-Light"/>
              <a:cs typeface="Darwin-Light"/>
            </a:endParaRPr>
          </a:p>
          <a:p>
            <a:pPr marL="25400" marR="30480" indent="-635">
              <a:lnSpc>
                <a:spcPct val="131200"/>
              </a:lnSpc>
            </a:pP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Perfect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Storm</a:t>
            </a:r>
            <a:r>
              <a:rPr sz="600" spc="67" baseline="34722" dirty="0">
                <a:solidFill>
                  <a:srgbClr val="FFFFFF"/>
                </a:solidFill>
                <a:latin typeface="Darwin-Light"/>
                <a:cs typeface="Darwin-Light"/>
              </a:rPr>
              <a:t>SM</a:t>
            </a:r>
            <a:r>
              <a:rPr sz="600" spc="367" baseline="34722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waterslide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trio,</a:t>
            </a:r>
            <a:r>
              <a:rPr sz="75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family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fun</a:t>
            </a:r>
            <a:r>
              <a:rPr sz="75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by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1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gallon</a:t>
            </a:r>
            <a:r>
              <a:rPr sz="75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at</a:t>
            </a:r>
            <a:r>
              <a:rPr sz="75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Splashaway</a:t>
            </a:r>
            <a:r>
              <a:rPr sz="75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Bay</a:t>
            </a:r>
            <a:r>
              <a:rPr sz="600" baseline="41666" dirty="0">
                <a:solidFill>
                  <a:srgbClr val="FFFFFF"/>
                </a:solidFill>
                <a:latin typeface="Darwin-Light"/>
                <a:cs typeface="Darwin-Light"/>
              </a:rPr>
              <a:t>SM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,</a:t>
            </a:r>
            <a:r>
              <a:rPr sz="75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5" dirty="0">
                <a:solidFill>
                  <a:srgbClr val="FFFFFF"/>
                </a:solidFill>
                <a:latin typeface="Darwin-Light"/>
                <a:cs typeface="Darwin-Light"/>
              </a:rPr>
              <a:t>high-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flying</a:t>
            </a:r>
            <a:r>
              <a:rPr sz="75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45" dirty="0">
                <a:solidFill>
                  <a:srgbClr val="FFFFFF"/>
                </a:solidFill>
                <a:latin typeface="Darwin-Light"/>
                <a:cs typeface="Darwin-Light"/>
              </a:rPr>
              <a:t>thrills</a:t>
            </a:r>
            <a:r>
              <a:rPr sz="75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at</a:t>
            </a:r>
            <a:r>
              <a:rPr sz="75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AquaTheater</a:t>
            </a:r>
            <a:r>
              <a:rPr sz="75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750" spc="2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dining</a:t>
            </a:r>
            <a:r>
              <a:rPr sz="7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7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takes</a:t>
            </a:r>
            <a:r>
              <a:rPr sz="7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your</a:t>
            </a:r>
            <a:r>
              <a:rPr sz="7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clients</a:t>
            </a:r>
            <a:r>
              <a:rPr sz="7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from</a:t>
            </a:r>
            <a:r>
              <a:rPr sz="7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Italy</a:t>
            </a:r>
            <a:r>
              <a:rPr sz="7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750" spc="24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Wonderland.</a:t>
            </a:r>
            <a:r>
              <a:rPr sz="75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75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5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750" spc="1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600" spc="-15" baseline="34722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.</a:t>
            </a:r>
            <a:endParaRPr sz="75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Darwin-Light"/>
              <a:cs typeface="Darwin-Light"/>
            </a:endParaRPr>
          </a:p>
          <a:p>
            <a:pPr marR="55880" algn="ctr">
              <a:lnSpc>
                <a:spcPct val="100000"/>
              </a:lnSpc>
            </a:pP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Y</a:t>
            </a:r>
            <a:r>
              <a:rPr sz="850" b="1" spc="-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850" b="1" spc="-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850" b="1" spc="-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850" b="1" spc="-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-</a:t>
            </a:r>
            <a:r>
              <a:rPr sz="850" b="1" spc="-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850" b="1" spc="-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spc="70" dirty="0">
                <a:solidFill>
                  <a:srgbClr val="FFFFFF"/>
                </a:solidFill>
                <a:latin typeface="Darwin"/>
                <a:cs typeface="Darwin"/>
              </a:rPr>
              <a:t>OU</a:t>
            </a:r>
            <a:r>
              <a:rPr sz="850" b="1" spc="-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850" b="1" spc="-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D</a:t>
            </a:r>
            <a:r>
              <a:rPr sz="850" b="1" spc="2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850" b="1" spc="-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850" b="1" spc="-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R</a:t>
            </a:r>
            <a:r>
              <a:rPr sz="850" b="1" spc="-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spc="70" dirty="0">
                <a:solidFill>
                  <a:srgbClr val="FFFFFF"/>
                </a:solidFill>
                <a:latin typeface="Darwin"/>
                <a:cs typeface="Darwin"/>
              </a:rPr>
              <a:t>IB</a:t>
            </a:r>
            <a:r>
              <a:rPr sz="850" b="1" spc="-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B</a:t>
            </a:r>
            <a:r>
              <a:rPr sz="850" b="1" spc="-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850" b="1" spc="-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850" b="1" spc="-4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850" b="1" spc="2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r>
              <a:rPr sz="850" b="1" spc="-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850" b="1" spc="-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spc="70" dirty="0">
                <a:solidFill>
                  <a:srgbClr val="FFFFFF"/>
                </a:solidFill>
                <a:latin typeface="Darwin"/>
                <a:cs typeface="Darwin"/>
              </a:rPr>
              <a:t>IL</a:t>
            </a:r>
            <a:r>
              <a:rPr sz="850" b="1" spc="-5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spc="90" dirty="0">
                <a:solidFill>
                  <a:srgbClr val="FFFFFF"/>
                </a:solidFill>
                <a:latin typeface="Darwin"/>
                <a:cs typeface="Darwin"/>
              </a:rPr>
              <a:t>ING</a:t>
            </a:r>
            <a:r>
              <a:rPr sz="850" b="1" spc="-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85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endParaRPr sz="850">
              <a:latin typeface="Darwin"/>
              <a:cs typeface="Darwin"/>
            </a:endParaRPr>
          </a:p>
          <a:p>
            <a:pPr marR="55880" algn="ctr">
              <a:lnSpc>
                <a:spcPct val="100000"/>
              </a:lnSpc>
              <a:spcBef>
                <a:spcPts val="595"/>
              </a:spcBef>
            </a:pPr>
            <a:r>
              <a:rPr sz="8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Harmony</a:t>
            </a:r>
            <a:r>
              <a:rPr sz="850" b="1" i="1" spc="20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8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850" b="1" i="1" spc="204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8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850" b="1" i="1" spc="204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850" b="1" i="1" spc="-10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675" b="1" i="1" spc="-15" baseline="30864" dirty="0">
                <a:solidFill>
                  <a:srgbClr val="FFFFFF"/>
                </a:solidFill>
                <a:latin typeface="Darwin-BoldItalic"/>
                <a:cs typeface="Darwin-BoldItalic"/>
              </a:rPr>
              <a:t>®</a:t>
            </a:r>
            <a:endParaRPr sz="675" baseline="30864">
              <a:latin typeface="Darwin-BoldItalic"/>
              <a:cs typeface="Darwin-BoldItalic"/>
            </a:endParaRPr>
          </a:p>
          <a:p>
            <a:pPr marR="55880" algn="ctr">
              <a:lnSpc>
                <a:spcPct val="100000"/>
              </a:lnSpc>
              <a:spcBef>
                <a:spcPts val="35"/>
              </a:spcBef>
            </a:pPr>
            <a:r>
              <a:rPr sz="700" dirty="0">
                <a:solidFill>
                  <a:srgbClr val="FFFFFF"/>
                </a:solidFill>
                <a:latin typeface="Darwin-Light"/>
                <a:cs typeface="Darwin-Light"/>
              </a:rPr>
              <a:t>Departing</a:t>
            </a:r>
            <a:r>
              <a:rPr sz="7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00" dirty="0">
                <a:solidFill>
                  <a:srgbClr val="FFFFFF"/>
                </a:solidFill>
                <a:latin typeface="Darwin-Light"/>
                <a:cs typeface="Darwin-Light"/>
              </a:rPr>
              <a:t>from</a:t>
            </a:r>
            <a:r>
              <a:rPr sz="7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00" dirty="0">
                <a:solidFill>
                  <a:srgbClr val="FFFFFF"/>
                </a:solidFill>
                <a:latin typeface="Darwin-Light"/>
                <a:cs typeface="Darwin-Light"/>
              </a:rPr>
              <a:t>Fort</a:t>
            </a:r>
            <a:r>
              <a:rPr sz="7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00" dirty="0">
                <a:solidFill>
                  <a:srgbClr val="FFFFFF"/>
                </a:solidFill>
                <a:latin typeface="Darwin-Light"/>
                <a:cs typeface="Darwin-Light"/>
              </a:rPr>
              <a:t>Lauderdale,</a:t>
            </a:r>
            <a:r>
              <a:rPr sz="7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Darwin-Light"/>
                <a:cs typeface="Darwin-Light"/>
              </a:rPr>
              <a:t>FL</a:t>
            </a:r>
            <a:endParaRPr sz="700">
              <a:latin typeface="Darwin-Light"/>
              <a:cs typeface="Darwin-Light"/>
            </a:endParaRPr>
          </a:p>
          <a:p>
            <a:pPr marR="55880" algn="ctr">
              <a:lnSpc>
                <a:spcPct val="100000"/>
              </a:lnSpc>
              <a:spcBef>
                <a:spcPts val="625"/>
              </a:spcBef>
            </a:pPr>
            <a:r>
              <a:rPr sz="8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Allure</a:t>
            </a:r>
            <a:r>
              <a:rPr sz="850" b="1" i="1" spc="19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8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850" b="1" i="1" spc="19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8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850" b="1" i="1" spc="19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850" b="1" i="1" spc="-10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675" b="1" i="1" spc="-15" baseline="30864" dirty="0">
                <a:solidFill>
                  <a:srgbClr val="FFFFFF"/>
                </a:solidFill>
                <a:latin typeface="Darwin-BoldItalic"/>
                <a:cs typeface="Darwin-BoldItalic"/>
              </a:rPr>
              <a:t>®</a:t>
            </a:r>
            <a:endParaRPr sz="675" baseline="30864">
              <a:latin typeface="Darwin-BoldItalic"/>
              <a:cs typeface="Darwin-BoldItalic"/>
            </a:endParaRPr>
          </a:p>
          <a:p>
            <a:pPr marR="55880" algn="ctr">
              <a:lnSpc>
                <a:spcPct val="100000"/>
              </a:lnSpc>
              <a:spcBef>
                <a:spcPts val="35"/>
              </a:spcBef>
            </a:pPr>
            <a:r>
              <a:rPr sz="700" dirty="0">
                <a:solidFill>
                  <a:srgbClr val="FFFFFF"/>
                </a:solidFill>
                <a:latin typeface="Darwin-Light"/>
                <a:cs typeface="Darwin-Light"/>
              </a:rPr>
              <a:t>Departing</a:t>
            </a:r>
            <a:r>
              <a:rPr sz="7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00" dirty="0">
                <a:solidFill>
                  <a:srgbClr val="FFFFFF"/>
                </a:solidFill>
                <a:latin typeface="Darwin-Light"/>
                <a:cs typeface="Darwin-Light"/>
              </a:rPr>
              <a:t>from</a:t>
            </a:r>
            <a:r>
              <a:rPr sz="7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00" dirty="0">
                <a:solidFill>
                  <a:srgbClr val="FFFFFF"/>
                </a:solidFill>
                <a:latin typeface="Darwin-Light"/>
                <a:cs typeface="Darwin-Light"/>
              </a:rPr>
              <a:t>Fort</a:t>
            </a:r>
            <a:r>
              <a:rPr sz="7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00" dirty="0">
                <a:solidFill>
                  <a:srgbClr val="FFFFFF"/>
                </a:solidFill>
                <a:latin typeface="Darwin-Light"/>
                <a:cs typeface="Darwin-Light"/>
              </a:rPr>
              <a:t>Lauderdale,</a:t>
            </a:r>
            <a:r>
              <a:rPr sz="700" spc="33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Darwin-Light"/>
                <a:cs typeface="Darwin-Light"/>
              </a:rPr>
              <a:t>FL</a:t>
            </a:r>
            <a:endParaRPr sz="7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Darwin-Light"/>
              <a:cs typeface="Darwin-Light"/>
            </a:endParaRPr>
          </a:p>
          <a:p>
            <a:pPr marR="55880" algn="ctr">
              <a:lnSpc>
                <a:spcPct val="100000"/>
              </a:lnSpc>
            </a:pPr>
            <a:r>
              <a:rPr sz="950" b="1" spc="50" dirty="0">
                <a:solidFill>
                  <a:srgbClr val="FFFFFF"/>
                </a:solidFill>
                <a:latin typeface="Darwin"/>
                <a:cs typeface="Darwin"/>
              </a:rPr>
              <a:t>Contact</a:t>
            </a:r>
            <a:r>
              <a:rPr sz="950" b="1" spc="204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950" b="1" spc="2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dirty="0">
                <a:solidFill>
                  <a:srgbClr val="FFFFFF"/>
                </a:solidFill>
                <a:latin typeface="Darwin"/>
                <a:cs typeface="Darwin"/>
              </a:rPr>
              <a:t>local</a:t>
            </a:r>
            <a:r>
              <a:rPr sz="950" b="1" spc="2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60" dirty="0">
                <a:solidFill>
                  <a:srgbClr val="FFFFFF"/>
                </a:solidFill>
                <a:latin typeface="Darwin"/>
                <a:cs typeface="Darwin"/>
              </a:rPr>
              <a:t>AAA</a:t>
            </a:r>
            <a:r>
              <a:rPr sz="950" b="1" spc="2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-10" dirty="0">
                <a:solidFill>
                  <a:srgbClr val="FFFFFF"/>
                </a:solidFill>
                <a:latin typeface="Darwin"/>
                <a:cs typeface="Darwin"/>
              </a:rPr>
              <a:t>office</a:t>
            </a:r>
            <a:endParaRPr sz="950">
              <a:latin typeface="Darwin"/>
              <a:cs typeface="Darwin"/>
            </a:endParaRPr>
          </a:p>
          <a:p>
            <a:pPr marR="55880" algn="ctr">
              <a:lnSpc>
                <a:spcPct val="100000"/>
              </a:lnSpc>
              <a:spcBef>
                <a:spcPts val="120"/>
              </a:spcBef>
            </a:pPr>
            <a:r>
              <a:rPr sz="950" b="1" dirty="0">
                <a:solidFill>
                  <a:srgbClr val="FFFFFF"/>
                </a:solidFill>
                <a:latin typeface="Darwin"/>
                <a:cs typeface="Darwin"/>
              </a:rPr>
              <a:t>for</a:t>
            </a:r>
            <a:r>
              <a:rPr sz="950" b="1" spc="2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45" dirty="0">
                <a:solidFill>
                  <a:srgbClr val="FFFFFF"/>
                </a:solidFill>
                <a:latin typeface="Darwin"/>
                <a:cs typeface="Darwin"/>
              </a:rPr>
              <a:t>exclusive</a:t>
            </a:r>
            <a:r>
              <a:rPr sz="950" b="1" spc="2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dirty="0">
                <a:solidFill>
                  <a:srgbClr val="FFFFFF"/>
                </a:solidFill>
                <a:latin typeface="Darwin"/>
                <a:cs typeface="Darwin"/>
              </a:rPr>
              <a:t>promotions</a:t>
            </a:r>
            <a:r>
              <a:rPr sz="950" b="1" spc="2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dirty="0">
                <a:solidFill>
                  <a:srgbClr val="FFFFFF"/>
                </a:solidFill>
                <a:latin typeface="Darwin"/>
                <a:cs typeface="Darwin"/>
              </a:rPr>
              <a:t>and</a:t>
            </a:r>
            <a:r>
              <a:rPr sz="950" b="1" spc="2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50" b="1" spc="40" dirty="0">
                <a:solidFill>
                  <a:srgbClr val="FFFFFF"/>
                </a:solidFill>
                <a:latin typeface="Darwin"/>
                <a:cs typeface="Darwin"/>
              </a:rPr>
              <a:t>benefits.</a:t>
            </a:r>
            <a:endParaRPr sz="950">
              <a:latin typeface="Darwin"/>
              <a:cs typeface="Darwin"/>
            </a:endParaRPr>
          </a:p>
          <a:p>
            <a:pPr marR="55880" algn="ctr">
              <a:lnSpc>
                <a:spcPct val="100000"/>
              </a:lnSpc>
              <a:spcBef>
                <a:spcPts val="320"/>
              </a:spcBef>
            </a:pPr>
            <a:r>
              <a:rPr sz="750" b="1" spc="70" dirty="0">
                <a:solidFill>
                  <a:srgbClr val="FFFFFF"/>
                </a:solidFill>
                <a:latin typeface="Darwin"/>
                <a:cs typeface="Darwin"/>
              </a:rPr>
              <a:t>AAA.com/</a:t>
            </a:r>
            <a:r>
              <a:rPr sz="750" b="1" spc="-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750" b="1" spc="50" dirty="0">
                <a:solidFill>
                  <a:srgbClr val="FFFFFF"/>
                </a:solidFill>
                <a:latin typeface="Darwin"/>
                <a:cs typeface="Darwin"/>
              </a:rPr>
              <a:t>Travel</a:t>
            </a:r>
            <a:r>
              <a:rPr sz="750" b="1" spc="1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750" b="1" dirty="0">
                <a:solidFill>
                  <a:srgbClr val="FFFFFF"/>
                </a:solidFill>
                <a:latin typeface="Darwin"/>
                <a:cs typeface="Darwin"/>
              </a:rPr>
              <a:t>or</a:t>
            </a:r>
            <a:r>
              <a:rPr sz="750" b="1" spc="1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750" b="1" spc="65" dirty="0">
                <a:solidFill>
                  <a:srgbClr val="FFFFFF"/>
                </a:solidFill>
                <a:latin typeface="Darwin"/>
                <a:cs typeface="Darwin"/>
              </a:rPr>
              <a:t>1-888-</a:t>
            </a:r>
            <a:r>
              <a:rPr sz="750" b="1" spc="85" dirty="0">
                <a:solidFill>
                  <a:srgbClr val="FFFFFF"/>
                </a:solidFill>
                <a:latin typeface="Darwin"/>
                <a:cs typeface="Darwin"/>
              </a:rPr>
              <a:t>AAA-</a:t>
            </a:r>
            <a:r>
              <a:rPr sz="750" b="1" spc="35" dirty="0">
                <a:solidFill>
                  <a:srgbClr val="FFFFFF"/>
                </a:solidFill>
                <a:latin typeface="Darwin"/>
                <a:cs typeface="Darwin"/>
              </a:rPr>
              <a:t>OHIO</a:t>
            </a:r>
            <a:endParaRPr sz="750">
              <a:latin typeface="Darwin"/>
              <a:cs typeface="Darwi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039742" y="4130675"/>
            <a:ext cx="9941560" cy="2277110"/>
            <a:chOff x="5039742" y="4130675"/>
            <a:chExt cx="9941560" cy="2277110"/>
          </a:xfrm>
        </p:grpSpPr>
        <p:sp>
          <p:nvSpPr>
            <p:cNvPr id="39" name="object 39"/>
            <p:cNvSpPr/>
            <p:nvPr/>
          </p:nvSpPr>
          <p:spPr>
            <a:xfrm>
              <a:off x="5079319" y="5525773"/>
              <a:ext cx="351155" cy="0"/>
            </a:xfrm>
            <a:custGeom>
              <a:avLst/>
              <a:gdLst/>
              <a:ahLst/>
              <a:cxnLst/>
              <a:rect l="l" t="t" r="r" b="b"/>
              <a:pathLst>
                <a:path w="351154">
                  <a:moveTo>
                    <a:pt x="0" y="0"/>
                  </a:moveTo>
                  <a:lnTo>
                    <a:pt x="350596" y="0"/>
                  </a:lnTo>
                </a:path>
              </a:pathLst>
            </a:custGeom>
            <a:ln w="99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043830" y="5520778"/>
              <a:ext cx="406400" cy="10160"/>
            </a:xfrm>
            <a:custGeom>
              <a:avLst/>
              <a:gdLst/>
              <a:ahLst/>
              <a:cxnLst/>
              <a:rect l="l" t="t" r="r" b="b"/>
              <a:pathLst>
                <a:path w="406400" h="10160">
                  <a:moveTo>
                    <a:pt x="9994" y="5003"/>
                  </a:moveTo>
                  <a:lnTo>
                    <a:pt x="8534" y="1473"/>
                  </a:lnTo>
                  <a:lnTo>
                    <a:pt x="4991" y="0"/>
                  </a:lnTo>
                  <a:lnTo>
                    <a:pt x="1460" y="1473"/>
                  </a:lnTo>
                  <a:lnTo>
                    <a:pt x="0" y="5003"/>
                  </a:lnTo>
                  <a:lnTo>
                    <a:pt x="1460" y="8534"/>
                  </a:lnTo>
                  <a:lnTo>
                    <a:pt x="4991" y="9994"/>
                  </a:lnTo>
                  <a:lnTo>
                    <a:pt x="8534" y="8534"/>
                  </a:lnTo>
                  <a:lnTo>
                    <a:pt x="9994" y="5003"/>
                  </a:lnTo>
                  <a:close/>
                </a:path>
                <a:path w="406400" h="10160">
                  <a:moveTo>
                    <a:pt x="406323" y="5003"/>
                  </a:moveTo>
                  <a:lnTo>
                    <a:pt x="404863" y="1473"/>
                  </a:lnTo>
                  <a:lnTo>
                    <a:pt x="401320" y="0"/>
                  </a:lnTo>
                  <a:lnTo>
                    <a:pt x="397789" y="1473"/>
                  </a:lnTo>
                  <a:lnTo>
                    <a:pt x="396328" y="5003"/>
                  </a:lnTo>
                  <a:lnTo>
                    <a:pt x="397789" y="8534"/>
                  </a:lnTo>
                  <a:lnTo>
                    <a:pt x="401320" y="9994"/>
                  </a:lnTo>
                  <a:lnTo>
                    <a:pt x="404863" y="8534"/>
                  </a:lnTo>
                  <a:lnTo>
                    <a:pt x="406323" y="5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414162" y="5525773"/>
              <a:ext cx="351155" cy="0"/>
            </a:xfrm>
            <a:custGeom>
              <a:avLst/>
              <a:gdLst/>
              <a:ahLst/>
              <a:cxnLst/>
              <a:rect l="l" t="t" r="r" b="b"/>
              <a:pathLst>
                <a:path w="351154">
                  <a:moveTo>
                    <a:pt x="0" y="0"/>
                  </a:moveTo>
                  <a:lnTo>
                    <a:pt x="350596" y="0"/>
                  </a:lnTo>
                </a:path>
              </a:pathLst>
            </a:custGeom>
            <a:ln w="999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378675" y="5520778"/>
              <a:ext cx="406400" cy="10160"/>
            </a:xfrm>
            <a:custGeom>
              <a:avLst/>
              <a:gdLst/>
              <a:ahLst/>
              <a:cxnLst/>
              <a:rect l="l" t="t" r="r" b="b"/>
              <a:pathLst>
                <a:path w="406400" h="10160">
                  <a:moveTo>
                    <a:pt x="9994" y="5003"/>
                  </a:moveTo>
                  <a:lnTo>
                    <a:pt x="8521" y="1473"/>
                  </a:lnTo>
                  <a:lnTo>
                    <a:pt x="4991" y="0"/>
                  </a:lnTo>
                  <a:lnTo>
                    <a:pt x="1460" y="1473"/>
                  </a:lnTo>
                  <a:lnTo>
                    <a:pt x="0" y="5003"/>
                  </a:lnTo>
                  <a:lnTo>
                    <a:pt x="1460" y="8534"/>
                  </a:lnTo>
                  <a:lnTo>
                    <a:pt x="4991" y="9994"/>
                  </a:lnTo>
                  <a:lnTo>
                    <a:pt x="8521" y="8534"/>
                  </a:lnTo>
                  <a:lnTo>
                    <a:pt x="9994" y="5003"/>
                  </a:lnTo>
                  <a:close/>
                </a:path>
                <a:path w="406400" h="10160">
                  <a:moveTo>
                    <a:pt x="406323" y="5003"/>
                  </a:moveTo>
                  <a:lnTo>
                    <a:pt x="404850" y="1473"/>
                  </a:lnTo>
                  <a:lnTo>
                    <a:pt x="401320" y="0"/>
                  </a:lnTo>
                  <a:lnTo>
                    <a:pt x="397789" y="1473"/>
                  </a:lnTo>
                  <a:lnTo>
                    <a:pt x="396328" y="5003"/>
                  </a:lnTo>
                  <a:lnTo>
                    <a:pt x="397789" y="8534"/>
                  </a:lnTo>
                  <a:lnTo>
                    <a:pt x="401320" y="9994"/>
                  </a:lnTo>
                  <a:lnTo>
                    <a:pt x="404850" y="8534"/>
                  </a:lnTo>
                  <a:lnTo>
                    <a:pt x="406323" y="5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23278" y="6130226"/>
              <a:ext cx="1061732" cy="25886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80698" y="6333807"/>
              <a:ext cx="260334" cy="7357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94441" y="6108690"/>
              <a:ext cx="168554" cy="16025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29786" y="6288749"/>
              <a:ext cx="120484" cy="8944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115723" y="6114388"/>
              <a:ext cx="313690" cy="193675"/>
            </a:xfrm>
            <a:custGeom>
              <a:avLst/>
              <a:gdLst/>
              <a:ahLst/>
              <a:cxnLst/>
              <a:rect l="l" t="t" r="r" b="b"/>
              <a:pathLst>
                <a:path w="313689" h="193675">
                  <a:moveTo>
                    <a:pt x="156324" y="0"/>
                  </a:moveTo>
                  <a:lnTo>
                    <a:pt x="95572" y="7603"/>
                  </a:lnTo>
                  <a:lnTo>
                    <a:pt x="45872" y="28316"/>
                  </a:lnTo>
                  <a:lnTo>
                    <a:pt x="12317" y="58994"/>
                  </a:lnTo>
                  <a:lnTo>
                    <a:pt x="0" y="96494"/>
                  </a:lnTo>
                  <a:lnTo>
                    <a:pt x="12317" y="134229"/>
                  </a:lnTo>
                  <a:lnTo>
                    <a:pt x="45872" y="165028"/>
                  </a:lnTo>
                  <a:lnTo>
                    <a:pt x="95572" y="185786"/>
                  </a:lnTo>
                  <a:lnTo>
                    <a:pt x="156324" y="193395"/>
                  </a:lnTo>
                  <a:lnTo>
                    <a:pt x="217413" y="185786"/>
                  </a:lnTo>
                  <a:lnTo>
                    <a:pt x="218934" y="185153"/>
                  </a:lnTo>
                  <a:lnTo>
                    <a:pt x="156324" y="185153"/>
                  </a:lnTo>
                  <a:lnTo>
                    <a:pt x="145845" y="184892"/>
                  </a:lnTo>
                  <a:lnTo>
                    <a:pt x="135604" y="184099"/>
                  </a:lnTo>
                  <a:lnTo>
                    <a:pt x="125620" y="182753"/>
                  </a:lnTo>
                  <a:lnTo>
                    <a:pt x="115912" y="180835"/>
                  </a:lnTo>
                  <a:lnTo>
                    <a:pt x="116873" y="177304"/>
                  </a:lnTo>
                  <a:lnTo>
                    <a:pt x="103365" y="177304"/>
                  </a:lnTo>
                  <a:lnTo>
                    <a:pt x="87540" y="171470"/>
                  </a:lnTo>
                  <a:lnTo>
                    <a:pt x="73134" y="164291"/>
                  </a:lnTo>
                  <a:lnTo>
                    <a:pt x="60311" y="155825"/>
                  </a:lnTo>
                  <a:lnTo>
                    <a:pt x="49237" y="146126"/>
                  </a:lnTo>
                  <a:lnTo>
                    <a:pt x="52565" y="133959"/>
                  </a:lnTo>
                  <a:lnTo>
                    <a:pt x="273811" y="133959"/>
                  </a:lnTo>
                  <a:lnTo>
                    <a:pt x="273696" y="133565"/>
                  </a:lnTo>
                  <a:lnTo>
                    <a:pt x="39027" y="133565"/>
                  </a:lnTo>
                  <a:lnTo>
                    <a:pt x="34049" y="124962"/>
                  </a:lnTo>
                  <a:lnTo>
                    <a:pt x="30356" y="115916"/>
                  </a:lnTo>
                  <a:lnTo>
                    <a:pt x="28057" y="106426"/>
                  </a:lnTo>
                  <a:lnTo>
                    <a:pt x="27266" y="96494"/>
                  </a:lnTo>
                  <a:lnTo>
                    <a:pt x="30006" y="78350"/>
                  </a:lnTo>
                  <a:lnTo>
                    <a:pt x="37857" y="61510"/>
                  </a:lnTo>
                  <a:lnTo>
                    <a:pt x="50267" y="46325"/>
                  </a:lnTo>
                  <a:lnTo>
                    <a:pt x="66687" y="33147"/>
                  </a:lnTo>
                  <a:lnTo>
                    <a:pt x="92132" y="33147"/>
                  </a:lnTo>
                  <a:lnTo>
                    <a:pt x="88658" y="21374"/>
                  </a:lnTo>
                  <a:lnTo>
                    <a:pt x="102708" y="16234"/>
                  </a:lnTo>
                  <a:lnTo>
                    <a:pt x="117681" y="12307"/>
                  </a:lnTo>
                  <a:lnTo>
                    <a:pt x="133392" y="9631"/>
                  </a:lnTo>
                  <a:lnTo>
                    <a:pt x="149656" y="8242"/>
                  </a:lnTo>
                  <a:lnTo>
                    <a:pt x="218952" y="8242"/>
                  </a:lnTo>
                  <a:lnTo>
                    <a:pt x="217413" y="7603"/>
                  </a:lnTo>
                  <a:lnTo>
                    <a:pt x="156324" y="0"/>
                  </a:lnTo>
                  <a:close/>
                </a:path>
                <a:path w="313689" h="193675">
                  <a:moveTo>
                    <a:pt x="204571" y="133959"/>
                  </a:moveTo>
                  <a:lnTo>
                    <a:pt x="168084" y="133959"/>
                  </a:lnTo>
                  <a:lnTo>
                    <a:pt x="181622" y="183197"/>
                  </a:lnTo>
                  <a:lnTo>
                    <a:pt x="173393" y="184759"/>
                  </a:lnTo>
                  <a:lnTo>
                    <a:pt x="165150" y="185153"/>
                  </a:lnTo>
                  <a:lnTo>
                    <a:pt x="218934" y="185153"/>
                  </a:lnTo>
                  <a:lnTo>
                    <a:pt x="238737" y="176911"/>
                  </a:lnTo>
                  <a:lnTo>
                    <a:pt x="210451" y="176911"/>
                  </a:lnTo>
                  <a:lnTo>
                    <a:pt x="201231" y="146710"/>
                  </a:lnTo>
                  <a:lnTo>
                    <a:pt x="204571" y="133959"/>
                  </a:lnTo>
                  <a:close/>
                </a:path>
                <a:path w="313689" h="193675">
                  <a:moveTo>
                    <a:pt x="128663" y="133959"/>
                  </a:moveTo>
                  <a:lnTo>
                    <a:pt x="91592" y="133959"/>
                  </a:lnTo>
                  <a:lnTo>
                    <a:pt x="103365" y="176911"/>
                  </a:lnTo>
                  <a:lnTo>
                    <a:pt x="103365" y="177304"/>
                  </a:lnTo>
                  <a:lnTo>
                    <a:pt x="116873" y="177304"/>
                  </a:lnTo>
                  <a:lnTo>
                    <a:pt x="128663" y="133959"/>
                  </a:lnTo>
                  <a:close/>
                </a:path>
                <a:path w="313689" h="193675">
                  <a:moveTo>
                    <a:pt x="270437" y="31191"/>
                  </a:moveTo>
                  <a:lnTo>
                    <a:pt x="243598" y="31191"/>
                  </a:lnTo>
                  <a:lnTo>
                    <a:pt x="261309" y="44704"/>
                  </a:lnTo>
                  <a:lnTo>
                    <a:pt x="274640" y="60313"/>
                  </a:lnTo>
                  <a:lnTo>
                    <a:pt x="283042" y="77688"/>
                  </a:lnTo>
                  <a:lnTo>
                    <a:pt x="285965" y="96494"/>
                  </a:lnTo>
                  <a:lnTo>
                    <a:pt x="285170" y="106488"/>
                  </a:lnTo>
                  <a:lnTo>
                    <a:pt x="282832" y="116112"/>
                  </a:lnTo>
                  <a:lnTo>
                    <a:pt x="279022" y="125294"/>
                  </a:lnTo>
                  <a:lnTo>
                    <a:pt x="273811" y="133959"/>
                  </a:lnTo>
                  <a:lnTo>
                    <a:pt x="243992" y="133959"/>
                  </a:lnTo>
                  <a:lnTo>
                    <a:pt x="250469" y="157302"/>
                  </a:lnTo>
                  <a:lnTo>
                    <a:pt x="241627" y="163289"/>
                  </a:lnTo>
                  <a:lnTo>
                    <a:pt x="231936" y="168578"/>
                  </a:lnTo>
                  <a:lnTo>
                    <a:pt x="221508" y="173130"/>
                  </a:lnTo>
                  <a:lnTo>
                    <a:pt x="210451" y="176911"/>
                  </a:lnTo>
                  <a:lnTo>
                    <a:pt x="238737" y="176911"/>
                  </a:lnTo>
                  <a:lnTo>
                    <a:pt x="267287" y="165028"/>
                  </a:lnTo>
                  <a:lnTo>
                    <a:pt x="300906" y="134229"/>
                  </a:lnTo>
                  <a:lnTo>
                    <a:pt x="313232" y="96494"/>
                  </a:lnTo>
                  <a:lnTo>
                    <a:pt x="300906" y="58994"/>
                  </a:lnTo>
                  <a:lnTo>
                    <a:pt x="270437" y="31191"/>
                  </a:lnTo>
                  <a:close/>
                </a:path>
                <a:path w="313689" h="193675">
                  <a:moveTo>
                    <a:pt x="92132" y="33147"/>
                  </a:moveTo>
                  <a:lnTo>
                    <a:pt x="66687" y="33147"/>
                  </a:lnTo>
                  <a:lnTo>
                    <a:pt x="39027" y="133565"/>
                  </a:lnTo>
                  <a:lnTo>
                    <a:pt x="273696" y="133565"/>
                  </a:lnTo>
                  <a:lnTo>
                    <a:pt x="270410" y="122389"/>
                  </a:lnTo>
                  <a:lnTo>
                    <a:pt x="56095" y="122389"/>
                  </a:lnTo>
                  <a:lnTo>
                    <a:pt x="72174" y="63347"/>
                  </a:lnTo>
                  <a:lnTo>
                    <a:pt x="101043" y="63347"/>
                  </a:lnTo>
                  <a:lnTo>
                    <a:pt x="92132" y="33147"/>
                  </a:lnTo>
                  <a:close/>
                </a:path>
                <a:path w="313689" h="193675">
                  <a:moveTo>
                    <a:pt x="101043" y="63347"/>
                  </a:moveTo>
                  <a:lnTo>
                    <a:pt x="72174" y="63347"/>
                  </a:lnTo>
                  <a:lnTo>
                    <a:pt x="88264" y="122389"/>
                  </a:lnTo>
                  <a:lnTo>
                    <a:pt x="118465" y="122389"/>
                  </a:lnTo>
                  <a:lnTo>
                    <a:pt x="101043" y="63347"/>
                  </a:lnTo>
                  <a:close/>
                </a:path>
                <a:path w="313689" h="193675">
                  <a:moveTo>
                    <a:pt x="161226" y="8242"/>
                  </a:moveTo>
                  <a:lnTo>
                    <a:pt x="149656" y="8242"/>
                  </a:lnTo>
                  <a:lnTo>
                    <a:pt x="118465" y="122389"/>
                  </a:lnTo>
                  <a:lnTo>
                    <a:pt x="132003" y="122389"/>
                  </a:lnTo>
                  <a:lnTo>
                    <a:pt x="148081" y="63347"/>
                  </a:lnTo>
                  <a:lnTo>
                    <a:pt x="177228" y="63347"/>
                  </a:lnTo>
                  <a:lnTo>
                    <a:pt x="161226" y="8242"/>
                  </a:lnTo>
                  <a:close/>
                </a:path>
                <a:path w="313689" h="193675">
                  <a:moveTo>
                    <a:pt x="177228" y="63347"/>
                  </a:moveTo>
                  <a:lnTo>
                    <a:pt x="148081" y="63347"/>
                  </a:lnTo>
                  <a:lnTo>
                    <a:pt x="164757" y="122389"/>
                  </a:lnTo>
                  <a:lnTo>
                    <a:pt x="194373" y="122389"/>
                  </a:lnTo>
                  <a:lnTo>
                    <a:pt x="177228" y="63347"/>
                  </a:lnTo>
                  <a:close/>
                </a:path>
                <a:path w="313689" h="193675">
                  <a:moveTo>
                    <a:pt x="218952" y="8242"/>
                  </a:moveTo>
                  <a:lnTo>
                    <a:pt x="161226" y="8242"/>
                  </a:lnTo>
                  <a:lnTo>
                    <a:pt x="177494" y="9368"/>
                  </a:lnTo>
                  <a:lnTo>
                    <a:pt x="193246" y="11818"/>
                  </a:lnTo>
                  <a:lnTo>
                    <a:pt x="208335" y="15519"/>
                  </a:lnTo>
                  <a:lnTo>
                    <a:pt x="222618" y="20396"/>
                  </a:lnTo>
                  <a:lnTo>
                    <a:pt x="194373" y="122389"/>
                  </a:lnTo>
                  <a:lnTo>
                    <a:pt x="208102" y="122389"/>
                  </a:lnTo>
                  <a:lnTo>
                    <a:pt x="224180" y="63347"/>
                  </a:lnTo>
                  <a:lnTo>
                    <a:pt x="253052" y="63347"/>
                  </a:lnTo>
                  <a:lnTo>
                    <a:pt x="243598" y="31191"/>
                  </a:lnTo>
                  <a:lnTo>
                    <a:pt x="270437" y="31191"/>
                  </a:lnTo>
                  <a:lnTo>
                    <a:pt x="267287" y="28316"/>
                  </a:lnTo>
                  <a:lnTo>
                    <a:pt x="218952" y="8242"/>
                  </a:lnTo>
                  <a:close/>
                </a:path>
                <a:path w="313689" h="193675">
                  <a:moveTo>
                    <a:pt x="253052" y="63347"/>
                  </a:moveTo>
                  <a:lnTo>
                    <a:pt x="224180" y="63347"/>
                  </a:lnTo>
                  <a:lnTo>
                    <a:pt x="240664" y="122389"/>
                  </a:lnTo>
                  <a:lnTo>
                    <a:pt x="270410" y="122389"/>
                  </a:lnTo>
                  <a:lnTo>
                    <a:pt x="253052" y="633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39742" y="6114130"/>
              <a:ext cx="909825" cy="27718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2883349" y="4130675"/>
              <a:ext cx="2098040" cy="1397000"/>
            </a:xfrm>
            <a:custGeom>
              <a:avLst/>
              <a:gdLst/>
              <a:ahLst/>
              <a:cxnLst/>
              <a:rect l="l" t="t" r="r" b="b"/>
              <a:pathLst>
                <a:path w="2098040" h="1397000">
                  <a:moveTo>
                    <a:pt x="2097582" y="0"/>
                  </a:moveTo>
                  <a:lnTo>
                    <a:pt x="0" y="0"/>
                  </a:lnTo>
                  <a:lnTo>
                    <a:pt x="0" y="1397000"/>
                  </a:lnTo>
                  <a:lnTo>
                    <a:pt x="2097582" y="1397000"/>
                  </a:lnTo>
                  <a:lnTo>
                    <a:pt x="20975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1809495" y="4020896"/>
            <a:ext cx="2516505" cy="1350010"/>
          </a:xfrm>
          <a:prstGeom prst="rect">
            <a:avLst/>
          </a:prstGeom>
          <a:solidFill>
            <a:srgbClr val="000000">
              <a:alpha val="14999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100"/>
              </a:spcBef>
              <a:tabLst>
                <a:tab pos="765810" algn="l"/>
                <a:tab pos="1181100" algn="l"/>
              </a:tabLst>
            </a:pP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250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250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2500" spc="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	I</a:t>
            </a:r>
            <a:r>
              <a:rPr sz="2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	N</a:t>
            </a:r>
            <a:r>
              <a:rPr sz="250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250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endParaRPr sz="2500">
              <a:latin typeface="Kapra Regular"/>
              <a:cs typeface="Kapra Regular"/>
            </a:endParaRPr>
          </a:p>
          <a:p>
            <a:pPr algn="ctr">
              <a:lnSpc>
                <a:spcPct val="100000"/>
              </a:lnSpc>
              <a:spcBef>
                <a:spcPts val="625"/>
              </a:spcBef>
              <a:tabLst>
                <a:tab pos="833755" algn="l"/>
              </a:tabLst>
            </a:pP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r>
              <a:rPr sz="2500" spc="-4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2500" spc="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2500" spc="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	T</a:t>
            </a:r>
            <a:r>
              <a:rPr sz="250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r>
              <a:rPr sz="2500" spc="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250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2500" spc="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2500" spc="-4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2500" spc="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endParaRPr sz="2500">
              <a:latin typeface="Kapra Regular"/>
              <a:cs typeface="Kapra Regular"/>
            </a:endParaRPr>
          </a:p>
          <a:p>
            <a:pPr marL="6985" algn="ctr">
              <a:lnSpc>
                <a:spcPct val="100000"/>
              </a:lnSpc>
              <a:spcBef>
                <a:spcPts val="625"/>
              </a:spcBef>
              <a:tabLst>
                <a:tab pos="1246505" algn="l"/>
              </a:tabLst>
            </a:pP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250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250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B</a:t>
            </a:r>
            <a:r>
              <a:rPr sz="2500" spc="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250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2500" spc="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250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Kapra Regular"/>
                <a:cs typeface="Kapra Regular"/>
              </a:rPr>
              <a:t>G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	R</a:t>
            </a:r>
            <a:r>
              <a:rPr sz="250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2500" spc="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V</a:t>
            </a:r>
            <a:r>
              <a:rPr sz="2500" spc="-17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2500" spc="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2500" spc="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2500" spc="-4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endParaRPr sz="2500">
              <a:latin typeface="Kapra Regular"/>
              <a:cs typeface="Kapra Regular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02315" y="657831"/>
            <a:ext cx="22593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59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544830" y="657831"/>
            <a:ext cx="1362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COL</a:t>
            </a:r>
            <a:r>
              <a:rPr sz="1000" b="1" spc="-4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ORBL</a:t>
            </a:r>
            <a:r>
              <a:rPr sz="1000" b="1" spc="-4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OCK</a:t>
            </a:r>
            <a:r>
              <a:rPr sz="1000" b="1" spc="43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5" dirty="0">
                <a:solidFill>
                  <a:srgbClr val="061456"/>
                </a:solidFill>
                <a:latin typeface="Darwin-Black"/>
                <a:cs typeface="Darwin-Black"/>
              </a:rPr>
              <a:t>ADS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58830" y="7012275"/>
            <a:ext cx="11912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9”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5.25”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491988" y="8993475"/>
            <a:ext cx="15227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9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9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8.125”</a:t>
            </a:r>
            <a:r>
              <a:rPr sz="1000" spc="1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10.875”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886525" y="4133850"/>
            <a:ext cx="2091689" cy="10375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Times New Roman"/>
              <a:cs typeface="Times New Roman"/>
            </a:endParaRPr>
          </a:p>
          <a:p>
            <a:pPr marL="9525" algn="ctr">
              <a:lnSpc>
                <a:spcPct val="100000"/>
              </a:lnSpc>
            </a:pPr>
            <a:r>
              <a:rPr sz="1000" b="1" spc="55" dirty="0">
                <a:solidFill>
                  <a:srgbClr val="061456"/>
                </a:solidFill>
                <a:latin typeface="Darwin"/>
                <a:cs typeface="Darwin"/>
              </a:rPr>
              <a:t>SUBHEAD</a:t>
            </a:r>
            <a:endParaRPr sz="1000">
              <a:latin typeface="Darwin"/>
              <a:cs typeface="Darwin"/>
            </a:endParaRPr>
          </a:p>
          <a:p>
            <a:pPr marL="412115" algn="just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000" spc="1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have</a:t>
            </a:r>
            <a:r>
              <a:rPr sz="10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1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freedom</a:t>
            </a:r>
            <a:endParaRPr sz="1000">
              <a:latin typeface="Darwin-Light"/>
              <a:cs typeface="Darwin-Light"/>
            </a:endParaRPr>
          </a:p>
          <a:p>
            <a:pPr marL="271145" marR="254000" indent="-4445" algn="just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include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subhead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4D4D4F"/>
                </a:solidFill>
                <a:latin typeface="Darwin-Light"/>
                <a:cs typeface="Darwin-Light"/>
              </a:rPr>
              <a:t>when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000" spc="1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need</a:t>
            </a:r>
            <a:r>
              <a:rPr sz="10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0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expand</a:t>
            </a:r>
            <a:r>
              <a:rPr sz="10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000" spc="1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headline</a:t>
            </a:r>
            <a:r>
              <a:rPr sz="1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1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4D4D4F"/>
                </a:solidFill>
                <a:latin typeface="Darwin-Light"/>
                <a:cs typeface="Darwin-Light"/>
              </a:rPr>
              <a:t>ad’s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886525" y="5213350"/>
            <a:ext cx="19856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subject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matter</a:t>
            </a:r>
            <a:r>
              <a:rPr sz="1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more</a:t>
            </a:r>
            <a:r>
              <a:rPr sz="1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scannable.</a:t>
            </a:r>
            <a:endParaRPr sz="1000">
              <a:latin typeface="Darwin-Light"/>
              <a:cs typeface="Darwin-Light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2880175" y="4127500"/>
            <a:ext cx="2104390" cy="5050155"/>
            <a:chOff x="12880175" y="4127500"/>
            <a:chExt cx="2104390" cy="5050155"/>
          </a:xfrm>
        </p:grpSpPr>
        <p:sp>
          <p:nvSpPr>
            <p:cNvPr id="59" name="object 59"/>
            <p:cNvSpPr/>
            <p:nvPr/>
          </p:nvSpPr>
          <p:spPr>
            <a:xfrm>
              <a:off x="12883350" y="4130675"/>
              <a:ext cx="2098040" cy="1397000"/>
            </a:xfrm>
            <a:custGeom>
              <a:avLst/>
              <a:gdLst/>
              <a:ahLst/>
              <a:cxnLst/>
              <a:rect l="l" t="t" r="r" b="b"/>
              <a:pathLst>
                <a:path w="2098040" h="1397000">
                  <a:moveTo>
                    <a:pt x="0" y="1397000"/>
                  </a:moveTo>
                  <a:lnTo>
                    <a:pt x="2097582" y="1397000"/>
                  </a:lnTo>
                  <a:lnTo>
                    <a:pt x="2097582" y="0"/>
                  </a:lnTo>
                  <a:lnTo>
                    <a:pt x="0" y="0"/>
                  </a:lnTo>
                  <a:lnTo>
                    <a:pt x="0" y="1397000"/>
                  </a:lnTo>
                  <a:close/>
                </a:path>
              </a:pathLst>
            </a:custGeom>
            <a:ln w="6350">
              <a:solidFill>
                <a:srgbClr val="6364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5340554" y="2952748"/>
            <a:ext cx="28130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Ultimate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Abyss</a:t>
            </a:r>
            <a:r>
              <a:rPr sz="675" spc="-15" baseline="30864" dirty="0">
                <a:solidFill>
                  <a:srgbClr val="061456"/>
                </a:solidFill>
                <a:latin typeface="Arial"/>
                <a:cs typeface="Arial"/>
              </a:rPr>
              <a:t>SM</a:t>
            </a:r>
            <a:r>
              <a:rPr sz="675" spc="37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061456"/>
                </a:solidFill>
                <a:latin typeface="Arial"/>
                <a:cs typeface="Arial"/>
              </a:rPr>
              <a:t>—</a:t>
            </a:r>
            <a:r>
              <a:rPr sz="800" spc="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Harmony</a:t>
            </a:r>
            <a:r>
              <a:rPr sz="800" i="1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of</a:t>
            </a:r>
            <a:r>
              <a:rPr sz="800" i="1" spc="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i="1" spc="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172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6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27835</a:t>
            </a:r>
            <a:endParaRPr sz="800">
              <a:latin typeface="Arial"/>
              <a:cs typeface="Arial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58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64" name="object 64"/>
          <p:cNvSpPr txBox="1"/>
          <p:nvPr/>
        </p:nvSpPr>
        <p:spPr>
          <a:xfrm>
            <a:off x="11365680" y="986788"/>
            <a:ext cx="29457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Perfect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Storm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SM</a:t>
            </a:r>
            <a:r>
              <a:rPr sz="675" spc="30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061456"/>
                </a:solidFill>
                <a:latin typeface="Arial"/>
                <a:cs typeface="Arial"/>
              </a:rPr>
              <a:t>—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Harmony</a:t>
            </a:r>
            <a:r>
              <a:rPr sz="800" i="1" spc="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of</a:t>
            </a:r>
            <a:r>
              <a:rPr sz="800" i="1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i="1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172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5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61456"/>
                </a:solidFill>
                <a:latin typeface="Arial"/>
                <a:cs typeface="Arial"/>
              </a:rPr>
              <a:t>32152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9" name="object 9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94802" y="762012"/>
              <a:ext cx="3250565" cy="2079625"/>
            </a:xfrm>
            <a:custGeom>
              <a:avLst/>
              <a:gdLst/>
              <a:ahLst/>
              <a:cxnLst/>
              <a:rect l="l" t="t" r="r" b="b"/>
              <a:pathLst>
                <a:path w="3250565" h="2079625">
                  <a:moveTo>
                    <a:pt x="3250399" y="0"/>
                  </a:moveTo>
                  <a:lnTo>
                    <a:pt x="0" y="0"/>
                  </a:lnTo>
                  <a:lnTo>
                    <a:pt x="0" y="2079294"/>
                  </a:lnTo>
                  <a:lnTo>
                    <a:pt x="3250399" y="2079294"/>
                  </a:lnTo>
                  <a:lnTo>
                    <a:pt x="3250399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45215" y="762012"/>
              <a:ext cx="3250565" cy="2079625"/>
            </a:xfrm>
            <a:custGeom>
              <a:avLst/>
              <a:gdLst/>
              <a:ahLst/>
              <a:cxnLst/>
              <a:rect l="l" t="t" r="r" b="b"/>
              <a:pathLst>
                <a:path w="3250565" h="2079625">
                  <a:moveTo>
                    <a:pt x="3250399" y="0"/>
                  </a:moveTo>
                  <a:lnTo>
                    <a:pt x="0" y="0"/>
                  </a:lnTo>
                  <a:lnTo>
                    <a:pt x="0" y="2079294"/>
                  </a:lnTo>
                  <a:lnTo>
                    <a:pt x="3250399" y="2079294"/>
                  </a:lnTo>
                  <a:lnTo>
                    <a:pt x="3250399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45215" y="2841307"/>
              <a:ext cx="3250565" cy="2079625"/>
            </a:xfrm>
            <a:custGeom>
              <a:avLst/>
              <a:gdLst/>
              <a:ahLst/>
              <a:cxnLst/>
              <a:rect l="l" t="t" r="r" b="b"/>
              <a:pathLst>
                <a:path w="3250565" h="2079625">
                  <a:moveTo>
                    <a:pt x="3250399" y="0"/>
                  </a:moveTo>
                  <a:lnTo>
                    <a:pt x="0" y="0"/>
                  </a:lnTo>
                  <a:lnTo>
                    <a:pt x="0" y="2079294"/>
                  </a:lnTo>
                  <a:lnTo>
                    <a:pt x="3250399" y="2079294"/>
                  </a:lnTo>
                  <a:lnTo>
                    <a:pt x="3250399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94802" y="2841307"/>
              <a:ext cx="3250565" cy="2079625"/>
            </a:xfrm>
            <a:custGeom>
              <a:avLst/>
              <a:gdLst/>
              <a:ahLst/>
              <a:cxnLst/>
              <a:rect l="l" t="t" r="r" b="b"/>
              <a:pathLst>
                <a:path w="3250565" h="2079625">
                  <a:moveTo>
                    <a:pt x="3250399" y="0"/>
                  </a:moveTo>
                  <a:lnTo>
                    <a:pt x="0" y="0"/>
                  </a:lnTo>
                  <a:lnTo>
                    <a:pt x="0" y="2079294"/>
                  </a:lnTo>
                  <a:lnTo>
                    <a:pt x="3250399" y="2079294"/>
                  </a:lnTo>
                  <a:lnTo>
                    <a:pt x="3250399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9161" y="831049"/>
              <a:ext cx="6330861" cy="399395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331322" y="4678891"/>
            <a:ext cx="887730" cy="70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30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*Features</a:t>
            </a:r>
            <a:r>
              <a:rPr sz="3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3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30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3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30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3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30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3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30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Ships’</a:t>
            </a:r>
            <a:r>
              <a:rPr sz="3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30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3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300">
              <a:latin typeface="GothamCondensed-Book"/>
              <a:cs typeface="GothamCondensed-Boo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942371" y="809569"/>
            <a:ext cx="6405880" cy="4064000"/>
            <a:chOff x="7942371" y="809569"/>
            <a:chExt cx="6405880" cy="4064000"/>
          </a:xfrm>
        </p:grpSpPr>
        <p:sp>
          <p:nvSpPr>
            <p:cNvPr id="17" name="object 17"/>
            <p:cNvSpPr/>
            <p:nvPr/>
          </p:nvSpPr>
          <p:spPr>
            <a:xfrm>
              <a:off x="7966501" y="833699"/>
              <a:ext cx="6357620" cy="4015740"/>
            </a:xfrm>
            <a:custGeom>
              <a:avLst/>
              <a:gdLst/>
              <a:ahLst/>
              <a:cxnLst/>
              <a:rect l="l" t="t" r="r" b="b"/>
              <a:pathLst>
                <a:path w="6357619" h="4015740">
                  <a:moveTo>
                    <a:pt x="0" y="23901"/>
                  </a:moveTo>
                  <a:lnTo>
                    <a:pt x="0" y="3991305"/>
                  </a:lnTo>
                  <a:lnTo>
                    <a:pt x="0" y="4015206"/>
                  </a:lnTo>
                  <a:lnTo>
                    <a:pt x="23901" y="4015206"/>
                  </a:lnTo>
                  <a:lnTo>
                    <a:pt x="6333515" y="4015206"/>
                  </a:lnTo>
                  <a:lnTo>
                    <a:pt x="6357416" y="4015206"/>
                  </a:lnTo>
                  <a:lnTo>
                    <a:pt x="6357416" y="3991305"/>
                  </a:lnTo>
                  <a:lnTo>
                    <a:pt x="6357416" y="23901"/>
                  </a:lnTo>
                  <a:lnTo>
                    <a:pt x="6357416" y="0"/>
                  </a:lnTo>
                  <a:lnTo>
                    <a:pt x="6333515" y="0"/>
                  </a:lnTo>
                  <a:lnTo>
                    <a:pt x="23901" y="0"/>
                  </a:lnTo>
                  <a:lnTo>
                    <a:pt x="0" y="0"/>
                  </a:lnTo>
                  <a:lnTo>
                    <a:pt x="0" y="23901"/>
                  </a:lnTo>
                  <a:close/>
                </a:path>
              </a:pathLst>
            </a:custGeom>
            <a:ln w="478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47383" y="4375480"/>
              <a:ext cx="711898" cy="17357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86729" y="4373963"/>
              <a:ext cx="1123189" cy="18058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1724869" y="3194860"/>
            <a:ext cx="2103120" cy="71310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295"/>
              </a:spcBef>
            </a:pP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Oasis</a:t>
            </a:r>
            <a:r>
              <a:rPr sz="500" b="1" i="1" spc="8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500" b="1" i="1" spc="8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500" b="1" i="1" spc="8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300" b="1" baseline="55555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r>
              <a:rPr sz="300" b="1" spc="457" baseline="555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25" b="1" baseline="7936" dirty="0">
                <a:solidFill>
                  <a:srgbClr val="FFFFFF"/>
                </a:solidFill>
                <a:latin typeface="Darwin"/>
                <a:cs typeface="Darwin"/>
              </a:rPr>
              <a:t>•</a:t>
            </a:r>
            <a:r>
              <a:rPr sz="525" b="1" spc="345" baseline="7936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Allure</a:t>
            </a:r>
            <a:r>
              <a:rPr sz="500" b="1" i="1" spc="8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500" b="1" i="1" spc="8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500" b="1" i="1" spc="8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spc="-10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300" b="1" spc="-15" baseline="55555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endParaRPr sz="300" baseline="55555">
              <a:latin typeface="Darwin"/>
              <a:cs typeface="Darwin"/>
            </a:endParaRPr>
          </a:p>
          <a:p>
            <a:pPr marL="76835" algn="ctr">
              <a:lnSpc>
                <a:spcPct val="100000"/>
              </a:lnSpc>
              <a:spcBef>
                <a:spcPts val="190"/>
              </a:spcBef>
            </a:pP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Harmony</a:t>
            </a:r>
            <a:r>
              <a:rPr sz="500" b="1" i="1" spc="8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500" b="1" i="1" spc="9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500" b="1" i="1" spc="9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300" b="1" baseline="55555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r>
              <a:rPr sz="300" b="1" spc="465" baseline="5555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25" b="1" baseline="7936" dirty="0">
                <a:solidFill>
                  <a:srgbClr val="FFFFFF"/>
                </a:solidFill>
                <a:latin typeface="Darwin"/>
                <a:cs typeface="Darwin"/>
              </a:rPr>
              <a:t>•</a:t>
            </a:r>
            <a:r>
              <a:rPr sz="525" b="1" spc="367" baseline="7936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Symphony</a:t>
            </a:r>
            <a:r>
              <a:rPr sz="500" b="1" i="1" spc="8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500" b="1" i="1" spc="9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500" b="1" i="1" spc="9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500" b="1" i="1" spc="-10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300" b="1" spc="-15" baseline="55555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endParaRPr sz="300" baseline="55555">
              <a:latin typeface="Darwin"/>
              <a:cs typeface="Darwi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550">
              <a:latin typeface="Darwin"/>
              <a:cs typeface="Darwin"/>
            </a:endParaRPr>
          </a:p>
          <a:p>
            <a:pPr marL="25400" marR="30480" algn="ctr">
              <a:lnSpc>
                <a:spcPct val="130700"/>
              </a:lnSpc>
              <a:spcBef>
                <a:spcPts val="5"/>
              </a:spcBef>
            </a:pP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cruise.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four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world’s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best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ships,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three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convenient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Darwin-Light"/>
                <a:cs typeface="Darwin-Light"/>
              </a:rPr>
              <a:t>Florida</a:t>
            </a:r>
            <a:r>
              <a:rPr sz="40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homeports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countless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Oasis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Class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favorites.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Take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plunge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down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tallest</a:t>
            </a:r>
            <a:r>
              <a:rPr sz="40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Darwin-Light"/>
                <a:cs typeface="Darwin-Light"/>
              </a:rPr>
              <a:t>slide</a:t>
            </a:r>
            <a:r>
              <a:rPr sz="40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at</a:t>
            </a:r>
            <a:r>
              <a:rPr sz="400" spc="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sea</a:t>
            </a:r>
            <a:r>
              <a:rPr sz="400" spc="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Ultimate</a:t>
            </a:r>
            <a:r>
              <a:rPr sz="400" spc="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Abyss</a:t>
            </a:r>
            <a:r>
              <a:rPr sz="375" baseline="33333" dirty="0">
                <a:solidFill>
                  <a:srgbClr val="FFFFFF"/>
                </a:solidFill>
                <a:latin typeface="Darwin-Light"/>
                <a:cs typeface="Darwin-Light"/>
              </a:rPr>
              <a:t>SM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.</a:t>
            </a:r>
            <a:r>
              <a:rPr sz="400" spc="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Catch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400" spc="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wave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right</a:t>
            </a:r>
            <a:r>
              <a:rPr sz="400" spc="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400" spc="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deck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400" spc="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400" spc="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FlowRider</a:t>
            </a:r>
            <a:r>
              <a:rPr sz="375" baseline="33333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,</a:t>
            </a:r>
            <a:r>
              <a:rPr sz="400" spc="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400" spc="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Darwin-Light"/>
                <a:cs typeface="Darwin-Light"/>
              </a:rPr>
              <a:t>catch</a:t>
            </a:r>
            <a:r>
              <a:rPr sz="40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high-flying</a:t>
            </a:r>
            <a:r>
              <a:rPr sz="4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entertainment</a:t>
            </a:r>
            <a:r>
              <a:rPr sz="4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at</a:t>
            </a:r>
            <a:r>
              <a:rPr sz="4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AquaTheater.</a:t>
            </a:r>
            <a:r>
              <a:rPr sz="4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Explore</a:t>
            </a:r>
            <a:r>
              <a:rPr sz="4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seven</a:t>
            </a:r>
            <a:r>
              <a:rPr sz="400" spc="15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distinct</a:t>
            </a:r>
            <a:r>
              <a:rPr sz="4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neighborhoods</a:t>
            </a:r>
            <a:r>
              <a:rPr sz="400" spc="1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spc="-25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40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discover</a:t>
            </a:r>
            <a:r>
              <a:rPr sz="400" spc="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dining</a:t>
            </a:r>
            <a:r>
              <a:rPr sz="4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4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takes</a:t>
            </a:r>
            <a:r>
              <a:rPr sz="4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you</a:t>
            </a:r>
            <a:r>
              <a:rPr sz="400" spc="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from</a:t>
            </a:r>
            <a:r>
              <a:rPr sz="4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Italy</a:t>
            </a:r>
            <a:r>
              <a:rPr sz="4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4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Wonderland.</a:t>
            </a:r>
            <a:r>
              <a:rPr sz="4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Only</a:t>
            </a:r>
            <a:r>
              <a:rPr sz="400" spc="9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4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4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375" spc="-15" baseline="33333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endParaRPr sz="375" baseline="33333">
              <a:latin typeface="Darwin-Light"/>
              <a:cs typeface="Darwin-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963531" y="4152467"/>
            <a:ext cx="163576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500" b="1" dirty="0">
                <a:solidFill>
                  <a:srgbClr val="FFFFFF"/>
                </a:solidFill>
                <a:latin typeface="Darwin"/>
                <a:cs typeface="Darwin"/>
              </a:rPr>
              <a:t>Contact</a:t>
            </a:r>
            <a:r>
              <a:rPr sz="500" b="1" spc="10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500" b="1" spc="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dirty="0">
                <a:solidFill>
                  <a:srgbClr val="FFFFFF"/>
                </a:solidFill>
                <a:latin typeface="Darwin"/>
                <a:cs typeface="Darwin"/>
              </a:rPr>
              <a:t>travel</a:t>
            </a:r>
            <a:r>
              <a:rPr sz="500" b="1" spc="10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dirty="0">
                <a:solidFill>
                  <a:srgbClr val="FFFFFF"/>
                </a:solidFill>
                <a:latin typeface="Darwin"/>
                <a:cs typeface="Darwin"/>
              </a:rPr>
              <a:t>advisor</a:t>
            </a:r>
            <a:r>
              <a:rPr sz="500" b="1" spc="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dirty="0">
                <a:solidFill>
                  <a:srgbClr val="FFFFFF"/>
                </a:solidFill>
                <a:latin typeface="Darwin"/>
                <a:cs typeface="Darwin"/>
              </a:rPr>
              <a:t>to</a:t>
            </a:r>
            <a:r>
              <a:rPr sz="500" b="1" spc="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dirty="0">
                <a:solidFill>
                  <a:srgbClr val="FFFFFF"/>
                </a:solidFill>
                <a:latin typeface="Darwin"/>
                <a:cs typeface="Darwin"/>
              </a:rPr>
              <a:t>plan</a:t>
            </a:r>
            <a:r>
              <a:rPr sz="500" b="1" spc="10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500" b="1" spc="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dirty="0">
                <a:solidFill>
                  <a:srgbClr val="FFFFFF"/>
                </a:solidFill>
                <a:latin typeface="Darwin"/>
                <a:cs typeface="Darwin"/>
              </a:rPr>
              <a:t>next</a:t>
            </a:r>
            <a:r>
              <a:rPr sz="500" b="1" spc="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spc="-10" dirty="0">
                <a:solidFill>
                  <a:srgbClr val="FFFFFF"/>
                </a:solidFill>
                <a:latin typeface="Darwin"/>
                <a:cs typeface="Darwin"/>
              </a:rPr>
              <a:t>vacation.</a:t>
            </a:r>
            <a:endParaRPr sz="500">
              <a:latin typeface="Darwin"/>
              <a:cs typeface="Darwi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1723296" y="1719465"/>
            <a:ext cx="2102485" cy="2496820"/>
            <a:chOff x="11723296" y="1719465"/>
            <a:chExt cx="2102485" cy="2496820"/>
          </a:xfrm>
        </p:grpSpPr>
        <p:sp>
          <p:nvSpPr>
            <p:cNvPr id="23" name="object 23"/>
            <p:cNvSpPr/>
            <p:nvPr/>
          </p:nvSpPr>
          <p:spPr>
            <a:xfrm>
              <a:off x="11734226" y="4212953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79">
                  <a:moveTo>
                    <a:pt x="157238" y="0"/>
                  </a:moveTo>
                  <a:lnTo>
                    <a:pt x="0" y="0"/>
                  </a:lnTo>
                </a:path>
              </a:pathLst>
            </a:custGeom>
            <a:ln w="5308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723294" y="4210303"/>
              <a:ext cx="187960" cy="5715"/>
            </a:xfrm>
            <a:custGeom>
              <a:avLst/>
              <a:gdLst/>
              <a:ahLst/>
              <a:cxnLst/>
              <a:rect l="l" t="t" r="r" b="b"/>
              <a:pathLst>
                <a:path w="187959" h="5714">
                  <a:moveTo>
                    <a:pt x="5308" y="2654"/>
                  </a:moveTo>
                  <a:lnTo>
                    <a:pt x="4521" y="774"/>
                  </a:lnTo>
                  <a:lnTo>
                    <a:pt x="2654" y="0"/>
                  </a:lnTo>
                  <a:lnTo>
                    <a:pt x="774" y="774"/>
                  </a:lnTo>
                  <a:lnTo>
                    <a:pt x="0" y="2654"/>
                  </a:lnTo>
                  <a:lnTo>
                    <a:pt x="774" y="4533"/>
                  </a:lnTo>
                  <a:lnTo>
                    <a:pt x="2654" y="5308"/>
                  </a:lnTo>
                  <a:lnTo>
                    <a:pt x="4521" y="4533"/>
                  </a:lnTo>
                  <a:lnTo>
                    <a:pt x="5308" y="2654"/>
                  </a:lnTo>
                  <a:close/>
                </a:path>
                <a:path w="187959" h="5714">
                  <a:moveTo>
                    <a:pt x="187375" y="2654"/>
                  </a:moveTo>
                  <a:lnTo>
                    <a:pt x="186588" y="774"/>
                  </a:lnTo>
                  <a:lnTo>
                    <a:pt x="184721" y="0"/>
                  </a:lnTo>
                  <a:lnTo>
                    <a:pt x="182841" y="774"/>
                  </a:lnTo>
                  <a:lnTo>
                    <a:pt x="182067" y="2654"/>
                  </a:lnTo>
                  <a:lnTo>
                    <a:pt x="182841" y="4533"/>
                  </a:lnTo>
                  <a:lnTo>
                    <a:pt x="184721" y="5308"/>
                  </a:lnTo>
                  <a:lnTo>
                    <a:pt x="186588" y="4533"/>
                  </a:lnTo>
                  <a:lnTo>
                    <a:pt x="187375" y="2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657003" y="4209130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80">
                  <a:moveTo>
                    <a:pt x="0" y="0"/>
                  </a:moveTo>
                  <a:lnTo>
                    <a:pt x="157238" y="0"/>
                  </a:lnTo>
                </a:path>
              </a:pathLst>
            </a:custGeom>
            <a:ln w="5308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637793" y="4206481"/>
              <a:ext cx="187960" cy="5715"/>
            </a:xfrm>
            <a:custGeom>
              <a:avLst/>
              <a:gdLst/>
              <a:ahLst/>
              <a:cxnLst/>
              <a:rect l="l" t="t" r="r" b="b"/>
              <a:pathLst>
                <a:path w="187959" h="5714">
                  <a:moveTo>
                    <a:pt x="5308" y="2654"/>
                  </a:moveTo>
                  <a:lnTo>
                    <a:pt x="4533" y="774"/>
                  </a:lnTo>
                  <a:lnTo>
                    <a:pt x="2654" y="0"/>
                  </a:lnTo>
                  <a:lnTo>
                    <a:pt x="774" y="774"/>
                  </a:lnTo>
                  <a:lnTo>
                    <a:pt x="0" y="2654"/>
                  </a:lnTo>
                  <a:lnTo>
                    <a:pt x="774" y="4533"/>
                  </a:lnTo>
                  <a:lnTo>
                    <a:pt x="2654" y="5308"/>
                  </a:lnTo>
                  <a:lnTo>
                    <a:pt x="4533" y="4533"/>
                  </a:lnTo>
                  <a:lnTo>
                    <a:pt x="5308" y="2654"/>
                  </a:lnTo>
                  <a:close/>
                </a:path>
                <a:path w="187959" h="5714">
                  <a:moveTo>
                    <a:pt x="187375" y="2654"/>
                  </a:moveTo>
                  <a:lnTo>
                    <a:pt x="186601" y="774"/>
                  </a:lnTo>
                  <a:lnTo>
                    <a:pt x="184721" y="0"/>
                  </a:lnTo>
                  <a:lnTo>
                    <a:pt x="182841" y="774"/>
                  </a:lnTo>
                  <a:lnTo>
                    <a:pt x="182067" y="2654"/>
                  </a:lnTo>
                  <a:lnTo>
                    <a:pt x="182841" y="4533"/>
                  </a:lnTo>
                  <a:lnTo>
                    <a:pt x="184721" y="5308"/>
                  </a:lnTo>
                  <a:lnTo>
                    <a:pt x="186601" y="4533"/>
                  </a:lnTo>
                  <a:lnTo>
                    <a:pt x="187375" y="2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734456" y="1719465"/>
              <a:ext cx="2072639" cy="1022985"/>
            </a:xfrm>
            <a:custGeom>
              <a:avLst/>
              <a:gdLst/>
              <a:ahLst/>
              <a:cxnLst/>
              <a:rect l="l" t="t" r="r" b="b"/>
              <a:pathLst>
                <a:path w="2072640" h="1022985">
                  <a:moveTo>
                    <a:pt x="2072614" y="0"/>
                  </a:moveTo>
                  <a:lnTo>
                    <a:pt x="0" y="0"/>
                  </a:lnTo>
                  <a:lnTo>
                    <a:pt x="0" y="1022921"/>
                  </a:lnTo>
                  <a:lnTo>
                    <a:pt x="2072614" y="1022921"/>
                  </a:lnTo>
                  <a:lnTo>
                    <a:pt x="2072614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084502" y="4657807"/>
            <a:ext cx="478790" cy="70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0"/>
              </a:spcBef>
            </a:pPr>
            <a:r>
              <a:rPr sz="300" i="1" dirty="0">
                <a:solidFill>
                  <a:srgbClr val="FFFFFF"/>
                </a:solidFill>
                <a:latin typeface="Arial"/>
                <a:cs typeface="Arial"/>
              </a:rPr>
              <a:t>Harmony</a:t>
            </a:r>
            <a:r>
              <a:rPr sz="300" i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0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00" i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i="1" spc="-10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3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" spc="-75" baseline="3703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225" baseline="3703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90402" y="1595471"/>
            <a:ext cx="6334125" cy="118872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3278504" algn="ctr">
              <a:lnSpc>
                <a:spcPct val="100000"/>
              </a:lnSpc>
              <a:spcBef>
                <a:spcPts val="565"/>
              </a:spcBef>
              <a:tabLst>
                <a:tab pos="3935729" algn="l"/>
                <a:tab pos="4291965" algn="l"/>
              </a:tabLst>
            </a:pP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2150" spc="-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21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215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	I</a:t>
            </a:r>
            <a:r>
              <a:rPr sz="2150" spc="-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	T</a:t>
            </a:r>
            <a:r>
              <a:rPr sz="2150" spc="-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215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spc="-50" dirty="0">
                <a:solidFill>
                  <a:srgbClr val="FFFFFF"/>
                </a:solidFill>
                <a:latin typeface="Kapra Regular"/>
                <a:cs typeface="Kapra Regular"/>
              </a:rPr>
              <a:t>E </a:t>
            </a:r>
            <a:endParaRPr sz="2150">
              <a:latin typeface="Kapra Regular"/>
              <a:cs typeface="Kapra Regular"/>
            </a:endParaRPr>
          </a:p>
          <a:p>
            <a:pPr marL="3762375" marR="475615" algn="ctr">
              <a:lnSpc>
                <a:spcPct val="118300"/>
              </a:lnSpc>
              <a:spcBef>
                <a:spcPts val="5"/>
              </a:spcBef>
              <a:tabLst>
                <a:tab pos="4168775" algn="l"/>
                <a:tab pos="4380865" algn="l"/>
                <a:tab pos="5090795" algn="l"/>
              </a:tabLst>
            </a:pP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N E</a:t>
            </a:r>
            <a:r>
              <a:rPr sz="21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spc="-50" dirty="0">
                <a:solidFill>
                  <a:srgbClr val="FFFFFF"/>
                </a:solidFill>
                <a:latin typeface="Kapra Regular"/>
                <a:cs typeface="Kapra Regular"/>
              </a:rPr>
              <a:t>W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	F</a:t>
            </a:r>
            <a:r>
              <a:rPr sz="215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215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21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spc="-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	F</a:t>
            </a:r>
            <a:r>
              <a:rPr sz="215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21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215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21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spc="-50" dirty="0">
                <a:solidFill>
                  <a:srgbClr val="FFFFFF"/>
                </a:solidFill>
                <a:latin typeface="Kapra Regular"/>
                <a:cs typeface="Kapra Regular"/>
              </a:rPr>
              <a:t>T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O </a:t>
            </a:r>
            <a:r>
              <a:rPr sz="2150" spc="-50" dirty="0">
                <a:solidFill>
                  <a:srgbClr val="FFFFFF"/>
                </a:solidFill>
                <a:latin typeface="Kapra Regular"/>
                <a:cs typeface="Kapra Regular"/>
              </a:rPr>
              <a:t>F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	A</a:t>
            </a:r>
            <a:r>
              <a:rPr sz="215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21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V</a:t>
            </a:r>
            <a:r>
              <a:rPr sz="215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21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215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21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2150" spc="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215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2150" spc="-50" dirty="0">
                <a:solidFill>
                  <a:srgbClr val="FFFFFF"/>
                </a:solidFill>
                <a:latin typeface="Kapra Regular"/>
                <a:cs typeface="Kapra Regular"/>
              </a:rPr>
              <a:t>E </a:t>
            </a:r>
            <a:endParaRPr sz="2150">
              <a:latin typeface="Kapra Regular"/>
              <a:cs typeface="Kapra Regular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894802" y="2894501"/>
            <a:ext cx="6501130" cy="6403340"/>
            <a:chOff x="7894802" y="2894501"/>
            <a:chExt cx="6501130" cy="6403340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63721" y="2894501"/>
              <a:ext cx="218744" cy="21873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1736615" y="3003867"/>
              <a:ext cx="862330" cy="0"/>
            </a:xfrm>
            <a:custGeom>
              <a:avLst/>
              <a:gdLst/>
              <a:ahLst/>
              <a:cxnLst/>
              <a:rect l="l" t="t" r="r" b="b"/>
              <a:pathLst>
                <a:path w="862329">
                  <a:moveTo>
                    <a:pt x="0" y="0"/>
                  </a:moveTo>
                  <a:lnTo>
                    <a:pt x="861860" y="0"/>
                  </a:lnTo>
                </a:path>
              </a:pathLst>
            </a:custGeom>
            <a:ln w="5308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718138" y="3001212"/>
              <a:ext cx="890905" cy="5715"/>
            </a:xfrm>
            <a:custGeom>
              <a:avLst/>
              <a:gdLst/>
              <a:ahLst/>
              <a:cxnLst/>
              <a:rect l="l" t="t" r="r" b="b"/>
              <a:pathLst>
                <a:path w="890904" h="5714">
                  <a:moveTo>
                    <a:pt x="5308" y="2654"/>
                  </a:moveTo>
                  <a:lnTo>
                    <a:pt x="4533" y="787"/>
                  </a:lnTo>
                  <a:lnTo>
                    <a:pt x="2654" y="0"/>
                  </a:lnTo>
                  <a:lnTo>
                    <a:pt x="787" y="787"/>
                  </a:lnTo>
                  <a:lnTo>
                    <a:pt x="0" y="2654"/>
                  </a:lnTo>
                  <a:lnTo>
                    <a:pt x="787" y="4533"/>
                  </a:lnTo>
                  <a:lnTo>
                    <a:pt x="2654" y="5308"/>
                  </a:lnTo>
                  <a:lnTo>
                    <a:pt x="4533" y="4533"/>
                  </a:lnTo>
                  <a:lnTo>
                    <a:pt x="5308" y="2654"/>
                  </a:lnTo>
                  <a:close/>
                </a:path>
                <a:path w="890904" h="5714">
                  <a:moveTo>
                    <a:pt x="890892" y="2654"/>
                  </a:moveTo>
                  <a:lnTo>
                    <a:pt x="890117" y="787"/>
                  </a:lnTo>
                  <a:lnTo>
                    <a:pt x="888238" y="0"/>
                  </a:lnTo>
                  <a:lnTo>
                    <a:pt x="886371" y="787"/>
                  </a:lnTo>
                  <a:lnTo>
                    <a:pt x="885583" y="2654"/>
                  </a:lnTo>
                  <a:lnTo>
                    <a:pt x="886371" y="4533"/>
                  </a:lnTo>
                  <a:lnTo>
                    <a:pt x="888238" y="5308"/>
                  </a:lnTo>
                  <a:lnTo>
                    <a:pt x="890117" y="4533"/>
                  </a:lnTo>
                  <a:lnTo>
                    <a:pt x="890892" y="2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955630" y="3003867"/>
              <a:ext cx="862965" cy="0"/>
            </a:xfrm>
            <a:custGeom>
              <a:avLst/>
              <a:gdLst/>
              <a:ahLst/>
              <a:cxnLst/>
              <a:rect l="l" t="t" r="r" b="b"/>
              <a:pathLst>
                <a:path w="862965">
                  <a:moveTo>
                    <a:pt x="0" y="0"/>
                  </a:moveTo>
                  <a:lnTo>
                    <a:pt x="862799" y="0"/>
                  </a:lnTo>
                </a:path>
              </a:pathLst>
            </a:custGeom>
            <a:ln w="5308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937135" y="3001212"/>
              <a:ext cx="892175" cy="5715"/>
            </a:xfrm>
            <a:custGeom>
              <a:avLst/>
              <a:gdLst/>
              <a:ahLst/>
              <a:cxnLst/>
              <a:rect l="l" t="t" r="r" b="b"/>
              <a:pathLst>
                <a:path w="892175" h="5714">
                  <a:moveTo>
                    <a:pt x="5308" y="2654"/>
                  </a:moveTo>
                  <a:lnTo>
                    <a:pt x="4533" y="787"/>
                  </a:lnTo>
                  <a:lnTo>
                    <a:pt x="2654" y="0"/>
                  </a:lnTo>
                  <a:lnTo>
                    <a:pt x="787" y="787"/>
                  </a:lnTo>
                  <a:lnTo>
                    <a:pt x="0" y="2654"/>
                  </a:lnTo>
                  <a:lnTo>
                    <a:pt x="787" y="4533"/>
                  </a:lnTo>
                  <a:lnTo>
                    <a:pt x="2654" y="5308"/>
                  </a:lnTo>
                  <a:lnTo>
                    <a:pt x="4533" y="4533"/>
                  </a:lnTo>
                  <a:lnTo>
                    <a:pt x="5308" y="2654"/>
                  </a:lnTo>
                  <a:close/>
                </a:path>
                <a:path w="892175" h="5714">
                  <a:moveTo>
                    <a:pt x="891857" y="2654"/>
                  </a:moveTo>
                  <a:lnTo>
                    <a:pt x="891082" y="787"/>
                  </a:lnTo>
                  <a:lnTo>
                    <a:pt x="889203" y="0"/>
                  </a:lnTo>
                  <a:lnTo>
                    <a:pt x="887336" y="787"/>
                  </a:lnTo>
                  <a:lnTo>
                    <a:pt x="886548" y="2654"/>
                  </a:lnTo>
                  <a:lnTo>
                    <a:pt x="887336" y="4533"/>
                  </a:lnTo>
                  <a:lnTo>
                    <a:pt x="889203" y="5308"/>
                  </a:lnTo>
                  <a:lnTo>
                    <a:pt x="891082" y="4533"/>
                  </a:lnTo>
                  <a:lnTo>
                    <a:pt x="891857" y="2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433172" y="5090922"/>
              <a:ext cx="1962785" cy="4110990"/>
            </a:xfrm>
            <a:custGeom>
              <a:avLst/>
              <a:gdLst/>
              <a:ahLst/>
              <a:cxnLst/>
              <a:rect l="l" t="t" r="r" b="b"/>
              <a:pathLst>
                <a:path w="1962784" h="4110990">
                  <a:moveTo>
                    <a:pt x="1962442" y="0"/>
                  </a:moveTo>
                  <a:lnTo>
                    <a:pt x="0" y="0"/>
                  </a:lnTo>
                  <a:lnTo>
                    <a:pt x="0" y="4110812"/>
                  </a:lnTo>
                  <a:lnTo>
                    <a:pt x="1962442" y="4110812"/>
                  </a:lnTo>
                  <a:lnTo>
                    <a:pt x="1962442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433172" y="9201734"/>
              <a:ext cx="1962785" cy="48260"/>
            </a:xfrm>
            <a:custGeom>
              <a:avLst/>
              <a:gdLst/>
              <a:ahLst/>
              <a:cxnLst/>
              <a:rect l="l" t="t" r="r" b="b"/>
              <a:pathLst>
                <a:path w="1962784" h="48259">
                  <a:moveTo>
                    <a:pt x="1962442" y="0"/>
                  </a:moveTo>
                  <a:lnTo>
                    <a:pt x="0" y="0"/>
                  </a:lnTo>
                  <a:lnTo>
                    <a:pt x="0" y="47802"/>
                  </a:lnTo>
                  <a:lnTo>
                    <a:pt x="1962442" y="47802"/>
                  </a:lnTo>
                  <a:lnTo>
                    <a:pt x="1962442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433172" y="9249537"/>
              <a:ext cx="981710" cy="48260"/>
            </a:xfrm>
            <a:custGeom>
              <a:avLst/>
              <a:gdLst/>
              <a:ahLst/>
              <a:cxnLst/>
              <a:rect l="l" t="t" r="r" b="b"/>
              <a:pathLst>
                <a:path w="981709" h="48259">
                  <a:moveTo>
                    <a:pt x="981214" y="0"/>
                  </a:moveTo>
                  <a:lnTo>
                    <a:pt x="0" y="0"/>
                  </a:lnTo>
                  <a:lnTo>
                    <a:pt x="0" y="47802"/>
                  </a:lnTo>
                  <a:lnTo>
                    <a:pt x="981214" y="47802"/>
                  </a:lnTo>
                  <a:lnTo>
                    <a:pt x="981214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414755" y="9249537"/>
              <a:ext cx="981075" cy="48260"/>
            </a:xfrm>
            <a:custGeom>
              <a:avLst/>
              <a:gdLst/>
              <a:ahLst/>
              <a:cxnLst/>
              <a:rect l="l" t="t" r="r" b="b"/>
              <a:pathLst>
                <a:path w="981075" h="48259">
                  <a:moveTo>
                    <a:pt x="980871" y="0"/>
                  </a:moveTo>
                  <a:lnTo>
                    <a:pt x="0" y="0"/>
                  </a:lnTo>
                  <a:lnTo>
                    <a:pt x="0" y="47802"/>
                  </a:lnTo>
                  <a:lnTo>
                    <a:pt x="980871" y="47802"/>
                  </a:lnTo>
                  <a:lnTo>
                    <a:pt x="980871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94802" y="5090922"/>
              <a:ext cx="4538370" cy="4206417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7952302" y="9149144"/>
            <a:ext cx="687070" cy="70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300" dirty="0">
                <a:solidFill>
                  <a:srgbClr val="FFFFFF"/>
                </a:solidFill>
                <a:latin typeface="Arial"/>
                <a:cs typeface="Arial"/>
              </a:rPr>
              <a:t>FlowRider</a:t>
            </a:r>
            <a:r>
              <a:rPr sz="225" baseline="3703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225" spc="67" baseline="370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dirty="0">
                <a:solidFill>
                  <a:srgbClr val="FFFFFF"/>
                </a:solidFill>
                <a:latin typeface="Arial"/>
                <a:cs typeface="Arial"/>
              </a:rPr>
              <a:t>RipCord</a:t>
            </a:r>
            <a:r>
              <a:rPr sz="225" baseline="3703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225" spc="150" baseline="370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3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Arial"/>
                <a:cs typeface="Arial"/>
              </a:rPr>
              <a:t>iFLY</a:t>
            </a:r>
            <a:r>
              <a:rPr sz="225" spc="-15" baseline="3703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225" baseline="37037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856672" y="6209852"/>
            <a:ext cx="1376680" cy="109347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R="41910" algn="ctr">
              <a:lnSpc>
                <a:spcPct val="100000"/>
              </a:lnSpc>
              <a:spcBef>
                <a:spcPts val="560"/>
              </a:spcBef>
              <a:tabLst>
                <a:tab pos="864235" algn="l"/>
              </a:tabLst>
            </a:pPr>
            <a:r>
              <a:rPr sz="195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r>
              <a:rPr sz="1950" spc="-4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1950" dirty="0">
                <a:solidFill>
                  <a:srgbClr val="FFFFFF"/>
                </a:solidFill>
                <a:latin typeface="Kapra Regular"/>
                <a:cs typeface="Kapra Regular"/>
              </a:rPr>
              <a:t>O U ’ R </a:t>
            </a:r>
            <a:r>
              <a:rPr sz="19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195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1950" spc="-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endParaRPr sz="1950">
              <a:latin typeface="Kapra Regular"/>
              <a:cs typeface="Kapra Regular"/>
            </a:endParaRPr>
          </a:p>
          <a:p>
            <a:pPr marL="12700" marR="5080" algn="ctr">
              <a:lnSpc>
                <a:spcPct val="119800"/>
              </a:lnSpc>
              <a:tabLst>
                <a:tab pos="601980" algn="l"/>
                <a:tab pos="621665" algn="l"/>
              </a:tabLst>
            </a:pPr>
            <a:r>
              <a:rPr sz="1950" dirty="0">
                <a:solidFill>
                  <a:srgbClr val="FFFFFF"/>
                </a:solidFill>
                <a:latin typeface="Kapra Regular"/>
                <a:cs typeface="Kapra Regular"/>
              </a:rPr>
              <a:t>H I G </a:t>
            </a:r>
            <a:r>
              <a:rPr sz="1950" spc="-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1950" dirty="0">
                <a:solidFill>
                  <a:srgbClr val="FFFFFF"/>
                </a:solidFill>
                <a:latin typeface="Kapra Regular"/>
                <a:cs typeface="Kapra Regular"/>
              </a:rPr>
              <a:t>		F L</a:t>
            </a:r>
            <a:r>
              <a:rPr sz="1950" spc="-1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1950" dirty="0">
                <a:solidFill>
                  <a:srgbClr val="FFFFFF"/>
                </a:solidFill>
                <a:latin typeface="Kapra Regular"/>
                <a:cs typeface="Kapra Regular"/>
              </a:rPr>
              <a:t>Y I N </a:t>
            </a:r>
            <a:r>
              <a:rPr sz="1950" spc="-50" dirty="0">
                <a:solidFill>
                  <a:srgbClr val="FFFFFF"/>
                </a:solidFill>
                <a:latin typeface="Kapra Regular"/>
                <a:cs typeface="Kapra Regular"/>
              </a:rPr>
              <a:t>G </a:t>
            </a:r>
            <a:r>
              <a:rPr sz="1950" dirty="0">
                <a:solidFill>
                  <a:srgbClr val="FFFFFF"/>
                </a:solidFill>
                <a:latin typeface="Kapra Regular"/>
                <a:cs typeface="Kapra Regular"/>
              </a:rPr>
              <a:t>T I D </a:t>
            </a:r>
            <a:r>
              <a:rPr sz="19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1950" dirty="0">
                <a:solidFill>
                  <a:srgbClr val="FFFFFF"/>
                </a:solidFill>
                <a:latin typeface="Kapra Regular"/>
                <a:cs typeface="Kapra Regular"/>
              </a:rPr>
              <a:t>	T</a:t>
            </a:r>
            <a:r>
              <a:rPr sz="1950" spc="-10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1950" dirty="0">
                <a:solidFill>
                  <a:srgbClr val="FFFFFF"/>
                </a:solidFill>
                <a:latin typeface="Kapra Regular"/>
                <a:cs typeface="Kapra Regular"/>
              </a:rPr>
              <a:t>A M E </a:t>
            </a:r>
            <a:r>
              <a:rPr sz="1950" spc="-50" dirty="0">
                <a:solidFill>
                  <a:srgbClr val="FFFFFF"/>
                </a:solidFill>
                <a:latin typeface="Kapra Regular"/>
                <a:cs typeface="Kapra Regular"/>
              </a:rPr>
              <a:t>R </a:t>
            </a:r>
            <a:endParaRPr sz="1950">
              <a:latin typeface="Kapra Regular"/>
              <a:cs typeface="Kapra Regular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2559930" y="5255577"/>
            <a:ext cx="1709420" cy="3731895"/>
            <a:chOff x="12559930" y="5255577"/>
            <a:chExt cx="1709420" cy="3731895"/>
          </a:xfrm>
        </p:grpSpPr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4932" y="7119767"/>
              <a:ext cx="198831" cy="19883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2594194" y="7219184"/>
              <a:ext cx="661035" cy="0"/>
            </a:xfrm>
            <a:custGeom>
              <a:avLst/>
              <a:gdLst/>
              <a:ahLst/>
              <a:cxnLst/>
              <a:rect l="l" t="t" r="r" b="b"/>
              <a:pathLst>
                <a:path w="661034">
                  <a:moveTo>
                    <a:pt x="0" y="0"/>
                  </a:moveTo>
                  <a:lnTo>
                    <a:pt x="660425" y="0"/>
                  </a:lnTo>
                </a:path>
              </a:pathLst>
            </a:custGeom>
            <a:ln w="5308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575616" y="7216533"/>
              <a:ext cx="689610" cy="5715"/>
            </a:xfrm>
            <a:custGeom>
              <a:avLst/>
              <a:gdLst/>
              <a:ahLst/>
              <a:cxnLst/>
              <a:rect l="l" t="t" r="r" b="b"/>
              <a:pathLst>
                <a:path w="689609" h="5715">
                  <a:moveTo>
                    <a:pt x="5308" y="2654"/>
                  </a:moveTo>
                  <a:lnTo>
                    <a:pt x="4533" y="774"/>
                  </a:lnTo>
                  <a:lnTo>
                    <a:pt x="2654" y="0"/>
                  </a:lnTo>
                  <a:lnTo>
                    <a:pt x="787" y="774"/>
                  </a:lnTo>
                  <a:lnTo>
                    <a:pt x="0" y="2654"/>
                  </a:lnTo>
                  <a:lnTo>
                    <a:pt x="787" y="4533"/>
                  </a:lnTo>
                  <a:lnTo>
                    <a:pt x="2654" y="5308"/>
                  </a:lnTo>
                  <a:lnTo>
                    <a:pt x="4533" y="4533"/>
                  </a:lnTo>
                  <a:lnTo>
                    <a:pt x="5308" y="2654"/>
                  </a:lnTo>
                  <a:close/>
                </a:path>
                <a:path w="689609" h="5715">
                  <a:moveTo>
                    <a:pt x="689597" y="2654"/>
                  </a:moveTo>
                  <a:lnTo>
                    <a:pt x="688822" y="774"/>
                  </a:lnTo>
                  <a:lnTo>
                    <a:pt x="686943" y="0"/>
                  </a:lnTo>
                  <a:lnTo>
                    <a:pt x="685076" y="774"/>
                  </a:lnTo>
                  <a:lnTo>
                    <a:pt x="684288" y="2654"/>
                  </a:lnTo>
                  <a:lnTo>
                    <a:pt x="685076" y="4533"/>
                  </a:lnTo>
                  <a:lnTo>
                    <a:pt x="686943" y="5308"/>
                  </a:lnTo>
                  <a:lnTo>
                    <a:pt x="688822" y="4533"/>
                  </a:lnTo>
                  <a:lnTo>
                    <a:pt x="689597" y="2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582041" y="7219184"/>
              <a:ext cx="661035" cy="0"/>
            </a:xfrm>
            <a:custGeom>
              <a:avLst/>
              <a:gdLst/>
              <a:ahLst/>
              <a:cxnLst/>
              <a:rect l="l" t="t" r="r" b="b"/>
              <a:pathLst>
                <a:path w="661034">
                  <a:moveTo>
                    <a:pt x="0" y="0"/>
                  </a:moveTo>
                  <a:lnTo>
                    <a:pt x="660514" y="0"/>
                  </a:lnTo>
                </a:path>
              </a:pathLst>
            </a:custGeom>
            <a:ln w="5308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3563473" y="7216533"/>
              <a:ext cx="690245" cy="5715"/>
            </a:xfrm>
            <a:custGeom>
              <a:avLst/>
              <a:gdLst/>
              <a:ahLst/>
              <a:cxnLst/>
              <a:rect l="l" t="t" r="r" b="b"/>
              <a:pathLst>
                <a:path w="690244" h="5715">
                  <a:moveTo>
                    <a:pt x="5308" y="2654"/>
                  </a:moveTo>
                  <a:lnTo>
                    <a:pt x="4521" y="774"/>
                  </a:lnTo>
                  <a:lnTo>
                    <a:pt x="2654" y="0"/>
                  </a:lnTo>
                  <a:lnTo>
                    <a:pt x="774" y="774"/>
                  </a:lnTo>
                  <a:lnTo>
                    <a:pt x="0" y="2654"/>
                  </a:lnTo>
                  <a:lnTo>
                    <a:pt x="774" y="4533"/>
                  </a:lnTo>
                  <a:lnTo>
                    <a:pt x="2654" y="5308"/>
                  </a:lnTo>
                  <a:lnTo>
                    <a:pt x="4521" y="4533"/>
                  </a:lnTo>
                  <a:lnTo>
                    <a:pt x="5308" y="2654"/>
                  </a:lnTo>
                  <a:close/>
                </a:path>
                <a:path w="690244" h="5715">
                  <a:moveTo>
                    <a:pt x="689698" y="2654"/>
                  </a:moveTo>
                  <a:lnTo>
                    <a:pt x="688911" y="774"/>
                  </a:lnTo>
                  <a:lnTo>
                    <a:pt x="687044" y="0"/>
                  </a:lnTo>
                  <a:lnTo>
                    <a:pt x="685165" y="774"/>
                  </a:lnTo>
                  <a:lnTo>
                    <a:pt x="684390" y="2654"/>
                  </a:lnTo>
                  <a:lnTo>
                    <a:pt x="685165" y="4533"/>
                  </a:lnTo>
                  <a:lnTo>
                    <a:pt x="687044" y="5308"/>
                  </a:lnTo>
                  <a:lnTo>
                    <a:pt x="688911" y="4533"/>
                  </a:lnTo>
                  <a:lnTo>
                    <a:pt x="689698" y="2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35304" y="8827719"/>
              <a:ext cx="633984" cy="15458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59930" y="8826379"/>
              <a:ext cx="1000245" cy="16081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575984" y="6276581"/>
              <a:ext cx="825982" cy="68066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26820" y="6276581"/>
              <a:ext cx="825982" cy="68066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75984" y="5255577"/>
              <a:ext cx="1676831" cy="99848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3437336" y="6834479"/>
              <a:ext cx="306070" cy="128270"/>
            </a:xfrm>
            <a:custGeom>
              <a:avLst/>
              <a:gdLst/>
              <a:ahLst/>
              <a:cxnLst/>
              <a:rect l="l" t="t" r="r" b="b"/>
              <a:pathLst>
                <a:path w="306069" h="128270">
                  <a:moveTo>
                    <a:pt x="305917" y="0"/>
                  </a:moveTo>
                  <a:lnTo>
                    <a:pt x="0" y="0"/>
                  </a:lnTo>
                  <a:lnTo>
                    <a:pt x="0" y="128104"/>
                  </a:lnTo>
                  <a:lnTo>
                    <a:pt x="305917" y="128104"/>
                  </a:lnTo>
                  <a:lnTo>
                    <a:pt x="305917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12575031" y="6834479"/>
            <a:ext cx="309880" cy="128270"/>
          </a:xfrm>
          <a:prstGeom prst="rect">
            <a:avLst/>
          </a:prstGeom>
          <a:solidFill>
            <a:srgbClr val="000000">
              <a:alpha val="29998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50">
              <a:latin typeface="Times New Roman"/>
              <a:cs typeface="Times New Roman"/>
            </a:endParaRPr>
          </a:p>
          <a:p>
            <a:pPr marL="48260">
              <a:lnSpc>
                <a:spcPct val="100000"/>
              </a:lnSpc>
            </a:pPr>
            <a:r>
              <a:rPr sz="300" dirty="0">
                <a:solidFill>
                  <a:srgbClr val="FFFFFF"/>
                </a:solidFill>
                <a:latin typeface="Arial"/>
                <a:cs typeface="Arial"/>
              </a:rPr>
              <a:t>North</a:t>
            </a:r>
            <a:r>
              <a:rPr sz="3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Arial"/>
                <a:cs typeface="Arial"/>
              </a:rPr>
              <a:t>Star</a:t>
            </a:r>
            <a:r>
              <a:rPr sz="225" spc="-15" baseline="3703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225" baseline="37037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575031" y="6128765"/>
            <a:ext cx="419100" cy="132080"/>
          </a:xfrm>
          <a:prstGeom prst="rect">
            <a:avLst/>
          </a:prstGeom>
          <a:solidFill>
            <a:srgbClr val="000000">
              <a:alpha val="29998"/>
            </a:srgbClr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50">
              <a:latin typeface="Times New Roman"/>
              <a:cs typeface="Times New Roman"/>
            </a:endParaRPr>
          </a:p>
          <a:p>
            <a:pPr marL="48260">
              <a:lnSpc>
                <a:spcPct val="100000"/>
              </a:lnSpc>
            </a:pPr>
            <a:r>
              <a:rPr sz="300" dirty="0">
                <a:solidFill>
                  <a:srgbClr val="FFFFFF"/>
                </a:solidFill>
                <a:latin typeface="Arial"/>
                <a:cs typeface="Arial"/>
              </a:rPr>
              <a:t>RipCord</a:t>
            </a:r>
            <a:r>
              <a:rPr sz="225" baseline="3703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225" spc="97" baseline="370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3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Arial"/>
                <a:cs typeface="Arial"/>
              </a:rPr>
              <a:t>iFLY</a:t>
            </a:r>
            <a:r>
              <a:rPr sz="225" spc="-15" baseline="3703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225" baseline="37037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2495330" y="6250744"/>
            <a:ext cx="1840864" cy="788035"/>
            <a:chOff x="12495330" y="6250744"/>
            <a:chExt cx="1840864" cy="788035"/>
          </a:xfrm>
        </p:grpSpPr>
        <p:sp>
          <p:nvSpPr>
            <p:cNvPr id="58" name="object 58"/>
            <p:cNvSpPr/>
            <p:nvPr/>
          </p:nvSpPr>
          <p:spPr>
            <a:xfrm>
              <a:off x="12519460" y="6280614"/>
              <a:ext cx="1792605" cy="0"/>
            </a:xfrm>
            <a:custGeom>
              <a:avLst/>
              <a:gdLst/>
              <a:ahLst/>
              <a:cxnLst/>
              <a:rect l="l" t="t" r="r" b="b"/>
              <a:pathLst>
                <a:path w="1792605">
                  <a:moveTo>
                    <a:pt x="0" y="0"/>
                  </a:moveTo>
                  <a:lnTo>
                    <a:pt x="1792503" y="0"/>
                  </a:lnTo>
                </a:path>
              </a:pathLst>
            </a:custGeom>
            <a:ln w="47802">
              <a:solidFill>
                <a:srgbClr val="960E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3414396" y="6274874"/>
              <a:ext cx="0" cy="739775"/>
            </a:xfrm>
            <a:custGeom>
              <a:avLst/>
              <a:gdLst/>
              <a:ahLst/>
              <a:cxnLst/>
              <a:rect l="l" t="t" r="r" b="b"/>
              <a:pathLst>
                <a:path h="739775">
                  <a:moveTo>
                    <a:pt x="0" y="739736"/>
                  </a:moveTo>
                  <a:lnTo>
                    <a:pt x="0" y="0"/>
                  </a:lnTo>
                </a:path>
              </a:pathLst>
            </a:custGeom>
            <a:ln w="47802">
              <a:solidFill>
                <a:srgbClr val="960E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12407772" y="6860175"/>
            <a:ext cx="2013585" cy="23063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3060" algn="ctr">
              <a:lnSpc>
                <a:spcPct val="100000"/>
              </a:lnSpc>
              <a:spcBef>
                <a:spcPts val="90"/>
              </a:spcBef>
            </a:pPr>
            <a:r>
              <a:rPr sz="300" dirty="0">
                <a:solidFill>
                  <a:srgbClr val="FFFFFF"/>
                </a:solidFill>
                <a:latin typeface="Arial"/>
                <a:cs typeface="Arial"/>
              </a:rPr>
              <a:t>Bionic</a:t>
            </a:r>
            <a:r>
              <a:rPr sz="3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spc="-20" dirty="0">
                <a:solidFill>
                  <a:srgbClr val="FFFFFF"/>
                </a:solidFill>
                <a:latin typeface="Arial"/>
                <a:cs typeface="Arial"/>
              </a:rPr>
              <a:t>Bar</a:t>
            </a:r>
            <a:r>
              <a:rPr sz="225" spc="-30" baseline="3703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225" baseline="37037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 marL="359410" marR="349885" indent="-635" algn="ctr">
              <a:lnSpc>
                <a:spcPct val="130700"/>
              </a:lnSpc>
              <a:spcBef>
                <a:spcPts val="5"/>
              </a:spcBef>
            </a:pP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cruise.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Arial"/>
                <a:cs typeface="Arial"/>
              </a:rPr>
              <a:t>vacation</a:t>
            </a:r>
            <a:r>
              <a:rPr sz="40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r>
              <a:rPr sz="400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legendary.</a:t>
            </a:r>
            <a:r>
              <a:rPr sz="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Defy</a:t>
            </a:r>
            <a:r>
              <a:rPr sz="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gravity</a:t>
            </a:r>
            <a:r>
              <a:rPr sz="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without</a:t>
            </a:r>
            <a:r>
              <a:rPr sz="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leaving</a:t>
            </a:r>
            <a:r>
              <a:rPr sz="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deck</a:t>
            </a:r>
            <a:r>
              <a:rPr sz="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2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RipCord</a:t>
            </a:r>
            <a:r>
              <a:rPr sz="375" baseline="33333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375" spc="97" baseline="333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25" dirty="0">
                <a:solidFill>
                  <a:srgbClr val="FFFFFF"/>
                </a:solidFill>
                <a:latin typeface="Arial"/>
                <a:cs typeface="Arial"/>
              </a:rPr>
              <a:t>iFLY</a:t>
            </a:r>
            <a:r>
              <a:rPr sz="375" spc="-37" baseline="33333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400" spc="-2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Hang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ten</a:t>
            </a:r>
            <a:r>
              <a:rPr sz="4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FlowRider</a:t>
            </a:r>
            <a:r>
              <a:rPr sz="375" baseline="33333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375" spc="104" baseline="333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surf</a:t>
            </a:r>
            <a:r>
              <a:rPr sz="4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Arial"/>
                <a:cs typeface="Arial"/>
              </a:rPr>
              <a:t>simulator.</a:t>
            </a:r>
            <a:endParaRPr sz="400">
              <a:latin typeface="Arial"/>
              <a:cs typeface="Arial"/>
            </a:endParaRPr>
          </a:p>
          <a:p>
            <a:pPr marL="263525" marR="254000" indent="59055">
              <a:lnSpc>
                <a:spcPct val="130700"/>
              </a:lnSpc>
            </a:pP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Watch</a:t>
            </a:r>
            <a:r>
              <a:rPr sz="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robot</a:t>
            </a:r>
            <a:r>
              <a:rPr sz="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mix</a:t>
            </a:r>
            <a:r>
              <a:rPr sz="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cocktails</a:t>
            </a:r>
            <a:r>
              <a:rPr sz="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Bionic</a:t>
            </a:r>
            <a:r>
              <a:rPr sz="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Bar</a:t>
            </a:r>
            <a:r>
              <a:rPr sz="375" baseline="33333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Arial"/>
                <a:cs typeface="Arial"/>
              </a:rPr>
              <a:t>discover</a:t>
            </a:r>
            <a:r>
              <a:rPr sz="40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ahh-inspiring</a:t>
            </a:r>
            <a:r>
              <a:rPr sz="4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cuisine</a:t>
            </a:r>
            <a:r>
              <a:rPr sz="4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4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Wonderland.</a:t>
            </a:r>
            <a:r>
              <a:rPr sz="4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4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while</a:t>
            </a:r>
            <a:r>
              <a:rPr sz="4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island</a:t>
            </a:r>
            <a:r>
              <a:rPr sz="4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Arial"/>
                <a:cs typeface="Arial"/>
              </a:rPr>
              <a:t>hopping</a:t>
            </a:r>
            <a:endParaRPr sz="400">
              <a:latin typeface="Arial"/>
              <a:cs typeface="Arial"/>
            </a:endParaRPr>
          </a:p>
          <a:p>
            <a:pPr marL="346710" marR="339090" indent="17145">
              <a:lnSpc>
                <a:spcPct val="130700"/>
              </a:lnSpc>
            </a:pP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San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Juan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Thomas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ship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that’s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20" dirty="0">
                <a:solidFill>
                  <a:srgbClr val="FFFFFF"/>
                </a:solidFill>
                <a:latin typeface="Arial"/>
                <a:cs typeface="Arial"/>
              </a:rPr>
              <a:t>smart</a:t>
            </a:r>
            <a:r>
              <a:rPr sz="40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island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own.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375" spc="-15" baseline="33333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4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Anthem</a:t>
            </a:r>
            <a:r>
              <a:rPr sz="650" b="1" i="1" spc="15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6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650" b="1" i="1" spc="15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65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650" b="1" i="1" spc="15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650" b="1" i="1" spc="-10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375" b="1" i="1" spc="-15" baseline="77777" dirty="0">
                <a:solidFill>
                  <a:srgbClr val="FFFFFF"/>
                </a:solidFill>
                <a:latin typeface="Darwin-BoldItalic"/>
                <a:cs typeface="Darwin-BoldItalic"/>
              </a:rPr>
              <a:t>®</a:t>
            </a:r>
            <a:endParaRPr sz="375" baseline="77777">
              <a:latin typeface="Darwin-BoldItalic"/>
              <a:cs typeface="Darwin-BoldItalic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550" b="1" dirty="0">
                <a:solidFill>
                  <a:srgbClr val="FFFFFF"/>
                </a:solidFill>
                <a:latin typeface="Darwin"/>
                <a:cs typeface="Darwin"/>
              </a:rPr>
              <a:t>9</a:t>
            </a:r>
            <a:r>
              <a:rPr sz="550" b="1" spc="10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50" b="1" spc="50" dirty="0">
                <a:solidFill>
                  <a:srgbClr val="FFFFFF"/>
                </a:solidFill>
                <a:latin typeface="Darwin"/>
                <a:cs typeface="Darwin"/>
              </a:rPr>
              <a:t>NIGHT</a:t>
            </a:r>
            <a:r>
              <a:rPr sz="550" b="1" spc="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50" b="1" spc="60" dirty="0">
                <a:solidFill>
                  <a:srgbClr val="FFFFFF"/>
                </a:solidFill>
                <a:latin typeface="Darwin"/>
                <a:cs typeface="Darwin"/>
              </a:rPr>
              <a:t>CANADA</a:t>
            </a:r>
            <a:r>
              <a:rPr sz="550" b="1" spc="10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50" b="1" spc="50" dirty="0">
                <a:solidFill>
                  <a:srgbClr val="FFFFFF"/>
                </a:solidFill>
                <a:latin typeface="Darwin"/>
                <a:cs typeface="Darwin"/>
              </a:rPr>
              <a:t>AND</a:t>
            </a:r>
            <a:r>
              <a:rPr sz="550" b="1" spc="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50" b="1" spc="55" dirty="0">
                <a:solidFill>
                  <a:srgbClr val="FFFFFF"/>
                </a:solidFill>
                <a:latin typeface="Darwin"/>
                <a:cs typeface="Darwin"/>
              </a:rPr>
              <a:t>NEW</a:t>
            </a:r>
            <a:r>
              <a:rPr sz="550" b="1" spc="11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50" b="1" spc="50" dirty="0">
                <a:solidFill>
                  <a:srgbClr val="FFFFFF"/>
                </a:solidFill>
                <a:latin typeface="Darwin"/>
                <a:cs typeface="Darwin"/>
              </a:rPr>
              <a:t>ENGLAND</a:t>
            </a:r>
            <a:endParaRPr sz="5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550" b="1" dirty="0">
                <a:solidFill>
                  <a:srgbClr val="FFFFFF"/>
                </a:solidFill>
                <a:latin typeface="Darwin"/>
                <a:cs typeface="Darwin"/>
              </a:rPr>
              <a:t>12</a:t>
            </a:r>
            <a:r>
              <a:rPr sz="550" b="1" spc="1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50" b="1" spc="50" dirty="0">
                <a:solidFill>
                  <a:srgbClr val="FFFFFF"/>
                </a:solidFill>
                <a:latin typeface="Darwin"/>
                <a:cs typeface="Darwin"/>
              </a:rPr>
              <a:t>NIGHT</a:t>
            </a:r>
            <a:r>
              <a:rPr sz="550" b="1" spc="1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50" b="1" spc="60" dirty="0">
                <a:solidFill>
                  <a:srgbClr val="FFFFFF"/>
                </a:solidFill>
                <a:latin typeface="Darwin"/>
                <a:cs typeface="Darwin"/>
              </a:rPr>
              <a:t>SOUTHERN</a:t>
            </a:r>
            <a:r>
              <a:rPr sz="550" b="1" spc="1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50" b="1" spc="50" dirty="0">
                <a:solidFill>
                  <a:srgbClr val="FFFFFF"/>
                </a:solidFill>
                <a:latin typeface="Darwin"/>
                <a:cs typeface="Darwin"/>
              </a:rPr>
              <a:t>CARIBBEAN</a:t>
            </a:r>
            <a:endParaRPr sz="550">
              <a:latin typeface="Darwin"/>
              <a:cs typeface="Darwin"/>
            </a:endParaRPr>
          </a:p>
          <a:p>
            <a:pPr marL="402590">
              <a:lnSpc>
                <a:spcPct val="100000"/>
              </a:lnSpc>
              <a:spcBef>
                <a:spcPts val="120"/>
              </a:spcBef>
            </a:pP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Sailing</a:t>
            </a:r>
            <a:r>
              <a:rPr sz="400" spc="1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year-round</a:t>
            </a:r>
            <a:r>
              <a:rPr sz="4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from</a:t>
            </a:r>
            <a:r>
              <a:rPr sz="4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Cape</a:t>
            </a:r>
            <a:r>
              <a:rPr sz="400" spc="18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Liberty,</a:t>
            </a:r>
            <a:r>
              <a:rPr sz="4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dirty="0">
                <a:solidFill>
                  <a:srgbClr val="FFFFFF"/>
                </a:solidFill>
                <a:latin typeface="Darwin-Light"/>
                <a:cs typeface="Darwin-Light"/>
              </a:rPr>
              <a:t>New</a:t>
            </a:r>
            <a:r>
              <a:rPr sz="400" spc="18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Darwin-Light"/>
                <a:cs typeface="Darwin-Light"/>
              </a:rPr>
              <a:t>Jersey</a:t>
            </a:r>
            <a:endParaRPr sz="4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</a:pPr>
            <a:endParaRPr sz="5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">
              <a:latin typeface="Darwin-Light"/>
              <a:cs typeface="Darwin-Light"/>
            </a:endParaRPr>
          </a:p>
          <a:p>
            <a:pPr marL="4445" algn="ctr">
              <a:lnSpc>
                <a:spcPct val="100000"/>
              </a:lnSpc>
              <a:spcBef>
                <a:spcPts val="5"/>
              </a:spcBef>
            </a:pPr>
            <a:r>
              <a:rPr sz="500" b="1" dirty="0">
                <a:solidFill>
                  <a:srgbClr val="FFFFFF"/>
                </a:solidFill>
                <a:latin typeface="Darwin"/>
                <a:cs typeface="Darwin"/>
              </a:rPr>
              <a:t>Learn</a:t>
            </a:r>
            <a:r>
              <a:rPr sz="500" b="1" spc="229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dirty="0">
                <a:solidFill>
                  <a:srgbClr val="FFFFFF"/>
                </a:solidFill>
                <a:latin typeface="Darwin"/>
                <a:cs typeface="Darwin"/>
              </a:rPr>
              <a:t>more</a:t>
            </a:r>
            <a:r>
              <a:rPr sz="500" b="1" spc="23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dirty="0">
                <a:solidFill>
                  <a:srgbClr val="FFFFFF"/>
                </a:solidFill>
                <a:latin typeface="Darwin"/>
                <a:cs typeface="Darwin"/>
              </a:rPr>
              <a:t>at</a:t>
            </a:r>
            <a:r>
              <a:rPr sz="500" b="1" spc="229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500" b="1" spc="-10" dirty="0">
                <a:solidFill>
                  <a:srgbClr val="FFFFFF"/>
                </a:solidFill>
                <a:latin typeface="Darwin"/>
                <a:cs typeface="Darwin"/>
              </a:rPr>
              <a:t>RoyalCaribbean.com</a:t>
            </a:r>
            <a:endParaRPr sz="500">
              <a:latin typeface="Darwin"/>
              <a:cs typeface="Darwin"/>
            </a:endParaRPr>
          </a:p>
          <a:p>
            <a:pPr>
              <a:lnSpc>
                <a:spcPct val="100000"/>
              </a:lnSpc>
            </a:pPr>
            <a:endParaRPr sz="600">
              <a:latin typeface="Darwin"/>
              <a:cs typeface="Darwin"/>
            </a:endParaRPr>
          </a:p>
          <a:p>
            <a:pPr>
              <a:lnSpc>
                <a:spcPct val="100000"/>
              </a:lnSpc>
            </a:pPr>
            <a:endParaRPr sz="600">
              <a:latin typeface="Darwin"/>
              <a:cs typeface="Darwin"/>
            </a:endParaRPr>
          </a:p>
          <a:p>
            <a:pPr>
              <a:lnSpc>
                <a:spcPct val="100000"/>
              </a:lnSpc>
            </a:pPr>
            <a:endParaRPr sz="600">
              <a:latin typeface="Darwin"/>
              <a:cs typeface="Darwin"/>
            </a:endParaRPr>
          </a:p>
          <a:p>
            <a:pPr marL="2540" algn="ctr">
              <a:lnSpc>
                <a:spcPts val="325"/>
              </a:lnSpc>
              <a:spcBef>
                <a:spcPts val="515"/>
              </a:spcBef>
            </a:pP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Features</a:t>
            </a:r>
            <a:r>
              <a:rPr sz="300" spc="1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300" spc="1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300" spc="1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300" spc="1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Come</a:t>
            </a:r>
            <a:r>
              <a:rPr sz="300" spc="2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Seek</a:t>
            </a:r>
            <a:r>
              <a:rPr sz="300" spc="1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dirty="0">
                <a:solidFill>
                  <a:srgbClr val="FFFFFF"/>
                </a:solidFill>
                <a:latin typeface="GothamCondensed-Book"/>
                <a:cs typeface="GothamCondensed-Book"/>
              </a:rPr>
              <a:t>is</a:t>
            </a:r>
            <a:r>
              <a:rPr sz="300" spc="1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dirty="0">
                <a:solidFill>
                  <a:srgbClr val="FFFFFF"/>
                </a:solidFill>
                <a:latin typeface="GothamCondensed-Book"/>
                <a:cs typeface="GothamCondensed-Book"/>
              </a:rPr>
              <a:t>a</a:t>
            </a:r>
            <a:r>
              <a:rPr sz="300" spc="1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registered</a:t>
            </a:r>
            <a:r>
              <a:rPr sz="300" spc="2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trademark</a:t>
            </a:r>
            <a:r>
              <a:rPr sz="300" spc="1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dirty="0">
                <a:solidFill>
                  <a:srgbClr val="FFFFFF"/>
                </a:solidFill>
                <a:latin typeface="GothamCondensed-Book"/>
                <a:cs typeface="GothamCondensed-Book"/>
              </a:rPr>
              <a:t>of</a:t>
            </a:r>
            <a:r>
              <a:rPr sz="300" spc="1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300" spc="1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Caribbean.</a:t>
            </a:r>
            <a:endParaRPr sz="300">
              <a:latin typeface="GothamCondensed-Book"/>
              <a:cs typeface="GothamCondensed-Book"/>
            </a:endParaRPr>
          </a:p>
          <a:p>
            <a:pPr marL="2540" algn="ctr">
              <a:lnSpc>
                <a:spcPts val="325"/>
              </a:lnSpc>
            </a:pP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30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30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30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30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30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Ships’</a:t>
            </a:r>
            <a:r>
              <a:rPr sz="30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30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30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300">
              <a:latin typeface="GothamCondensed-Book"/>
              <a:cs typeface="GothamCondensed-Book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1142032" y="697854"/>
            <a:ext cx="3127375" cy="8754745"/>
            <a:chOff x="11142032" y="697854"/>
            <a:chExt cx="3127375" cy="8754745"/>
          </a:xfrm>
        </p:grpSpPr>
        <p:sp>
          <p:nvSpPr>
            <p:cNvPr id="62" name="object 62"/>
            <p:cNvSpPr/>
            <p:nvPr/>
          </p:nvSpPr>
          <p:spPr>
            <a:xfrm>
              <a:off x="12569907" y="8686143"/>
              <a:ext cx="227329" cy="0"/>
            </a:xfrm>
            <a:custGeom>
              <a:avLst/>
              <a:gdLst/>
              <a:ahLst/>
              <a:cxnLst/>
              <a:rect l="l" t="t" r="r" b="b"/>
              <a:pathLst>
                <a:path w="227329">
                  <a:moveTo>
                    <a:pt x="227317" y="0"/>
                  </a:moveTo>
                  <a:lnTo>
                    <a:pt x="0" y="0"/>
                  </a:lnTo>
                </a:path>
              </a:pathLst>
            </a:custGeom>
            <a:ln w="5308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2559398" y="8683497"/>
              <a:ext cx="256540" cy="5715"/>
            </a:xfrm>
            <a:custGeom>
              <a:avLst/>
              <a:gdLst/>
              <a:ahLst/>
              <a:cxnLst/>
              <a:rect l="l" t="t" r="r" b="b"/>
              <a:pathLst>
                <a:path w="256540" h="5715">
                  <a:moveTo>
                    <a:pt x="5308" y="2654"/>
                  </a:moveTo>
                  <a:lnTo>
                    <a:pt x="4533" y="774"/>
                  </a:lnTo>
                  <a:lnTo>
                    <a:pt x="2654" y="0"/>
                  </a:lnTo>
                  <a:lnTo>
                    <a:pt x="787" y="774"/>
                  </a:lnTo>
                  <a:lnTo>
                    <a:pt x="0" y="2654"/>
                  </a:lnTo>
                  <a:lnTo>
                    <a:pt x="787" y="4533"/>
                  </a:lnTo>
                  <a:lnTo>
                    <a:pt x="2654" y="5308"/>
                  </a:lnTo>
                  <a:lnTo>
                    <a:pt x="4533" y="4533"/>
                  </a:lnTo>
                  <a:lnTo>
                    <a:pt x="5308" y="2654"/>
                  </a:lnTo>
                  <a:close/>
                </a:path>
                <a:path w="256540" h="5715">
                  <a:moveTo>
                    <a:pt x="256146" y="2654"/>
                  </a:moveTo>
                  <a:lnTo>
                    <a:pt x="255371" y="774"/>
                  </a:lnTo>
                  <a:lnTo>
                    <a:pt x="253492" y="0"/>
                  </a:lnTo>
                  <a:lnTo>
                    <a:pt x="251625" y="774"/>
                  </a:lnTo>
                  <a:lnTo>
                    <a:pt x="250837" y="2654"/>
                  </a:lnTo>
                  <a:lnTo>
                    <a:pt x="251625" y="4533"/>
                  </a:lnTo>
                  <a:lnTo>
                    <a:pt x="253492" y="5308"/>
                  </a:lnTo>
                  <a:lnTo>
                    <a:pt x="255371" y="4533"/>
                  </a:lnTo>
                  <a:lnTo>
                    <a:pt x="256146" y="2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4025147" y="8686143"/>
              <a:ext cx="226060" cy="0"/>
            </a:xfrm>
            <a:custGeom>
              <a:avLst/>
              <a:gdLst/>
              <a:ahLst/>
              <a:cxnLst/>
              <a:rect l="l" t="t" r="r" b="b"/>
              <a:pathLst>
                <a:path w="226059">
                  <a:moveTo>
                    <a:pt x="225996" y="0"/>
                  </a:moveTo>
                  <a:lnTo>
                    <a:pt x="0" y="0"/>
                  </a:lnTo>
                </a:path>
              </a:pathLst>
            </a:custGeom>
            <a:ln w="5308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4014691" y="8683497"/>
              <a:ext cx="255270" cy="5715"/>
            </a:xfrm>
            <a:custGeom>
              <a:avLst/>
              <a:gdLst/>
              <a:ahLst/>
              <a:cxnLst/>
              <a:rect l="l" t="t" r="r" b="b"/>
              <a:pathLst>
                <a:path w="255269" h="5715">
                  <a:moveTo>
                    <a:pt x="5308" y="2654"/>
                  </a:moveTo>
                  <a:lnTo>
                    <a:pt x="4533" y="774"/>
                  </a:lnTo>
                  <a:lnTo>
                    <a:pt x="2654" y="0"/>
                  </a:lnTo>
                  <a:lnTo>
                    <a:pt x="774" y="774"/>
                  </a:lnTo>
                  <a:lnTo>
                    <a:pt x="0" y="2654"/>
                  </a:lnTo>
                  <a:lnTo>
                    <a:pt x="774" y="4533"/>
                  </a:lnTo>
                  <a:lnTo>
                    <a:pt x="2654" y="5308"/>
                  </a:lnTo>
                  <a:lnTo>
                    <a:pt x="4533" y="4533"/>
                  </a:lnTo>
                  <a:lnTo>
                    <a:pt x="5308" y="2654"/>
                  </a:lnTo>
                  <a:close/>
                </a:path>
                <a:path w="255269" h="5715">
                  <a:moveTo>
                    <a:pt x="254685" y="2654"/>
                  </a:moveTo>
                  <a:lnTo>
                    <a:pt x="253911" y="774"/>
                  </a:lnTo>
                  <a:lnTo>
                    <a:pt x="252031" y="0"/>
                  </a:lnTo>
                  <a:lnTo>
                    <a:pt x="250151" y="774"/>
                  </a:lnTo>
                  <a:lnTo>
                    <a:pt x="249377" y="2654"/>
                  </a:lnTo>
                  <a:lnTo>
                    <a:pt x="250151" y="4533"/>
                  </a:lnTo>
                  <a:lnTo>
                    <a:pt x="252031" y="5308"/>
                  </a:lnTo>
                  <a:lnTo>
                    <a:pt x="253911" y="4533"/>
                  </a:lnTo>
                  <a:lnTo>
                    <a:pt x="254685" y="2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1145207" y="701029"/>
              <a:ext cx="0" cy="8748395"/>
            </a:xfrm>
            <a:custGeom>
              <a:avLst/>
              <a:gdLst/>
              <a:ahLst/>
              <a:cxnLst/>
              <a:rect l="l" t="t" r="r" b="b"/>
              <a:pathLst>
                <a:path h="8748395">
                  <a:moveTo>
                    <a:pt x="0" y="0"/>
                  </a:moveTo>
                  <a:lnTo>
                    <a:pt x="0" y="8747772"/>
                  </a:lnTo>
                </a:path>
              </a:pathLst>
            </a:custGeom>
            <a:ln w="635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202315" y="657831"/>
            <a:ext cx="3335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1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36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160" dirty="0">
                <a:solidFill>
                  <a:srgbClr val="4D4D4F"/>
                </a:solidFill>
                <a:latin typeface="Arial Unicode MS"/>
                <a:cs typeface="Arial Unicode MS"/>
              </a:rPr>
              <a:t>  </a:t>
            </a:r>
            <a:r>
              <a:rPr sz="1000" b="1" spc="165" dirty="0">
                <a:solidFill>
                  <a:srgbClr val="061456"/>
                </a:solidFill>
                <a:latin typeface="Darwin-Black"/>
                <a:cs typeface="Darwin-Black"/>
              </a:rPr>
              <a:t>SPREAD</a:t>
            </a:r>
            <a:r>
              <a:rPr sz="1000" b="1" spc="434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5" dirty="0">
                <a:solidFill>
                  <a:srgbClr val="061456"/>
                </a:solidFill>
                <a:latin typeface="Darwin-Black"/>
                <a:cs typeface="Darwin-Black"/>
              </a:rPr>
              <a:t>ADS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244600" y="1329434"/>
            <a:ext cx="6242685" cy="2747645"/>
          </a:xfrm>
          <a:prstGeom prst="rect">
            <a:avLst/>
          </a:prstGeom>
        </p:spPr>
        <p:txBody>
          <a:bodyPr vert="horz" wrap="square" lIns="0" tIns="32829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2585"/>
              </a:spcBef>
              <a:tabLst>
                <a:tab pos="1896745" algn="l"/>
              </a:tabLst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S P R E A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D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A D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S</a:t>
            </a:r>
            <a:endParaRPr sz="4000">
              <a:latin typeface="Kapra Regular"/>
              <a:cs typeface="Kapra Regular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Spread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ads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offer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greater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visual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impact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through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-25" dirty="0">
                <a:solidFill>
                  <a:srgbClr val="4D4D4F"/>
                </a:solidFill>
                <a:latin typeface="Darwin-Light"/>
                <a:cs typeface="Darwin-Light"/>
              </a:rPr>
              <a:t>two</a:t>
            </a:r>
            <a:endParaRPr sz="2000">
              <a:latin typeface="Darwin-Light"/>
              <a:cs typeface="Darwin-Light"/>
            </a:endParaRPr>
          </a:p>
          <a:p>
            <a:pPr marL="12700" marR="5080">
              <a:lnSpc>
                <a:spcPct val="145800"/>
              </a:lnSpc>
            </a:pP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consecutive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pages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real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estate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within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publication,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2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well</a:t>
            </a:r>
            <a:r>
              <a:rPr sz="2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2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space</a:t>
            </a:r>
            <a:r>
              <a:rPr sz="2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tell</a:t>
            </a:r>
            <a:r>
              <a:rPr sz="2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bigger</a:t>
            </a:r>
            <a:r>
              <a:rPr sz="2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story</a:t>
            </a:r>
            <a:r>
              <a:rPr sz="2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through</a:t>
            </a:r>
            <a:r>
              <a:rPr sz="2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-20" dirty="0">
                <a:solidFill>
                  <a:srgbClr val="4D4D4F"/>
                </a:solidFill>
                <a:latin typeface="Darwin-Light"/>
                <a:cs typeface="Darwin-Light"/>
              </a:rPr>
              <a:t>more</a:t>
            </a: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copy,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inset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images,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where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appropriate.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58887" y="4442459"/>
            <a:ext cx="6047105" cy="10248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spc="-10" dirty="0">
                <a:solidFill>
                  <a:srgbClr val="061456"/>
                </a:solidFill>
                <a:latin typeface="Darwin"/>
                <a:cs typeface="Darwin"/>
              </a:rPr>
              <a:t>Layout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designing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spread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ad,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either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full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frame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image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across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0" dirty="0">
                <a:solidFill>
                  <a:srgbClr val="4D4D4F"/>
                </a:solidFill>
                <a:latin typeface="Darwin-Light"/>
                <a:cs typeface="Darwin-Light"/>
              </a:rPr>
              <a:t>both</a:t>
            </a:r>
            <a:endParaRPr sz="1250">
              <a:latin typeface="Darwin-Light"/>
              <a:cs typeface="Darwin-Light"/>
            </a:endParaRPr>
          </a:p>
          <a:p>
            <a:pPr marL="12700" marR="5080">
              <a:lnSpc>
                <a:spcPct val="126699"/>
              </a:lnSpc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pages,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colorblock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right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third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layout.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either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case,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body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copy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and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additional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copy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elements,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such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CTA,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sailing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info,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etc.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go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right.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58887" y="5674359"/>
            <a:ext cx="5693410" cy="12661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Headline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900"/>
              </a:lnSpc>
              <a:spcBef>
                <a:spcPts val="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Headline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placement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depends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layout.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colorblock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layout,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should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placed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left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page.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full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bleed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layouts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arranged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on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either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left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side,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right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side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above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body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copy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go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what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works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better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25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image.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258887" y="7147559"/>
            <a:ext cx="5711825" cy="7835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spc="-10" dirty="0">
                <a:solidFill>
                  <a:srgbClr val="061456"/>
                </a:solidFill>
                <a:latin typeface="Darwin"/>
                <a:cs typeface="Darwin"/>
              </a:rPr>
              <a:t>Borders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900"/>
              </a:lnSpc>
              <a:spcBef>
                <a:spcPts val="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If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using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full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frame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image,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full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border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runs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along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full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perimeter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ad.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colorblock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layout,</a:t>
            </a:r>
            <a:r>
              <a:rPr sz="125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quarter</a:t>
            </a:r>
            <a:r>
              <a:rPr sz="125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border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under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colorblock</a:t>
            </a:r>
            <a:r>
              <a:rPr sz="1250" spc="2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only.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258887" y="8138159"/>
            <a:ext cx="5494655" cy="7835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Inset</a:t>
            </a:r>
            <a:r>
              <a:rPr sz="1500" b="1" spc="33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Images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900"/>
              </a:lnSpc>
              <a:spcBef>
                <a:spcPts val="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If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apply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inset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images,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colorblock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layout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arrange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images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over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block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avoid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cluttering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hero.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2505216" y="586740"/>
            <a:ext cx="19221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Harmony</a:t>
            </a:r>
            <a:r>
              <a:rPr sz="800" i="1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of</a:t>
            </a:r>
            <a:r>
              <a:rPr sz="800" i="1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i="1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165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4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28669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325233" y="9328098"/>
            <a:ext cx="3133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FlowRider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127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Surf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Simulator</a:t>
            </a:r>
            <a:r>
              <a:rPr sz="800" spc="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and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RipCord</a:t>
            </a:r>
            <a:r>
              <a:rPr sz="675" spc="-1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142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by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061456"/>
                </a:solidFill>
                <a:latin typeface="Arial"/>
                <a:cs typeface="Arial"/>
              </a:rPr>
              <a:t>iFLY</a:t>
            </a:r>
            <a:r>
              <a:rPr sz="675" spc="-52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322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38889</a:t>
            </a:r>
            <a:endParaRPr sz="8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4642217" y="9224771"/>
            <a:ext cx="1962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5" dirty="0">
                <a:solidFill>
                  <a:srgbClr val="636466"/>
                </a:solidFill>
                <a:latin typeface="Darwin-Light"/>
                <a:cs typeface="Darwin-Light"/>
              </a:rPr>
              <a:t>59 </a:t>
            </a:r>
            <a:endParaRPr sz="900">
              <a:latin typeface="Darwin-Light"/>
              <a:cs typeface="Darwin-Light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14594172" y="8805164"/>
            <a:ext cx="269240" cy="372745"/>
            <a:chOff x="14594172" y="8805164"/>
            <a:chExt cx="269240" cy="372745"/>
          </a:xfrm>
        </p:grpSpPr>
        <p:sp>
          <p:nvSpPr>
            <p:cNvPr id="78" name="object 78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20040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E206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62940" y="605790"/>
            <a:ext cx="2533015" cy="4318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0"/>
              </a:spcBef>
            </a:pPr>
            <a:r>
              <a:rPr sz="1000" spc="-1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000" spc="4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10" dirty="0">
                <a:solidFill>
                  <a:srgbClr val="FFFFFF"/>
                </a:solidFill>
                <a:latin typeface="Arial"/>
                <a:cs typeface="Arial"/>
              </a:rPr>
              <a:t>ARIBBEAN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25" spc="-75" baseline="35353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825" baseline="35353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spc="85" dirty="0">
                <a:solidFill>
                  <a:srgbClr val="FFFFFF"/>
                </a:solidFill>
                <a:latin typeface="Arial"/>
                <a:cs typeface="Arial"/>
              </a:rPr>
              <a:t>GUIDELINES 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5766" y="3586872"/>
            <a:ext cx="4753610" cy="18510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  <a:tabLst>
                <a:tab pos="384175" algn="l"/>
                <a:tab pos="741680" algn="l"/>
                <a:tab pos="1096010" algn="l"/>
                <a:tab pos="1450340" algn="l"/>
                <a:tab pos="1703070" algn="l"/>
                <a:tab pos="2098675" algn="l"/>
                <a:tab pos="2745105" algn="l"/>
                <a:tab pos="3143885" algn="l"/>
                <a:tab pos="3508375" algn="l"/>
                <a:tab pos="3999229" algn="l"/>
              </a:tabLst>
            </a:pP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60" dirty="0">
                <a:solidFill>
                  <a:srgbClr val="FFFFFF"/>
                </a:solidFill>
                <a:latin typeface="Darwin"/>
                <a:cs typeface="Darwin"/>
              </a:rPr>
              <a:t>T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.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2</a:t>
            </a:r>
            <a:endParaRPr sz="3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pos="2773680" algn="l"/>
              </a:tabLst>
            </a:pP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C O M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	S</a:t>
            </a:r>
            <a:r>
              <a:rPr sz="810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E E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K</a:t>
            </a:r>
            <a:endParaRPr sz="8100">
              <a:latin typeface="Kapra Regular"/>
              <a:cs typeface="Kapra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2" name="object 12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6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9" name="object 9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40229" y="1298320"/>
              <a:ext cx="5832475" cy="3731260"/>
            </a:xfrm>
            <a:custGeom>
              <a:avLst/>
              <a:gdLst/>
              <a:ahLst/>
              <a:cxnLst/>
              <a:rect l="l" t="t" r="r" b="b"/>
              <a:pathLst>
                <a:path w="5832475" h="3731260">
                  <a:moveTo>
                    <a:pt x="5832170" y="0"/>
                  </a:moveTo>
                  <a:lnTo>
                    <a:pt x="0" y="0"/>
                  </a:lnTo>
                  <a:lnTo>
                    <a:pt x="0" y="3730879"/>
                  </a:lnTo>
                  <a:lnTo>
                    <a:pt x="5832170" y="3730879"/>
                  </a:lnTo>
                  <a:lnTo>
                    <a:pt x="5832170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72399" y="1298320"/>
              <a:ext cx="5832475" cy="3731260"/>
            </a:xfrm>
            <a:custGeom>
              <a:avLst/>
              <a:gdLst/>
              <a:ahLst/>
              <a:cxnLst/>
              <a:rect l="l" t="t" r="r" b="b"/>
              <a:pathLst>
                <a:path w="5832475" h="3731260">
                  <a:moveTo>
                    <a:pt x="5832170" y="0"/>
                  </a:moveTo>
                  <a:lnTo>
                    <a:pt x="0" y="0"/>
                  </a:lnTo>
                  <a:lnTo>
                    <a:pt x="0" y="3730879"/>
                  </a:lnTo>
                  <a:lnTo>
                    <a:pt x="5832170" y="3730879"/>
                  </a:lnTo>
                  <a:lnTo>
                    <a:pt x="5832170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72399" y="5029199"/>
              <a:ext cx="5832475" cy="3731260"/>
            </a:xfrm>
            <a:custGeom>
              <a:avLst/>
              <a:gdLst/>
              <a:ahLst/>
              <a:cxnLst/>
              <a:rect l="l" t="t" r="r" b="b"/>
              <a:pathLst>
                <a:path w="5832475" h="3731259">
                  <a:moveTo>
                    <a:pt x="5832170" y="0"/>
                  </a:moveTo>
                  <a:lnTo>
                    <a:pt x="0" y="0"/>
                  </a:lnTo>
                  <a:lnTo>
                    <a:pt x="0" y="3730879"/>
                  </a:lnTo>
                  <a:lnTo>
                    <a:pt x="5832170" y="3730879"/>
                  </a:lnTo>
                  <a:lnTo>
                    <a:pt x="5832170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40229" y="5029199"/>
              <a:ext cx="5832475" cy="3731260"/>
            </a:xfrm>
            <a:custGeom>
              <a:avLst/>
              <a:gdLst/>
              <a:ahLst/>
              <a:cxnLst/>
              <a:rect l="l" t="t" r="r" b="b"/>
              <a:pathLst>
                <a:path w="5832475" h="3731259">
                  <a:moveTo>
                    <a:pt x="5832170" y="0"/>
                  </a:moveTo>
                  <a:lnTo>
                    <a:pt x="0" y="0"/>
                  </a:lnTo>
                  <a:lnTo>
                    <a:pt x="0" y="3730879"/>
                  </a:lnTo>
                  <a:lnTo>
                    <a:pt x="5832170" y="3730879"/>
                  </a:lnTo>
                  <a:lnTo>
                    <a:pt x="5832170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3643" y="1422222"/>
              <a:ext cx="11359400" cy="716631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887934" y="8336453"/>
            <a:ext cx="1595120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*Features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50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50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50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0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50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50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50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Ships’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50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50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500">
              <a:latin typeface="GothamCondensed-Book"/>
              <a:cs typeface="GothamCondensed-Boo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025696" y="1383789"/>
            <a:ext cx="11493500" cy="7291070"/>
            <a:chOff x="2025696" y="1383789"/>
            <a:chExt cx="11493500" cy="7291070"/>
          </a:xfrm>
        </p:grpSpPr>
        <p:sp>
          <p:nvSpPr>
            <p:cNvPr id="17" name="object 17"/>
            <p:cNvSpPr/>
            <p:nvPr/>
          </p:nvSpPr>
          <p:spPr>
            <a:xfrm>
              <a:off x="2068876" y="1426969"/>
              <a:ext cx="11407140" cy="7204709"/>
            </a:xfrm>
            <a:custGeom>
              <a:avLst/>
              <a:gdLst/>
              <a:ahLst/>
              <a:cxnLst/>
              <a:rect l="l" t="t" r="r" b="b"/>
              <a:pathLst>
                <a:path w="11407140" h="7204709">
                  <a:moveTo>
                    <a:pt x="0" y="42887"/>
                  </a:moveTo>
                  <a:lnTo>
                    <a:pt x="0" y="7161568"/>
                  </a:lnTo>
                  <a:lnTo>
                    <a:pt x="0" y="7204456"/>
                  </a:lnTo>
                  <a:lnTo>
                    <a:pt x="42887" y="7204456"/>
                  </a:lnTo>
                  <a:lnTo>
                    <a:pt x="11364163" y="7204456"/>
                  </a:lnTo>
                  <a:lnTo>
                    <a:pt x="11407051" y="7204456"/>
                  </a:lnTo>
                  <a:lnTo>
                    <a:pt x="11407051" y="7161568"/>
                  </a:lnTo>
                  <a:lnTo>
                    <a:pt x="11407051" y="42887"/>
                  </a:lnTo>
                  <a:lnTo>
                    <a:pt x="11407051" y="0"/>
                  </a:lnTo>
                  <a:lnTo>
                    <a:pt x="11364163" y="0"/>
                  </a:lnTo>
                  <a:lnTo>
                    <a:pt x="42887" y="0"/>
                  </a:lnTo>
                  <a:lnTo>
                    <a:pt x="0" y="0"/>
                  </a:lnTo>
                  <a:lnTo>
                    <a:pt x="0" y="42887"/>
                  </a:lnTo>
                  <a:close/>
                </a:path>
              </a:pathLst>
            </a:custGeom>
            <a:ln w="857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85448" y="7781950"/>
              <a:ext cx="1277365" cy="3114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23493" y="7779236"/>
              <a:ext cx="2015316" cy="31978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807258" y="5673667"/>
            <a:ext cx="3761104" cy="125920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69215" algn="ctr">
              <a:lnSpc>
                <a:spcPct val="100000"/>
              </a:lnSpc>
              <a:spcBef>
                <a:spcPts val="445"/>
              </a:spcBef>
            </a:pP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Oasis</a:t>
            </a:r>
            <a:r>
              <a:rPr sz="900" b="1" i="1" spc="1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900" b="1" i="1" spc="15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900" b="1" i="1" spc="1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525" b="1" baseline="55555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r>
              <a:rPr sz="525" b="1" spc="352" baseline="5555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975" b="1" baseline="8547" dirty="0">
                <a:solidFill>
                  <a:srgbClr val="FFFFFF"/>
                </a:solidFill>
                <a:latin typeface="Darwin"/>
                <a:cs typeface="Darwin"/>
              </a:rPr>
              <a:t>•</a:t>
            </a:r>
            <a:r>
              <a:rPr sz="975" b="1" spc="630" baseline="8547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Allure</a:t>
            </a:r>
            <a:r>
              <a:rPr sz="900" b="1" i="1" spc="1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900" b="1" i="1" spc="15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900" b="1" i="1" spc="14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spc="-10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525" b="1" spc="-15" baseline="55555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endParaRPr sz="525" baseline="55555">
              <a:latin typeface="Darwin"/>
              <a:cs typeface="Darwin"/>
            </a:endParaRPr>
          </a:p>
          <a:p>
            <a:pPr marL="160655" algn="ctr">
              <a:lnSpc>
                <a:spcPct val="100000"/>
              </a:lnSpc>
              <a:spcBef>
                <a:spcPts val="345"/>
              </a:spcBef>
            </a:pP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Harmony</a:t>
            </a:r>
            <a:r>
              <a:rPr sz="900" b="1" i="1" spc="15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900" b="1" i="1" spc="16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900" b="1" i="1" spc="15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525" b="1" baseline="55555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r>
              <a:rPr sz="525" b="1" spc="367" baseline="55555" dirty="0">
                <a:solidFill>
                  <a:srgbClr val="FFFFFF"/>
                </a:solidFill>
                <a:latin typeface="Darwin"/>
                <a:cs typeface="Darwin"/>
              </a:rPr>
              <a:t>  </a:t>
            </a:r>
            <a:r>
              <a:rPr sz="975" b="1" baseline="8547" dirty="0">
                <a:solidFill>
                  <a:srgbClr val="FFFFFF"/>
                </a:solidFill>
                <a:latin typeface="Darwin"/>
                <a:cs typeface="Darwin"/>
              </a:rPr>
              <a:t>•</a:t>
            </a:r>
            <a:r>
              <a:rPr sz="975" b="1" spc="652" baseline="8547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Symphony</a:t>
            </a:r>
            <a:r>
              <a:rPr sz="900" b="1" i="1" spc="155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900" b="1" i="1" spc="16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900" b="1" i="1" spc="160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900" b="1" i="1" spc="-10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525" b="1" spc="-15" baseline="55555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endParaRPr sz="525" baseline="55555">
              <a:latin typeface="Darwin"/>
              <a:cs typeface="Darwin"/>
            </a:endParaRPr>
          </a:p>
          <a:p>
            <a:pPr>
              <a:lnSpc>
                <a:spcPct val="100000"/>
              </a:lnSpc>
            </a:pPr>
            <a:endParaRPr sz="1000">
              <a:latin typeface="Darwin"/>
              <a:cs typeface="Darwin"/>
            </a:endParaRPr>
          </a:p>
          <a:p>
            <a:pPr marL="50800" marR="43180" indent="-635" algn="ctr">
              <a:lnSpc>
                <a:spcPct val="125099"/>
              </a:lnSpc>
            </a:pP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75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not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75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cruise.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This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75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four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world’s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best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ships,</a:t>
            </a:r>
            <a:r>
              <a:rPr sz="75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three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convenient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Florida</a:t>
            </a:r>
            <a:r>
              <a:rPr sz="75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homeports</a:t>
            </a:r>
            <a:r>
              <a:rPr sz="7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75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countless</a:t>
            </a:r>
            <a:r>
              <a:rPr sz="75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Oasis</a:t>
            </a:r>
            <a:r>
              <a:rPr sz="7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Class</a:t>
            </a:r>
            <a:r>
              <a:rPr sz="75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favorites.</a:t>
            </a:r>
            <a:r>
              <a:rPr sz="75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Take</a:t>
            </a:r>
            <a:r>
              <a:rPr sz="75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plunge</a:t>
            </a:r>
            <a:r>
              <a:rPr sz="75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down</a:t>
            </a:r>
            <a:r>
              <a:rPr sz="75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tallest</a:t>
            </a:r>
            <a:r>
              <a:rPr sz="7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slide</a:t>
            </a:r>
            <a:r>
              <a:rPr sz="75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at</a:t>
            </a:r>
            <a:r>
              <a:rPr sz="75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sea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Ultimate</a:t>
            </a:r>
            <a:r>
              <a:rPr sz="75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Abyss</a:t>
            </a:r>
            <a:r>
              <a:rPr sz="600" baseline="34722" dirty="0">
                <a:solidFill>
                  <a:srgbClr val="FFFFFF"/>
                </a:solidFill>
                <a:latin typeface="Darwin-Light"/>
                <a:cs typeface="Darwin-Light"/>
              </a:rPr>
              <a:t>SM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.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Catch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75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wave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right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75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deck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75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FlowRider</a:t>
            </a:r>
            <a:r>
              <a:rPr sz="600" baseline="34722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,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catch</a:t>
            </a:r>
            <a:r>
              <a:rPr sz="75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high-flying</a:t>
            </a:r>
            <a:r>
              <a:rPr sz="75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entertainment</a:t>
            </a:r>
            <a:r>
              <a:rPr sz="7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at</a:t>
            </a:r>
            <a:r>
              <a:rPr sz="75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AquaTheater.</a:t>
            </a:r>
            <a:r>
              <a:rPr sz="7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Explore</a:t>
            </a:r>
            <a:r>
              <a:rPr sz="75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seven</a:t>
            </a:r>
            <a:r>
              <a:rPr sz="7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distinct</a:t>
            </a:r>
            <a:r>
              <a:rPr sz="750" spc="1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neighborhoods</a:t>
            </a:r>
            <a:r>
              <a:rPr sz="750" spc="17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25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750" spc="5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discover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dining</a:t>
            </a:r>
            <a:r>
              <a:rPr sz="750" spc="1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that</a:t>
            </a:r>
            <a:r>
              <a:rPr sz="750" spc="1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takes</a:t>
            </a:r>
            <a:r>
              <a:rPr sz="750" spc="1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you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from</a:t>
            </a:r>
            <a:r>
              <a:rPr sz="750" spc="1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Italy</a:t>
            </a:r>
            <a:r>
              <a:rPr sz="750" spc="1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to</a:t>
            </a:r>
            <a:r>
              <a:rPr sz="750" spc="1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Wonderland.</a:t>
            </a:r>
            <a:r>
              <a:rPr sz="750" spc="1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Only</a:t>
            </a:r>
            <a:r>
              <a:rPr sz="7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750" spc="1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750" spc="1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600" spc="-15" baseline="34722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endParaRPr sz="600" baseline="34722">
              <a:latin typeface="Darwin-Light"/>
              <a:cs typeface="Darwin-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28009" y="7391896"/>
            <a:ext cx="293751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Contact</a:t>
            </a:r>
            <a:r>
              <a:rPr sz="900" b="1" spc="1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900" b="1" spc="1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travel</a:t>
            </a:r>
            <a:r>
              <a:rPr sz="900" b="1" spc="1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advisor</a:t>
            </a:r>
            <a:r>
              <a:rPr sz="900" b="1" spc="1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to</a:t>
            </a:r>
            <a:r>
              <a:rPr sz="900" b="1" spc="1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plan</a:t>
            </a:r>
            <a:r>
              <a:rPr sz="900" b="1" spc="1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900" b="1" spc="1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next</a:t>
            </a:r>
            <a:r>
              <a:rPr sz="900" b="1" spc="17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Darwin"/>
                <a:cs typeface="Darwin"/>
              </a:rPr>
              <a:t>vacation.</a:t>
            </a:r>
            <a:endParaRPr sz="900">
              <a:latin typeface="Darwin"/>
              <a:cs typeface="Darwi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809658" y="3016288"/>
            <a:ext cx="3771900" cy="4479290"/>
            <a:chOff x="8809658" y="3016288"/>
            <a:chExt cx="3771900" cy="4479290"/>
          </a:xfrm>
        </p:grpSpPr>
        <p:sp>
          <p:nvSpPr>
            <p:cNvPr id="23" name="object 23"/>
            <p:cNvSpPr/>
            <p:nvPr/>
          </p:nvSpPr>
          <p:spPr>
            <a:xfrm>
              <a:off x="8829273" y="7490338"/>
              <a:ext cx="282575" cy="0"/>
            </a:xfrm>
            <a:custGeom>
              <a:avLst/>
              <a:gdLst/>
              <a:ahLst/>
              <a:cxnLst/>
              <a:rect l="l" t="t" r="r" b="b"/>
              <a:pathLst>
                <a:path w="282575">
                  <a:moveTo>
                    <a:pt x="28213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809647" y="7485583"/>
              <a:ext cx="336550" cy="9525"/>
            </a:xfrm>
            <a:custGeom>
              <a:avLst/>
              <a:gdLst/>
              <a:ahLst/>
              <a:cxnLst/>
              <a:rect l="l" t="t" r="r" b="b"/>
              <a:pathLst>
                <a:path w="336550" h="9525">
                  <a:moveTo>
                    <a:pt x="9525" y="4762"/>
                  </a:moveTo>
                  <a:lnTo>
                    <a:pt x="8140" y="1397"/>
                  </a:lnTo>
                  <a:lnTo>
                    <a:pt x="4762" y="0"/>
                  </a:lnTo>
                  <a:lnTo>
                    <a:pt x="1397" y="1397"/>
                  </a:lnTo>
                  <a:lnTo>
                    <a:pt x="0" y="4762"/>
                  </a:lnTo>
                  <a:lnTo>
                    <a:pt x="1397" y="8128"/>
                  </a:lnTo>
                  <a:lnTo>
                    <a:pt x="4762" y="9525"/>
                  </a:lnTo>
                  <a:lnTo>
                    <a:pt x="8140" y="8128"/>
                  </a:lnTo>
                  <a:lnTo>
                    <a:pt x="9525" y="4762"/>
                  </a:lnTo>
                  <a:close/>
                </a:path>
                <a:path w="336550" h="9525">
                  <a:moveTo>
                    <a:pt x="336207" y="4762"/>
                  </a:moveTo>
                  <a:lnTo>
                    <a:pt x="334822" y="1397"/>
                  </a:lnTo>
                  <a:lnTo>
                    <a:pt x="331444" y="0"/>
                  </a:lnTo>
                  <a:lnTo>
                    <a:pt x="328079" y="1397"/>
                  </a:lnTo>
                  <a:lnTo>
                    <a:pt x="326682" y="4762"/>
                  </a:lnTo>
                  <a:lnTo>
                    <a:pt x="328079" y="8128"/>
                  </a:lnTo>
                  <a:lnTo>
                    <a:pt x="331444" y="9525"/>
                  </a:lnTo>
                  <a:lnTo>
                    <a:pt x="334822" y="8128"/>
                  </a:lnTo>
                  <a:lnTo>
                    <a:pt x="336207" y="4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279291" y="7483477"/>
              <a:ext cx="282575" cy="0"/>
            </a:xfrm>
            <a:custGeom>
              <a:avLst/>
              <a:gdLst/>
              <a:ahLst/>
              <a:cxnLst/>
              <a:rect l="l" t="t" r="r" b="b"/>
              <a:pathLst>
                <a:path w="282575">
                  <a:moveTo>
                    <a:pt x="0" y="0"/>
                  </a:moveTo>
                  <a:lnTo>
                    <a:pt x="282130" y="0"/>
                  </a:lnTo>
                </a:path>
              </a:pathLst>
            </a:custGeom>
            <a:ln w="952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244832" y="7478725"/>
              <a:ext cx="336550" cy="9525"/>
            </a:xfrm>
            <a:custGeom>
              <a:avLst/>
              <a:gdLst/>
              <a:ahLst/>
              <a:cxnLst/>
              <a:rect l="l" t="t" r="r" b="b"/>
              <a:pathLst>
                <a:path w="336550" h="9525">
                  <a:moveTo>
                    <a:pt x="9525" y="4762"/>
                  </a:moveTo>
                  <a:lnTo>
                    <a:pt x="8128" y="1397"/>
                  </a:lnTo>
                  <a:lnTo>
                    <a:pt x="4762" y="0"/>
                  </a:lnTo>
                  <a:lnTo>
                    <a:pt x="1384" y="1397"/>
                  </a:lnTo>
                  <a:lnTo>
                    <a:pt x="0" y="4762"/>
                  </a:lnTo>
                  <a:lnTo>
                    <a:pt x="1384" y="8128"/>
                  </a:lnTo>
                  <a:lnTo>
                    <a:pt x="4762" y="9525"/>
                  </a:lnTo>
                  <a:lnTo>
                    <a:pt x="8128" y="8128"/>
                  </a:lnTo>
                  <a:lnTo>
                    <a:pt x="9525" y="4762"/>
                  </a:lnTo>
                  <a:close/>
                </a:path>
                <a:path w="336550" h="9525">
                  <a:moveTo>
                    <a:pt x="336207" y="4762"/>
                  </a:moveTo>
                  <a:lnTo>
                    <a:pt x="334810" y="1397"/>
                  </a:lnTo>
                  <a:lnTo>
                    <a:pt x="331444" y="0"/>
                  </a:lnTo>
                  <a:lnTo>
                    <a:pt x="328066" y="1397"/>
                  </a:lnTo>
                  <a:lnTo>
                    <a:pt x="326682" y="4762"/>
                  </a:lnTo>
                  <a:lnTo>
                    <a:pt x="328066" y="8128"/>
                  </a:lnTo>
                  <a:lnTo>
                    <a:pt x="331444" y="9525"/>
                  </a:lnTo>
                  <a:lnTo>
                    <a:pt x="334810" y="8128"/>
                  </a:lnTo>
                  <a:lnTo>
                    <a:pt x="336207" y="4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829674" y="3016288"/>
              <a:ext cx="3719195" cy="1835785"/>
            </a:xfrm>
            <a:custGeom>
              <a:avLst/>
              <a:gdLst/>
              <a:ahLst/>
              <a:cxnLst/>
              <a:rect l="l" t="t" r="r" b="b"/>
              <a:pathLst>
                <a:path w="3719195" h="1835785">
                  <a:moveTo>
                    <a:pt x="3718864" y="0"/>
                  </a:moveTo>
                  <a:lnTo>
                    <a:pt x="0" y="0"/>
                  </a:lnTo>
                  <a:lnTo>
                    <a:pt x="0" y="1835416"/>
                  </a:lnTo>
                  <a:lnTo>
                    <a:pt x="3718864" y="1835416"/>
                  </a:lnTo>
                  <a:lnTo>
                    <a:pt x="3718864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288078" y="8298622"/>
            <a:ext cx="82105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500" i="1" dirty="0">
                <a:solidFill>
                  <a:srgbClr val="FFFFFF"/>
                </a:solidFill>
                <a:latin typeface="Arial"/>
                <a:cs typeface="Arial"/>
              </a:rPr>
              <a:t>Harmony</a:t>
            </a:r>
            <a:r>
              <a:rPr sz="500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500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500" i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i="1" dirty="0">
                <a:solidFill>
                  <a:srgbClr val="FFFFFF"/>
                </a:solidFill>
                <a:latin typeface="Arial"/>
                <a:cs typeface="Arial"/>
              </a:rPr>
              <a:t>Seas</a:t>
            </a:r>
            <a:r>
              <a:rPr sz="5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75" baseline="2777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450" baseline="2777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50572" y="2803901"/>
            <a:ext cx="3671570" cy="211264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94"/>
              </a:spcBef>
              <a:tabLst>
                <a:tab pos="1178560" algn="l"/>
                <a:tab pos="1817370" algn="l"/>
              </a:tabLst>
            </a:pPr>
            <a:r>
              <a:rPr sz="3900" dirty="0">
                <a:solidFill>
                  <a:srgbClr val="FFFFFF"/>
                </a:solidFill>
                <a:latin typeface="Kapra Regular"/>
                <a:cs typeface="Kapra Regular"/>
              </a:rPr>
              <a:t>T H I </a:t>
            </a:r>
            <a:r>
              <a:rPr sz="39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3900" dirty="0">
                <a:solidFill>
                  <a:srgbClr val="FFFFFF"/>
                </a:solidFill>
                <a:latin typeface="Kapra Regular"/>
                <a:cs typeface="Kapra Regular"/>
              </a:rPr>
              <a:t>	I</a:t>
            </a:r>
            <a:r>
              <a:rPr sz="390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9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3900" dirty="0">
                <a:solidFill>
                  <a:srgbClr val="FFFFFF"/>
                </a:solidFill>
                <a:latin typeface="Kapra Regular"/>
                <a:cs typeface="Kapra Regular"/>
              </a:rPr>
              <a:t>	T H </a:t>
            </a:r>
            <a:r>
              <a:rPr sz="39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3900">
              <a:latin typeface="Kapra Regular"/>
              <a:cs typeface="Kapra Regular"/>
            </a:endParaRPr>
          </a:p>
          <a:p>
            <a:pPr algn="ctr">
              <a:lnSpc>
                <a:spcPct val="100000"/>
              </a:lnSpc>
              <a:spcBef>
                <a:spcPts val="800"/>
              </a:spcBef>
              <a:tabLst>
                <a:tab pos="1109345" algn="l"/>
                <a:tab pos="2383790" algn="l"/>
              </a:tabLst>
            </a:pPr>
            <a:r>
              <a:rPr sz="3900" dirty="0">
                <a:solidFill>
                  <a:srgbClr val="FFFFFF"/>
                </a:solidFill>
                <a:latin typeface="Kapra Regular"/>
                <a:cs typeface="Kapra Regular"/>
              </a:rPr>
              <a:t>N E </a:t>
            </a:r>
            <a:r>
              <a:rPr sz="3900" spc="-50" dirty="0">
                <a:solidFill>
                  <a:srgbClr val="FFFFFF"/>
                </a:solidFill>
                <a:latin typeface="Kapra Regular"/>
                <a:cs typeface="Kapra Regular"/>
              </a:rPr>
              <a:t>W</a:t>
            </a:r>
            <a:r>
              <a:rPr sz="3900" dirty="0">
                <a:solidFill>
                  <a:srgbClr val="FFFFFF"/>
                </a:solidFill>
                <a:latin typeface="Kapra Regular"/>
                <a:cs typeface="Kapra Regular"/>
              </a:rPr>
              <a:t>	F</a:t>
            </a:r>
            <a:r>
              <a:rPr sz="3900" spc="-8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900" dirty="0">
                <a:solidFill>
                  <a:srgbClr val="FFFFFF"/>
                </a:solidFill>
                <a:latin typeface="Kapra Regular"/>
                <a:cs typeface="Kapra Regular"/>
              </a:rPr>
              <a:t>O U </a:t>
            </a:r>
            <a:r>
              <a:rPr sz="3900" spc="-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3900" dirty="0">
                <a:solidFill>
                  <a:srgbClr val="FFFFFF"/>
                </a:solidFill>
                <a:latin typeface="Kapra Regular"/>
                <a:cs typeface="Kapra Regular"/>
              </a:rPr>
              <a:t>	F R O N </a:t>
            </a:r>
            <a:r>
              <a:rPr sz="3900" spc="-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endParaRPr sz="3900">
              <a:latin typeface="Kapra Regular"/>
              <a:cs typeface="Kapra Regular"/>
            </a:endParaRPr>
          </a:p>
          <a:p>
            <a:pPr algn="ctr">
              <a:lnSpc>
                <a:spcPct val="100000"/>
              </a:lnSpc>
              <a:spcBef>
                <a:spcPts val="800"/>
              </a:spcBef>
              <a:tabLst>
                <a:tab pos="728345" algn="l"/>
              </a:tabLst>
            </a:pPr>
            <a:r>
              <a:rPr sz="3900" dirty="0">
                <a:solidFill>
                  <a:srgbClr val="FFFFFF"/>
                </a:solidFill>
                <a:latin typeface="Kapra Regular"/>
                <a:cs typeface="Kapra Regular"/>
              </a:rPr>
              <a:t>O </a:t>
            </a:r>
            <a:r>
              <a:rPr sz="3900" spc="-50" dirty="0">
                <a:solidFill>
                  <a:srgbClr val="FFFFFF"/>
                </a:solidFill>
                <a:latin typeface="Kapra Regular"/>
                <a:cs typeface="Kapra Regular"/>
              </a:rPr>
              <a:t>F</a:t>
            </a:r>
            <a:r>
              <a:rPr sz="3900" dirty="0">
                <a:solidFill>
                  <a:srgbClr val="FFFFFF"/>
                </a:solidFill>
                <a:latin typeface="Kapra Regular"/>
                <a:cs typeface="Kapra Regular"/>
              </a:rPr>
              <a:t>	A D V E N T U R </a:t>
            </a:r>
            <a:r>
              <a:rPr sz="39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3900">
              <a:latin typeface="Kapra Regular"/>
              <a:cs typeface="Kapra Regular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766050" y="1066800"/>
            <a:ext cx="7097395" cy="8110855"/>
            <a:chOff x="7766050" y="1066800"/>
            <a:chExt cx="7097395" cy="8110855"/>
          </a:xfrm>
        </p:grpSpPr>
        <p:sp>
          <p:nvSpPr>
            <p:cNvPr id="31" name="object 31"/>
            <p:cNvSpPr/>
            <p:nvPr/>
          </p:nvSpPr>
          <p:spPr>
            <a:xfrm>
              <a:off x="10497056" y="5124651"/>
              <a:ext cx="393065" cy="393065"/>
            </a:xfrm>
            <a:custGeom>
              <a:avLst/>
              <a:gdLst/>
              <a:ahLst/>
              <a:cxnLst/>
              <a:rect l="l" t="t" r="r" b="b"/>
              <a:pathLst>
                <a:path w="393065" h="393064">
                  <a:moveTo>
                    <a:pt x="178803" y="375031"/>
                  </a:moveTo>
                  <a:lnTo>
                    <a:pt x="196240" y="392468"/>
                  </a:lnTo>
                  <a:lnTo>
                    <a:pt x="212826" y="375881"/>
                  </a:lnTo>
                  <a:lnTo>
                    <a:pt x="190322" y="375881"/>
                  </a:lnTo>
                  <a:lnTo>
                    <a:pt x="184530" y="375577"/>
                  </a:lnTo>
                  <a:lnTo>
                    <a:pt x="178803" y="375031"/>
                  </a:lnTo>
                  <a:close/>
                </a:path>
                <a:path w="393065" h="393064">
                  <a:moveTo>
                    <a:pt x="213677" y="375031"/>
                  </a:moveTo>
                  <a:lnTo>
                    <a:pt x="207937" y="375589"/>
                  </a:lnTo>
                  <a:lnTo>
                    <a:pt x="202133" y="375881"/>
                  </a:lnTo>
                  <a:lnTo>
                    <a:pt x="212826" y="375881"/>
                  </a:lnTo>
                  <a:lnTo>
                    <a:pt x="213677" y="375031"/>
                  </a:lnTo>
                  <a:close/>
                </a:path>
                <a:path w="393065" h="393064">
                  <a:moveTo>
                    <a:pt x="92240" y="300215"/>
                  </a:moveTo>
                  <a:lnTo>
                    <a:pt x="111416" y="338138"/>
                  </a:lnTo>
                  <a:lnTo>
                    <a:pt x="154947" y="356394"/>
                  </a:lnTo>
                  <a:lnTo>
                    <a:pt x="178815" y="360705"/>
                  </a:lnTo>
                  <a:lnTo>
                    <a:pt x="196214" y="343319"/>
                  </a:lnTo>
                  <a:lnTo>
                    <a:pt x="166576" y="340323"/>
                  </a:lnTo>
                  <a:lnTo>
                    <a:pt x="138974" y="331749"/>
                  </a:lnTo>
                  <a:lnTo>
                    <a:pt x="113999" y="318183"/>
                  </a:lnTo>
                  <a:lnTo>
                    <a:pt x="92240" y="300215"/>
                  </a:lnTo>
                  <a:close/>
                </a:path>
                <a:path w="393065" h="393064">
                  <a:moveTo>
                    <a:pt x="300202" y="300266"/>
                  </a:moveTo>
                  <a:lnTo>
                    <a:pt x="278451" y="318210"/>
                  </a:lnTo>
                  <a:lnTo>
                    <a:pt x="253484" y="331760"/>
                  </a:lnTo>
                  <a:lnTo>
                    <a:pt x="225895" y="340326"/>
                  </a:lnTo>
                  <a:lnTo>
                    <a:pt x="196278" y="343319"/>
                  </a:lnTo>
                  <a:lnTo>
                    <a:pt x="213664" y="360705"/>
                  </a:lnTo>
                  <a:lnTo>
                    <a:pt x="237540" y="356392"/>
                  </a:lnTo>
                  <a:lnTo>
                    <a:pt x="260102" y="348775"/>
                  </a:lnTo>
                  <a:lnTo>
                    <a:pt x="281085" y="338122"/>
                  </a:lnTo>
                  <a:lnTo>
                    <a:pt x="300202" y="324726"/>
                  </a:lnTo>
                  <a:lnTo>
                    <a:pt x="300202" y="300266"/>
                  </a:lnTo>
                  <a:close/>
                </a:path>
                <a:path w="393065" h="393064">
                  <a:moveTo>
                    <a:pt x="196240" y="55511"/>
                  </a:moveTo>
                  <a:lnTo>
                    <a:pt x="151793" y="62700"/>
                  </a:lnTo>
                  <a:lnTo>
                    <a:pt x="113157" y="82710"/>
                  </a:lnTo>
                  <a:lnTo>
                    <a:pt x="82668" y="113201"/>
                  </a:lnTo>
                  <a:lnTo>
                    <a:pt x="62661" y="151836"/>
                  </a:lnTo>
                  <a:lnTo>
                    <a:pt x="55475" y="196291"/>
                  </a:lnTo>
                  <a:lnTo>
                    <a:pt x="62661" y="240726"/>
                  </a:lnTo>
                  <a:lnTo>
                    <a:pt x="82668" y="279365"/>
                  </a:lnTo>
                  <a:lnTo>
                    <a:pt x="113157" y="309858"/>
                  </a:lnTo>
                  <a:lnTo>
                    <a:pt x="151793" y="329868"/>
                  </a:lnTo>
                  <a:lnTo>
                    <a:pt x="196240" y="337058"/>
                  </a:lnTo>
                  <a:lnTo>
                    <a:pt x="238717" y="330187"/>
                  </a:lnTo>
                  <a:lnTo>
                    <a:pt x="196240" y="330187"/>
                  </a:lnTo>
                  <a:lnTo>
                    <a:pt x="153916" y="323360"/>
                  </a:lnTo>
                  <a:lnTo>
                    <a:pt x="117157" y="304349"/>
                  </a:lnTo>
                  <a:lnTo>
                    <a:pt x="88169" y="275361"/>
                  </a:lnTo>
                  <a:lnTo>
                    <a:pt x="69158" y="238602"/>
                  </a:lnTo>
                  <a:lnTo>
                    <a:pt x="62333" y="196291"/>
                  </a:lnTo>
                  <a:lnTo>
                    <a:pt x="69158" y="153960"/>
                  </a:lnTo>
                  <a:lnTo>
                    <a:pt x="88169" y="117205"/>
                  </a:lnTo>
                  <a:lnTo>
                    <a:pt x="117157" y="88219"/>
                  </a:lnTo>
                  <a:lnTo>
                    <a:pt x="153916" y="69209"/>
                  </a:lnTo>
                  <a:lnTo>
                    <a:pt x="196240" y="62382"/>
                  </a:lnTo>
                  <a:lnTo>
                    <a:pt x="238719" y="62382"/>
                  </a:lnTo>
                  <a:lnTo>
                    <a:pt x="196240" y="55511"/>
                  </a:lnTo>
                  <a:close/>
                </a:path>
                <a:path w="393065" h="393064">
                  <a:moveTo>
                    <a:pt x="238719" y="62382"/>
                  </a:moveTo>
                  <a:lnTo>
                    <a:pt x="196240" y="62382"/>
                  </a:lnTo>
                  <a:lnTo>
                    <a:pt x="238564" y="69209"/>
                  </a:lnTo>
                  <a:lnTo>
                    <a:pt x="275323" y="88220"/>
                  </a:lnTo>
                  <a:lnTo>
                    <a:pt x="304311" y="117207"/>
                  </a:lnTo>
                  <a:lnTo>
                    <a:pt x="323322" y="153967"/>
                  </a:lnTo>
                  <a:lnTo>
                    <a:pt x="330138" y="196227"/>
                  </a:lnTo>
                  <a:lnTo>
                    <a:pt x="330024" y="197065"/>
                  </a:lnTo>
                  <a:lnTo>
                    <a:pt x="323322" y="238609"/>
                  </a:lnTo>
                  <a:lnTo>
                    <a:pt x="304311" y="275364"/>
                  </a:lnTo>
                  <a:lnTo>
                    <a:pt x="275323" y="304350"/>
                  </a:lnTo>
                  <a:lnTo>
                    <a:pt x="238564" y="323360"/>
                  </a:lnTo>
                  <a:lnTo>
                    <a:pt x="196240" y="330187"/>
                  </a:lnTo>
                  <a:lnTo>
                    <a:pt x="238717" y="330187"/>
                  </a:lnTo>
                  <a:lnTo>
                    <a:pt x="279323" y="309858"/>
                  </a:lnTo>
                  <a:lnTo>
                    <a:pt x="309812" y="279365"/>
                  </a:lnTo>
                  <a:lnTo>
                    <a:pt x="329819" y="240726"/>
                  </a:lnTo>
                  <a:lnTo>
                    <a:pt x="337005" y="196291"/>
                  </a:lnTo>
                  <a:lnTo>
                    <a:pt x="329824" y="151836"/>
                  </a:lnTo>
                  <a:lnTo>
                    <a:pt x="309818" y="113201"/>
                  </a:lnTo>
                  <a:lnTo>
                    <a:pt x="279326" y="82710"/>
                  </a:lnTo>
                  <a:lnTo>
                    <a:pt x="240688" y="62700"/>
                  </a:lnTo>
                  <a:lnTo>
                    <a:pt x="238719" y="62382"/>
                  </a:lnTo>
                  <a:close/>
                </a:path>
                <a:path w="393065" h="393064">
                  <a:moveTo>
                    <a:pt x="178904" y="31851"/>
                  </a:moveTo>
                  <a:lnTo>
                    <a:pt x="132410" y="43772"/>
                  </a:lnTo>
                  <a:lnTo>
                    <a:pt x="92276" y="67830"/>
                  </a:lnTo>
                  <a:lnTo>
                    <a:pt x="92240" y="92252"/>
                  </a:lnTo>
                  <a:lnTo>
                    <a:pt x="67843" y="92252"/>
                  </a:lnTo>
                  <a:lnTo>
                    <a:pt x="54411" y="111404"/>
                  </a:lnTo>
                  <a:lnTo>
                    <a:pt x="43754" y="132397"/>
                  </a:lnTo>
                  <a:lnTo>
                    <a:pt x="36132" y="154971"/>
                  </a:lnTo>
                  <a:lnTo>
                    <a:pt x="31813" y="178854"/>
                  </a:lnTo>
                  <a:lnTo>
                    <a:pt x="49187" y="196227"/>
                  </a:lnTo>
                  <a:lnTo>
                    <a:pt x="31800" y="213614"/>
                  </a:lnTo>
                  <a:lnTo>
                    <a:pt x="36104" y="237502"/>
                  </a:lnTo>
                  <a:lnTo>
                    <a:pt x="43711" y="260072"/>
                  </a:lnTo>
                  <a:lnTo>
                    <a:pt x="54355" y="281063"/>
                  </a:lnTo>
                  <a:lnTo>
                    <a:pt x="67767" y="300215"/>
                  </a:lnTo>
                  <a:lnTo>
                    <a:pt x="92240" y="300215"/>
                  </a:lnTo>
                  <a:lnTo>
                    <a:pt x="74297" y="278458"/>
                  </a:lnTo>
                  <a:lnTo>
                    <a:pt x="60752" y="253490"/>
                  </a:lnTo>
                  <a:lnTo>
                    <a:pt x="52192" y="225906"/>
                  </a:lnTo>
                  <a:lnTo>
                    <a:pt x="49279" y="197065"/>
                  </a:lnTo>
                  <a:lnTo>
                    <a:pt x="49207" y="196227"/>
                  </a:lnTo>
                  <a:lnTo>
                    <a:pt x="56696" y="149810"/>
                  </a:lnTo>
                  <a:lnTo>
                    <a:pt x="77574" y="109447"/>
                  </a:lnTo>
                  <a:lnTo>
                    <a:pt x="109407" y="77618"/>
                  </a:lnTo>
                  <a:lnTo>
                    <a:pt x="149772" y="56746"/>
                  </a:lnTo>
                  <a:lnTo>
                    <a:pt x="196240" y="49250"/>
                  </a:lnTo>
                  <a:lnTo>
                    <a:pt x="270867" y="49250"/>
                  </a:lnTo>
                  <a:lnTo>
                    <a:pt x="196240" y="49187"/>
                  </a:lnTo>
                  <a:lnTo>
                    <a:pt x="178904" y="31851"/>
                  </a:lnTo>
                  <a:close/>
                </a:path>
                <a:path w="393065" h="393064">
                  <a:moveTo>
                    <a:pt x="270867" y="49250"/>
                  </a:moveTo>
                  <a:lnTo>
                    <a:pt x="196240" y="49250"/>
                  </a:lnTo>
                  <a:lnTo>
                    <a:pt x="242717" y="56747"/>
                  </a:lnTo>
                  <a:lnTo>
                    <a:pt x="283081" y="77621"/>
                  </a:lnTo>
                  <a:lnTo>
                    <a:pt x="314910" y="109450"/>
                  </a:lnTo>
                  <a:lnTo>
                    <a:pt x="335783" y="149810"/>
                  </a:lnTo>
                  <a:lnTo>
                    <a:pt x="343270" y="196227"/>
                  </a:lnTo>
                  <a:lnTo>
                    <a:pt x="343202" y="197065"/>
                  </a:lnTo>
                  <a:lnTo>
                    <a:pt x="340295" y="225906"/>
                  </a:lnTo>
                  <a:lnTo>
                    <a:pt x="331733" y="253492"/>
                  </a:lnTo>
                  <a:lnTo>
                    <a:pt x="318185" y="278458"/>
                  </a:lnTo>
                  <a:lnTo>
                    <a:pt x="300240" y="300215"/>
                  </a:lnTo>
                  <a:lnTo>
                    <a:pt x="324713" y="300215"/>
                  </a:lnTo>
                  <a:lnTo>
                    <a:pt x="338125" y="281063"/>
                  </a:lnTo>
                  <a:lnTo>
                    <a:pt x="348768" y="260072"/>
                  </a:lnTo>
                  <a:lnTo>
                    <a:pt x="356376" y="237502"/>
                  </a:lnTo>
                  <a:lnTo>
                    <a:pt x="360680" y="213614"/>
                  </a:lnTo>
                  <a:lnTo>
                    <a:pt x="343293" y="196227"/>
                  </a:lnTo>
                  <a:lnTo>
                    <a:pt x="360665" y="178854"/>
                  </a:lnTo>
                  <a:lnTo>
                    <a:pt x="356344" y="154964"/>
                  </a:lnTo>
                  <a:lnTo>
                    <a:pt x="348721" y="132391"/>
                  </a:lnTo>
                  <a:lnTo>
                    <a:pt x="338062" y="111399"/>
                  </a:lnTo>
                  <a:lnTo>
                    <a:pt x="324637" y="92252"/>
                  </a:lnTo>
                  <a:lnTo>
                    <a:pt x="300202" y="92252"/>
                  </a:lnTo>
                  <a:lnTo>
                    <a:pt x="300202" y="67830"/>
                  </a:lnTo>
                  <a:lnTo>
                    <a:pt x="281046" y="54411"/>
                  </a:lnTo>
                  <a:lnTo>
                    <a:pt x="270867" y="49250"/>
                  </a:lnTo>
                  <a:close/>
                </a:path>
                <a:path w="393065" h="393064">
                  <a:moveTo>
                    <a:pt x="120129" y="214947"/>
                  </a:moveTo>
                  <a:lnTo>
                    <a:pt x="127241" y="272173"/>
                  </a:lnTo>
                  <a:lnTo>
                    <a:pt x="195668" y="298107"/>
                  </a:lnTo>
                  <a:lnTo>
                    <a:pt x="196761" y="298107"/>
                  </a:lnTo>
                  <a:lnTo>
                    <a:pt x="265202" y="272173"/>
                  </a:lnTo>
                  <a:lnTo>
                    <a:pt x="266549" y="261251"/>
                  </a:lnTo>
                  <a:lnTo>
                    <a:pt x="214185" y="261251"/>
                  </a:lnTo>
                  <a:lnTo>
                    <a:pt x="178257" y="261162"/>
                  </a:lnTo>
                  <a:lnTo>
                    <a:pt x="142938" y="261010"/>
                  </a:lnTo>
                  <a:lnTo>
                    <a:pt x="136156" y="254254"/>
                  </a:lnTo>
                  <a:lnTo>
                    <a:pt x="137528" y="249809"/>
                  </a:lnTo>
                  <a:lnTo>
                    <a:pt x="139090" y="243344"/>
                  </a:lnTo>
                  <a:lnTo>
                    <a:pt x="144915" y="239039"/>
                  </a:lnTo>
                  <a:lnTo>
                    <a:pt x="150279" y="235826"/>
                  </a:lnTo>
                  <a:lnTo>
                    <a:pt x="146402" y="233431"/>
                  </a:lnTo>
                  <a:lnTo>
                    <a:pt x="138253" y="227718"/>
                  </a:lnTo>
                  <a:lnTo>
                    <a:pt x="128560" y="220827"/>
                  </a:lnTo>
                  <a:lnTo>
                    <a:pt x="120129" y="214947"/>
                  </a:lnTo>
                  <a:close/>
                </a:path>
                <a:path w="393065" h="393064">
                  <a:moveTo>
                    <a:pt x="272313" y="214909"/>
                  </a:moveTo>
                  <a:lnTo>
                    <a:pt x="263805" y="220854"/>
                  </a:lnTo>
                  <a:lnTo>
                    <a:pt x="254144" y="227734"/>
                  </a:lnTo>
                  <a:lnTo>
                    <a:pt x="246010" y="233440"/>
                  </a:lnTo>
                  <a:lnTo>
                    <a:pt x="242163" y="235813"/>
                  </a:lnTo>
                  <a:lnTo>
                    <a:pt x="247565" y="239052"/>
                  </a:lnTo>
                  <a:lnTo>
                    <a:pt x="253352" y="243357"/>
                  </a:lnTo>
                  <a:lnTo>
                    <a:pt x="254901" y="249821"/>
                  </a:lnTo>
                  <a:lnTo>
                    <a:pt x="256286" y="254266"/>
                  </a:lnTo>
                  <a:lnTo>
                    <a:pt x="249504" y="261061"/>
                  </a:lnTo>
                  <a:lnTo>
                    <a:pt x="214185" y="261251"/>
                  </a:lnTo>
                  <a:lnTo>
                    <a:pt x="266549" y="261251"/>
                  </a:lnTo>
                  <a:lnTo>
                    <a:pt x="271032" y="225432"/>
                  </a:lnTo>
                  <a:lnTo>
                    <a:pt x="272313" y="214909"/>
                  </a:lnTo>
                  <a:close/>
                </a:path>
                <a:path w="393065" h="393064">
                  <a:moveTo>
                    <a:pt x="275069" y="177825"/>
                  </a:moveTo>
                  <a:lnTo>
                    <a:pt x="117373" y="177825"/>
                  </a:lnTo>
                  <a:lnTo>
                    <a:pt x="118986" y="196748"/>
                  </a:lnTo>
                  <a:lnTo>
                    <a:pt x="178269" y="196900"/>
                  </a:lnTo>
                  <a:lnTo>
                    <a:pt x="178257" y="261162"/>
                  </a:lnTo>
                  <a:lnTo>
                    <a:pt x="214185" y="261162"/>
                  </a:lnTo>
                  <a:lnTo>
                    <a:pt x="214172" y="197065"/>
                  </a:lnTo>
                  <a:lnTo>
                    <a:pt x="273456" y="196748"/>
                  </a:lnTo>
                  <a:lnTo>
                    <a:pt x="275069" y="177825"/>
                  </a:lnTo>
                  <a:close/>
                </a:path>
                <a:path w="393065" h="393064">
                  <a:moveTo>
                    <a:pt x="111137" y="112649"/>
                  </a:moveTo>
                  <a:lnTo>
                    <a:pt x="116141" y="168325"/>
                  </a:lnTo>
                  <a:lnTo>
                    <a:pt x="276313" y="168325"/>
                  </a:lnTo>
                  <a:lnTo>
                    <a:pt x="276858" y="162255"/>
                  </a:lnTo>
                  <a:lnTo>
                    <a:pt x="241245" y="162242"/>
                  </a:lnTo>
                  <a:lnTo>
                    <a:pt x="150977" y="162242"/>
                  </a:lnTo>
                  <a:lnTo>
                    <a:pt x="132613" y="149504"/>
                  </a:lnTo>
                  <a:lnTo>
                    <a:pt x="143992" y="137071"/>
                  </a:lnTo>
                  <a:lnTo>
                    <a:pt x="143992" y="136169"/>
                  </a:lnTo>
                  <a:lnTo>
                    <a:pt x="135081" y="130111"/>
                  </a:lnTo>
                  <a:lnTo>
                    <a:pt x="126988" y="124161"/>
                  </a:lnTo>
                  <a:lnTo>
                    <a:pt x="119184" y="118335"/>
                  </a:lnTo>
                  <a:lnTo>
                    <a:pt x="111137" y="112649"/>
                  </a:lnTo>
                  <a:close/>
                </a:path>
                <a:path w="393065" h="393064">
                  <a:moveTo>
                    <a:pt x="281305" y="112649"/>
                  </a:moveTo>
                  <a:lnTo>
                    <a:pt x="273263" y="118335"/>
                  </a:lnTo>
                  <a:lnTo>
                    <a:pt x="265458" y="124161"/>
                  </a:lnTo>
                  <a:lnTo>
                    <a:pt x="257362" y="130111"/>
                  </a:lnTo>
                  <a:lnTo>
                    <a:pt x="248450" y="136169"/>
                  </a:lnTo>
                  <a:lnTo>
                    <a:pt x="248461" y="137071"/>
                  </a:lnTo>
                  <a:lnTo>
                    <a:pt x="260019" y="149504"/>
                  </a:lnTo>
                  <a:lnTo>
                    <a:pt x="241274" y="162255"/>
                  </a:lnTo>
                  <a:lnTo>
                    <a:pt x="276859" y="162242"/>
                  </a:lnTo>
                  <a:lnTo>
                    <a:pt x="281305" y="112649"/>
                  </a:lnTo>
                  <a:close/>
                </a:path>
                <a:path w="393065" h="393064">
                  <a:moveTo>
                    <a:pt x="196532" y="108191"/>
                  </a:moveTo>
                  <a:lnTo>
                    <a:pt x="195910" y="108191"/>
                  </a:lnTo>
                  <a:lnTo>
                    <a:pt x="188947" y="115223"/>
                  </a:lnTo>
                  <a:lnTo>
                    <a:pt x="174866" y="128952"/>
                  </a:lnTo>
                  <a:lnTo>
                    <a:pt x="168071" y="135788"/>
                  </a:lnTo>
                  <a:lnTo>
                    <a:pt x="178815" y="149326"/>
                  </a:lnTo>
                  <a:lnTo>
                    <a:pt x="178815" y="149987"/>
                  </a:lnTo>
                  <a:lnTo>
                    <a:pt x="150977" y="162242"/>
                  </a:lnTo>
                  <a:lnTo>
                    <a:pt x="241245" y="162242"/>
                  </a:lnTo>
                  <a:lnTo>
                    <a:pt x="213639" y="149987"/>
                  </a:lnTo>
                  <a:lnTo>
                    <a:pt x="213626" y="149326"/>
                  </a:lnTo>
                  <a:lnTo>
                    <a:pt x="224383" y="135788"/>
                  </a:lnTo>
                  <a:lnTo>
                    <a:pt x="217576" y="128949"/>
                  </a:lnTo>
                  <a:lnTo>
                    <a:pt x="203500" y="115219"/>
                  </a:lnTo>
                  <a:lnTo>
                    <a:pt x="196532" y="108191"/>
                  </a:lnTo>
                  <a:close/>
                </a:path>
                <a:path w="393065" h="393064">
                  <a:moveTo>
                    <a:pt x="213575" y="31851"/>
                  </a:moveTo>
                  <a:lnTo>
                    <a:pt x="196240" y="49187"/>
                  </a:lnTo>
                  <a:lnTo>
                    <a:pt x="270742" y="49187"/>
                  </a:lnTo>
                  <a:lnTo>
                    <a:pt x="260046" y="43764"/>
                  </a:lnTo>
                  <a:lnTo>
                    <a:pt x="237467" y="36155"/>
                  </a:lnTo>
                  <a:lnTo>
                    <a:pt x="213575" y="31851"/>
                  </a:lnTo>
                  <a:close/>
                </a:path>
                <a:path w="393065" h="393064">
                  <a:moveTo>
                    <a:pt x="196240" y="0"/>
                  </a:moveTo>
                  <a:lnTo>
                    <a:pt x="178688" y="17551"/>
                  </a:lnTo>
                  <a:lnTo>
                    <a:pt x="184429" y="16992"/>
                  </a:lnTo>
                  <a:lnTo>
                    <a:pt x="190245" y="16687"/>
                  </a:lnTo>
                  <a:lnTo>
                    <a:pt x="212928" y="16687"/>
                  </a:lnTo>
                  <a:lnTo>
                    <a:pt x="196240" y="0"/>
                  </a:lnTo>
                  <a:close/>
                </a:path>
                <a:path w="393065" h="393064">
                  <a:moveTo>
                    <a:pt x="212928" y="16687"/>
                  </a:moveTo>
                  <a:lnTo>
                    <a:pt x="202196" y="16687"/>
                  </a:lnTo>
                  <a:lnTo>
                    <a:pt x="208026" y="16992"/>
                  </a:lnTo>
                  <a:lnTo>
                    <a:pt x="213791" y="17551"/>
                  </a:lnTo>
                  <a:lnTo>
                    <a:pt x="212928" y="16687"/>
                  </a:lnTo>
                  <a:close/>
                </a:path>
                <a:path w="393065" h="393064">
                  <a:moveTo>
                    <a:pt x="374980" y="178739"/>
                  </a:moveTo>
                  <a:lnTo>
                    <a:pt x="375539" y="184518"/>
                  </a:lnTo>
                  <a:lnTo>
                    <a:pt x="375856" y="190360"/>
                  </a:lnTo>
                  <a:lnTo>
                    <a:pt x="375843" y="202171"/>
                  </a:lnTo>
                  <a:lnTo>
                    <a:pt x="375551" y="207987"/>
                  </a:lnTo>
                  <a:lnTo>
                    <a:pt x="374992" y="213715"/>
                  </a:lnTo>
                  <a:lnTo>
                    <a:pt x="392480" y="196240"/>
                  </a:lnTo>
                  <a:lnTo>
                    <a:pt x="374980" y="178739"/>
                  </a:lnTo>
                  <a:close/>
                </a:path>
                <a:path w="393065" h="393064">
                  <a:moveTo>
                    <a:pt x="17513" y="178727"/>
                  </a:moveTo>
                  <a:lnTo>
                    <a:pt x="0" y="196240"/>
                  </a:lnTo>
                  <a:lnTo>
                    <a:pt x="17500" y="213728"/>
                  </a:lnTo>
                  <a:lnTo>
                    <a:pt x="16954" y="207987"/>
                  </a:lnTo>
                  <a:lnTo>
                    <a:pt x="16636" y="202171"/>
                  </a:lnTo>
                  <a:lnTo>
                    <a:pt x="16649" y="190360"/>
                  </a:lnTo>
                  <a:lnTo>
                    <a:pt x="16941" y="184505"/>
                  </a:lnTo>
                  <a:lnTo>
                    <a:pt x="17513" y="1787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833554" y="5320884"/>
              <a:ext cx="1546860" cy="0"/>
            </a:xfrm>
            <a:custGeom>
              <a:avLst/>
              <a:gdLst/>
              <a:ahLst/>
              <a:cxnLst/>
              <a:rect l="l" t="t" r="r" b="b"/>
              <a:pathLst>
                <a:path w="1546859">
                  <a:moveTo>
                    <a:pt x="0" y="0"/>
                  </a:moveTo>
                  <a:lnTo>
                    <a:pt x="1546440" y="0"/>
                  </a:lnTo>
                </a:path>
              </a:pathLst>
            </a:custGeom>
            <a:ln w="952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800414" y="5316130"/>
              <a:ext cx="1598930" cy="9525"/>
            </a:xfrm>
            <a:custGeom>
              <a:avLst/>
              <a:gdLst/>
              <a:ahLst/>
              <a:cxnLst/>
              <a:rect l="l" t="t" r="r" b="b"/>
              <a:pathLst>
                <a:path w="1598929" h="9525">
                  <a:moveTo>
                    <a:pt x="9525" y="4762"/>
                  </a:moveTo>
                  <a:lnTo>
                    <a:pt x="8128" y="1397"/>
                  </a:lnTo>
                  <a:lnTo>
                    <a:pt x="4762" y="0"/>
                  </a:lnTo>
                  <a:lnTo>
                    <a:pt x="1397" y="1397"/>
                  </a:lnTo>
                  <a:lnTo>
                    <a:pt x="0" y="4762"/>
                  </a:lnTo>
                  <a:lnTo>
                    <a:pt x="1397" y="8128"/>
                  </a:lnTo>
                  <a:lnTo>
                    <a:pt x="4762" y="9525"/>
                  </a:lnTo>
                  <a:lnTo>
                    <a:pt x="8128" y="8128"/>
                  </a:lnTo>
                  <a:lnTo>
                    <a:pt x="9525" y="4762"/>
                  </a:lnTo>
                  <a:close/>
                </a:path>
                <a:path w="1598929" h="9525">
                  <a:moveTo>
                    <a:pt x="1598523" y="4762"/>
                  </a:moveTo>
                  <a:lnTo>
                    <a:pt x="1597126" y="1397"/>
                  </a:lnTo>
                  <a:lnTo>
                    <a:pt x="1593761" y="0"/>
                  </a:lnTo>
                  <a:lnTo>
                    <a:pt x="1590395" y="1397"/>
                  </a:lnTo>
                  <a:lnTo>
                    <a:pt x="1588998" y="4762"/>
                  </a:lnTo>
                  <a:lnTo>
                    <a:pt x="1590395" y="8128"/>
                  </a:lnTo>
                  <a:lnTo>
                    <a:pt x="1593761" y="9525"/>
                  </a:lnTo>
                  <a:lnTo>
                    <a:pt x="1597126" y="8128"/>
                  </a:lnTo>
                  <a:lnTo>
                    <a:pt x="1598523" y="4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020822" y="5320884"/>
              <a:ext cx="1548130" cy="0"/>
            </a:xfrm>
            <a:custGeom>
              <a:avLst/>
              <a:gdLst/>
              <a:ahLst/>
              <a:cxnLst/>
              <a:rect l="l" t="t" r="r" b="b"/>
              <a:pathLst>
                <a:path w="1548129">
                  <a:moveTo>
                    <a:pt x="0" y="0"/>
                  </a:moveTo>
                  <a:lnTo>
                    <a:pt x="1548104" y="0"/>
                  </a:lnTo>
                </a:path>
              </a:pathLst>
            </a:custGeom>
            <a:ln w="952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987646" y="5316130"/>
              <a:ext cx="1600835" cy="9525"/>
            </a:xfrm>
            <a:custGeom>
              <a:avLst/>
              <a:gdLst/>
              <a:ahLst/>
              <a:cxnLst/>
              <a:rect l="l" t="t" r="r" b="b"/>
              <a:pathLst>
                <a:path w="1600834" h="9525">
                  <a:moveTo>
                    <a:pt x="9525" y="4762"/>
                  </a:moveTo>
                  <a:lnTo>
                    <a:pt x="8128" y="1397"/>
                  </a:lnTo>
                  <a:lnTo>
                    <a:pt x="4762" y="0"/>
                  </a:lnTo>
                  <a:lnTo>
                    <a:pt x="1397" y="1397"/>
                  </a:lnTo>
                  <a:lnTo>
                    <a:pt x="0" y="4762"/>
                  </a:lnTo>
                  <a:lnTo>
                    <a:pt x="1397" y="8128"/>
                  </a:lnTo>
                  <a:lnTo>
                    <a:pt x="4762" y="9525"/>
                  </a:lnTo>
                  <a:lnTo>
                    <a:pt x="8128" y="8128"/>
                  </a:lnTo>
                  <a:lnTo>
                    <a:pt x="9525" y="4762"/>
                  </a:lnTo>
                  <a:close/>
                </a:path>
                <a:path w="1600834" h="9525">
                  <a:moveTo>
                    <a:pt x="1600238" y="4762"/>
                  </a:moveTo>
                  <a:lnTo>
                    <a:pt x="1598841" y="1397"/>
                  </a:lnTo>
                  <a:lnTo>
                    <a:pt x="1595475" y="0"/>
                  </a:lnTo>
                  <a:lnTo>
                    <a:pt x="1592110" y="1397"/>
                  </a:lnTo>
                  <a:lnTo>
                    <a:pt x="1590713" y="4762"/>
                  </a:lnTo>
                  <a:lnTo>
                    <a:pt x="1592110" y="8128"/>
                  </a:lnTo>
                  <a:lnTo>
                    <a:pt x="1595475" y="9525"/>
                  </a:lnTo>
                  <a:lnTo>
                    <a:pt x="1598841" y="8128"/>
                  </a:lnTo>
                  <a:lnTo>
                    <a:pt x="1600238" y="4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772400" y="1066800"/>
              <a:ext cx="0" cy="7924800"/>
            </a:xfrm>
            <a:custGeom>
              <a:avLst/>
              <a:gdLst/>
              <a:ahLst/>
              <a:cxnLst/>
              <a:rect l="l" t="t" r="r" b="b"/>
              <a:pathLst>
                <a:path h="7924800">
                  <a:moveTo>
                    <a:pt x="0" y="0"/>
                  </a:moveTo>
                  <a:lnTo>
                    <a:pt x="0" y="7924800"/>
                  </a:lnTo>
                </a:path>
              </a:pathLst>
            </a:custGeom>
            <a:ln w="127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60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1202315" y="657831"/>
            <a:ext cx="22593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59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544830" y="657831"/>
            <a:ext cx="992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65" dirty="0">
                <a:solidFill>
                  <a:srgbClr val="061456"/>
                </a:solidFill>
                <a:latin typeface="Darwin-Black"/>
                <a:cs typeface="Darwin-Black"/>
              </a:rPr>
              <a:t>SPREAD</a:t>
            </a:r>
            <a:r>
              <a:rPr sz="1000" b="1" spc="42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5" dirty="0">
                <a:solidFill>
                  <a:srgbClr val="061456"/>
                </a:solidFill>
                <a:latin typeface="Darwin-Black"/>
                <a:cs typeface="Darwin-Black"/>
              </a:rPr>
              <a:t>ADS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927485" y="8858347"/>
            <a:ext cx="13347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6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6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17”</a:t>
            </a:r>
            <a:r>
              <a:rPr sz="10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10.875”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712392" y="1107823"/>
            <a:ext cx="19221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Harmony</a:t>
            </a:r>
            <a:r>
              <a:rPr sz="800" i="1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of</a:t>
            </a:r>
            <a:r>
              <a:rPr sz="800" i="1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the</a:t>
            </a:r>
            <a:r>
              <a:rPr sz="800" i="1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i="1" dirty="0">
                <a:solidFill>
                  <a:srgbClr val="061456"/>
                </a:solidFill>
                <a:latin typeface="Arial"/>
                <a:cs typeface="Arial"/>
              </a:rPr>
              <a:t>Seas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165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4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28669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9" name="object 9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83393" y="1255433"/>
              <a:ext cx="3521710" cy="7376159"/>
            </a:xfrm>
            <a:custGeom>
              <a:avLst/>
              <a:gdLst/>
              <a:ahLst/>
              <a:cxnLst/>
              <a:rect l="l" t="t" r="r" b="b"/>
              <a:pathLst>
                <a:path w="3521709" h="7376159">
                  <a:moveTo>
                    <a:pt x="3521176" y="0"/>
                  </a:moveTo>
                  <a:lnTo>
                    <a:pt x="0" y="0"/>
                  </a:lnTo>
                  <a:lnTo>
                    <a:pt x="0" y="7375982"/>
                  </a:lnTo>
                  <a:lnTo>
                    <a:pt x="3521176" y="7375982"/>
                  </a:lnTo>
                  <a:lnTo>
                    <a:pt x="3521176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083393" y="8631415"/>
              <a:ext cx="3521710" cy="86360"/>
            </a:xfrm>
            <a:custGeom>
              <a:avLst/>
              <a:gdLst/>
              <a:ahLst/>
              <a:cxnLst/>
              <a:rect l="l" t="t" r="r" b="b"/>
              <a:pathLst>
                <a:path w="3521709" h="86359">
                  <a:moveTo>
                    <a:pt x="3521176" y="0"/>
                  </a:moveTo>
                  <a:lnTo>
                    <a:pt x="0" y="0"/>
                  </a:lnTo>
                  <a:lnTo>
                    <a:pt x="0" y="85775"/>
                  </a:lnTo>
                  <a:lnTo>
                    <a:pt x="3521176" y="85775"/>
                  </a:lnTo>
                  <a:lnTo>
                    <a:pt x="3521176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083393" y="8717191"/>
              <a:ext cx="1760855" cy="86360"/>
            </a:xfrm>
            <a:custGeom>
              <a:avLst/>
              <a:gdLst/>
              <a:ahLst/>
              <a:cxnLst/>
              <a:rect l="l" t="t" r="r" b="b"/>
              <a:pathLst>
                <a:path w="1760854" h="86359">
                  <a:moveTo>
                    <a:pt x="1760588" y="0"/>
                  </a:moveTo>
                  <a:lnTo>
                    <a:pt x="0" y="0"/>
                  </a:lnTo>
                  <a:lnTo>
                    <a:pt x="0" y="85775"/>
                  </a:lnTo>
                  <a:lnTo>
                    <a:pt x="1760588" y="85775"/>
                  </a:lnTo>
                  <a:lnTo>
                    <a:pt x="1760588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844629" y="8717191"/>
              <a:ext cx="1760220" cy="86360"/>
            </a:xfrm>
            <a:custGeom>
              <a:avLst/>
              <a:gdLst/>
              <a:ahLst/>
              <a:cxnLst/>
              <a:rect l="l" t="t" r="r" b="b"/>
              <a:pathLst>
                <a:path w="1760219" h="86359">
                  <a:moveTo>
                    <a:pt x="1759927" y="0"/>
                  </a:moveTo>
                  <a:lnTo>
                    <a:pt x="0" y="0"/>
                  </a:lnTo>
                  <a:lnTo>
                    <a:pt x="0" y="85775"/>
                  </a:lnTo>
                  <a:lnTo>
                    <a:pt x="1759927" y="85775"/>
                  </a:lnTo>
                  <a:lnTo>
                    <a:pt x="1759927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0229" y="1255445"/>
              <a:ext cx="8143163" cy="754752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073661" y="8547157"/>
            <a:ext cx="1172210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FlowRider</a:t>
            </a:r>
            <a:r>
              <a:rPr sz="450" baseline="2777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450" spc="240" baseline="277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5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RipCord</a:t>
            </a:r>
            <a:r>
              <a:rPr sz="450" baseline="2777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450" spc="465" baseline="277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500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FFFFFF"/>
                </a:solidFill>
                <a:latin typeface="Arial"/>
                <a:cs typeface="Arial"/>
              </a:rPr>
              <a:t>iFLY</a:t>
            </a:r>
            <a:r>
              <a:rPr sz="450" spc="-30" baseline="2777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450" baseline="2777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6187" y="3273213"/>
            <a:ext cx="2360295" cy="194183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9"/>
              </a:spcBef>
              <a:tabLst>
                <a:tab pos="1550670" algn="l"/>
              </a:tabLst>
            </a:pP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r>
              <a:rPr sz="3500" spc="-7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’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3500" spc="-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endParaRPr sz="3500">
              <a:latin typeface="Kapra Regular"/>
              <a:cs typeface="Kapra Regular"/>
            </a:endParaRPr>
          </a:p>
          <a:p>
            <a:pPr marL="12065" marR="5080" algn="ctr">
              <a:lnSpc>
                <a:spcPct val="119700"/>
              </a:lnSpc>
              <a:spcBef>
                <a:spcPts val="5"/>
              </a:spcBef>
              <a:tabLst>
                <a:tab pos="1069975" algn="l"/>
                <a:tab pos="1104900" algn="l"/>
              </a:tabLst>
            </a:pP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G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spc="-6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		F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3500" spc="-24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spc="-50" dirty="0">
                <a:solidFill>
                  <a:srgbClr val="FFFFFF"/>
                </a:solidFill>
                <a:latin typeface="Kapra Regular"/>
                <a:cs typeface="Kapra Regular"/>
              </a:rPr>
              <a:t>G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	T</a:t>
            </a:r>
            <a:r>
              <a:rPr sz="3500" spc="-17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M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3500" spc="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3500" spc="-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endParaRPr sz="3500">
              <a:latin typeface="Kapra Regular"/>
              <a:cs typeface="Kapra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077257" y="8385652"/>
            <a:ext cx="1538605" cy="1727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565"/>
              </a:lnSpc>
              <a:spcBef>
                <a:spcPts val="125"/>
              </a:spcBef>
            </a:pP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Features</a:t>
            </a:r>
            <a:r>
              <a:rPr sz="5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5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5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5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Come</a:t>
            </a:r>
            <a:r>
              <a:rPr sz="5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Seek</a:t>
            </a:r>
            <a:r>
              <a:rPr sz="5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is</a:t>
            </a:r>
            <a:r>
              <a:rPr sz="5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a</a:t>
            </a:r>
            <a:r>
              <a:rPr sz="5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registered</a:t>
            </a:r>
            <a:r>
              <a:rPr sz="5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trademark</a:t>
            </a:r>
            <a:r>
              <a:rPr sz="500" spc="3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of</a:t>
            </a:r>
            <a:r>
              <a:rPr sz="5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00" spc="2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Caribbean.</a:t>
            </a:r>
            <a:endParaRPr sz="500">
              <a:latin typeface="GothamCondensed-Book"/>
              <a:cs typeface="GothamCondensed-Book"/>
            </a:endParaRPr>
          </a:p>
          <a:p>
            <a:pPr algn="ctr">
              <a:lnSpc>
                <a:spcPts val="565"/>
              </a:lnSpc>
            </a:pP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50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0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50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50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50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Ships’</a:t>
            </a:r>
            <a:r>
              <a:rPr sz="50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50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500" spc="3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500">
              <a:latin typeface="GothamCondensed-Book"/>
              <a:cs typeface="GothamCondensed-Book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310821" y="1550847"/>
            <a:ext cx="3067685" cy="6692265"/>
            <a:chOff x="10310821" y="1550847"/>
            <a:chExt cx="3067685" cy="6692265"/>
          </a:xfrm>
        </p:grpSpPr>
        <p:sp>
          <p:nvSpPr>
            <p:cNvPr id="19" name="object 19"/>
            <p:cNvSpPr/>
            <p:nvPr/>
          </p:nvSpPr>
          <p:spPr>
            <a:xfrm>
              <a:off x="11665526" y="4895782"/>
              <a:ext cx="356870" cy="356870"/>
            </a:xfrm>
            <a:custGeom>
              <a:avLst/>
              <a:gdLst/>
              <a:ahLst/>
              <a:cxnLst/>
              <a:rect l="l" t="t" r="r" b="b"/>
              <a:pathLst>
                <a:path w="356870" h="356870">
                  <a:moveTo>
                    <a:pt x="162521" y="340906"/>
                  </a:moveTo>
                  <a:lnTo>
                    <a:pt x="178371" y="356755"/>
                  </a:lnTo>
                  <a:lnTo>
                    <a:pt x="193446" y="341680"/>
                  </a:lnTo>
                  <a:lnTo>
                    <a:pt x="172999" y="341680"/>
                  </a:lnTo>
                  <a:lnTo>
                    <a:pt x="167716" y="341401"/>
                  </a:lnTo>
                  <a:lnTo>
                    <a:pt x="162521" y="340906"/>
                  </a:lnTo>
                  <a:close/>
                </a:path>
                <a:path w="356870" h="356870">
                  <a:moveTo>
                    <a:pt x="194221" y="340906"/>
                  </a:moveTo>
                  <a:lnTo>
                    <a:pt x="189014" y="341401"/>
                  </a:lnTo>
                  <a:lnTo>
                    <a:pt x="183718" y="341680"/>
                  </a:lnTo>
                  <a:lnTo>
                    <a:pt x="193446" y="341680"/>
                  </a:lnTo>
                  <a:lnTo>
                    <a:pt x="194221" y="340906"/>
                  </a:lnTo>
                  <a:close/>
                </a:path>
                <a:path w="356870" h="356870">
                  <a:moveTo>
                    <a:pt x="83832" y="272897"/>
                  </a:moveTo>
                  <a:lnTo>
                    <a:pt x="101267" y="307373"/>
                  </a:lnTo>
                  <a:lnTo>
                    <a:pt x="140835" y="323966"/>
                  </a:lnTo>
                  <a:lnTo>
                    <a:pt x="162534" y="327888"/>
                  </a:lnTo>
                  <a:lnTo>
                    <a:pt x="178346" y="312077"/>
                  </a:lnTo>
                  <a:lnTo>
                    <a:pt x="151394" y="309356"/>
                  </a:lnTo>
                  <a:lnTo>
                    <a:pt x="126312" y="301564"/>
                  </a:lnTo>
                  <a:lnTo>
                    <a:pt x="103609" y="289231"/>
                  </a:lnTo>
                  <a:lnTo>
                    <a:pt x="83832" y="272897"/>
                  </a:lnTo>
                  <a:close/>
                </a:path>
                <a:path w="356870" h="356870">
                  <a:moveTo>
                    <a:pt x="272872" y="272935"/>
                  </a:moveTo>
                  <a:lnTo>
                    <a:pt x="253097" y="289251"/>
                  </a:lnTo>
                  <a:lnTo>
                    <a:pt x="230401" y="301569"/>
                  </a:lnTo>
                  <a:lnTo>
                    <a:pt x="205293" y="309359"/>
                  </a:lnTo>
                  <a:lnTo>
                    <a:pt x="178396" y="312077"/>
                  </a:lnTo>
                  <a:lnTo>
                    <a:pt x="194208" y="327888"/>
                  </a:lnTo>
                  <a:lnTo>
                    <a:pt x="215910" y="323964"/>
                  </a:lnTo>
                  <a:lnTo>
                    <a:pt x="236422" y="317039"/>
                  </a:lnTo>
                  <a:lnTo>
                    <a:pt x="255499" y="307357"/>
                  </a:lnTo>
                  <a:lnTo>
                    <a:pt x="272872" y="295186"/>
                  </a:lnTo>
                  <a:lnTo>
                    <a:pt x="272872" y="272935"/>
                  </a:lnTo>
                  <a:close/>
                </a:path>
                <a:path w="356870" h="356870">
                  <a:moveTo>
                    <a:pt x="178371" y="50457"/>
                  </a:moveTo>
                  <a:lnTo>
                    <a:pt x="128608" y="60528"/>
                  </a:lnTo>
                  <a:lnTo>
                    <a:pt x="87928" y="87979"/>
                  </a:lnTo>
                  <a:lnTo>
                    <a:pt x="60478" y="128659"/>
                  </a:lnTo>
                  <a:lnTo>
                    <a:pt x="50416" y="178371"/>
                  </a:lnTo>
                  <a:lnTo>
                    <a:pt x="50550" y="179133"/>
                  </a:lnTo>
                  <a:lnTo>
                    <a:pt x="60478" y="228184"/>
                  </a:lnTo>
                  <a:lnTo>
                    <a:pt x="87928" y="268865"/>
                  </a:lnTo>
                  <a:lnTo>
                    <a:pt x="128608" y="296315"/>
                  </a:lnTo>
                  <a:lnTo>
                    <a:pt x="178371" y="306387"/>
                  </a:lnTo>
                  <a:lnTo>
                    <a:pt x="209243" y="300139"/>
                  </a:lnTo>
                  <a:lnTo>
                    <a:pt x="178371" y="300139"/>
                  </a:lnTo>
                  <a:lnTo>
                    <a:pt x="130994" y="290573"/>
                  </a:lnTo>
                  <a:lnTo>
                    <a:pt x="92305" y="264488"/>
                  </a:lnTo>
                  <a:lnTo>
                    <a:pt x="66219" y="225799"/>
                  </a:lnTo>
                  <a:lnTo>
                    <a:pt x="56739" y="178841"/>
                  </a:lnTo>
                  <a:lnTo>
                    <a:pt x="56664" y="178371"/>
                  </a:lnTo>
                  <a:lnTo>
                    <a:pt x="66219" y="131045"/>
                  </a:lnTo>
                  <a:lnTo>
                    <a:pt x="92305" y="92355"/>
                  </a:lnTo>
                  <a:lnTo>
                    <a:pt x="130994" y="66270"/>
                  </a:lnTo>
                  <a:lnTo>
                    <a:pt x="178371" y="56705"/>
                  </a:lnTo>
                  <a:lnTo>
                    <a:pt x="209243" y="56705"/>
                  </a:lnTo>
                  <a:lnTo>
                    <a:pt x="178371" y="50457"/>
                  </a:lnTo>
                  <a:close/>
                </a:path>
                <a:path w="356870" h="356870">
                  <a:moveTo>
                    <a:pt x="209243" y="56705"/>
                  </a:moveTo>
                  <a:lnTo>
                    <a:pt x="178371" y="56705"/>
                  </a:lnTo>
                  <a:lnTo>
                    <a:pt x="225748" y="66270"/>
                  </a:lnTo>
                  <a:lnTo>
                    <a:pt x="264437" y="92355"/>
                  </a:lnTo>
                  <a:lnTo>
                    <a:pt x="290523" y="131045"/>
                  </a:lnTo>
                  <a:lnTo>
                    <a:pt x="300078" y="178371"/>
                  </a:lnTo>
                  <a:lnTo>
                    <a:pt x="299944" y="179133"/>
                  </a:lnTo>
                  <a:lnTo>
                    <a:pt x="290523" y="225799"/>
                  </a:lnTo>
                  <a:lnTo>
                    <a:pt x="264437" y="264488"/>
                  </a:lnTo>
                  <a:lnTo>
                    <a:pt x="225748" y="290573"/>
                  </a:lnTo>
                  <a:lnTo>
                    <a:pt x="178371" y="300139"/>
                  </a:lnTo>
                  <a:lnTo>
                    <a:pt x="209243" y="300139"/>
                  </a:lnTo>
                  <a:lnTo>
                    <a:pt x="268814" y="268865"/>
                  </a:lnTo>
                  <a:lnTo>
                    <a:pt x="296264" y="228184"/>
                  </a:lnTo>
                  <a:lnTo>
                    <a:pt x="306251" y="178841"/>
                  </a:lnTo>
                  <a:lnTo>
                    <a:pt x="306326" y="178371"/>
                  </a:lnTo>
                  <a:lnTo>
                    <a:pt x="296264" y="128659"/>
                  </a:lnTo>
                  <a:lnTo>
                    <a:pt x="268814" y="87979"/>
                  </a:lnTo>
                  <a:lnTo>
                    <a:pt x="228134" y="60528"/>
                  </a:lnTo>
                  <a:lnTo>
                    <a:pt x="209243" y="56705"/>
                  </a:lnTo>
                  <a:close/>
                </a:path>
                <a:path w="356870" h="356870">
                  <a:moveTo>
                    <a:pt x="162610" y="28956"/>
                  </a:moveTo>
                  <a:lnTo>
                    <a:pt x="120349" y="39790"/>
                  </a:lnTo>
                  <a:lnTo>
                    <a:pt x="83850" y="61671"/>
                  </a:lnTo>
                  <a:lnTo>
                    <a:pt x="83832" y="83858"/>
                  </a:lnTo>
                  <a:lnTo>
                    <a:pt x="61658" y="83858"/>
                  </a:lnTo>
                  <a:lnTo>
                    <a:pt x="49452" y="101265"/>
                  </a:lnTo>
                  <a:lnTo>
                    <a:pt x="39763" y="120349"/>
                  </a:lnTo>
                  <a:lnTo>
                    <a:pt x="32837" y="140870"/>
                  </a:lnTo>
                  <a:lnTo>
                    <a:pt x="28917" y="162585"/>
                  </a:lnTo>
                  <a:lnTo>
                    <a:pt x="44703" y="178371"/>
                  </a:lnTo>
                  <a:lnTo>
                    <a:pt x="28905" y="194183"/>
                  </a:lnTo>
                  <a:lnTo>
                    <a:pt x="32815" y="215895"/>
                  </a:lnTo>
                  <a:lnTo>
                    <a:pt x="39728" y="236412"/>
                  </a:lnTo>
                  <a:lnTo>
                    <a:pt x="49400" y="255492"/>
                  </a:lnTo>
                  <a:lnTo>
                    <a:pt x="61582" y="272897"/>
                  </a:lnTo>
                  <a:lnTo>
                    <a:pt x="83832" y="272897"/>
                  </a:lnTo>
                  <a:lnTo>
                    <a:pt x="67524" y="253122"/>
                  </a:lnTo>
                  <a:lnTo>
                    <a:pt x="55211" y="230427"/>
                  </a:lnTo>
                  <a:lnTo>
                    <a:pt x="47429" y="205348"/>
                  </a:lnTo>
                  <a:lnTo>
                    <a:pt x="44788" y="179133"/>
                  </a:lnTo>
                  <a:lnTo>
                    <a:pt x="44724" y="178371"/>
                  </a:lnTo>
                  <a:lnTo>
                    <a:pt x="51530" y="136178"/>
                  </a:lnTo>
                  <a:lnTo>
                    <a:pt x="70505" y="99488"/>
                  </a:lnTo>
                  <a:lnTo>
                    <a:pt x="99438" y="70556"/>
                  </a:lnTo>
                  <a:lnTo>
                    <a:pt x="136127" y="51581"/>
                  </a:lnTo>
                  <a:lnTo>
                    <a:pt x="178371" y="44767"/>
                  </a:lnTo>
                  <a:lnTo>
                    <a:pt x="246192" y="44767"/>
                  </a:lnTo>
                  <a:lnTo>
                    <a:pt x="178371" y="44716"/>
                  </a:lnTo>
                  <a:lnTo>
                    <a:pt x="162610" y="28956"/>
                  </a:lnTo>
                  <a:close/>
                </a:path>
                <a:path w="356870" h="356870">
                  <a:moveTo>
                    <a:pt x="246192" y="44767"/>
                  </a:moveTo>
                  <a:lnTo>
                    <a:pt x="178371" y="44767"/>
                  </a:lnTo>
                  <a:lnTo>
                    <a:pt x="220615" y="51581"/>
                  </a:lnTo>
                  <a:lnTo>
                    <a:pt x="257304" y="70556"/>
                  </a:lnTo>
                  <a:lnTo>
                    <a:pt x="286237" y="99488"/>
                  </a:lnTo>
                  <a:lnTo>
                    <a:pt x="305212" y="136178"/>
                  </a:lnTo>
                  <a:lnTo>
                    <a:pt x="312018" y="178371"/>
                  </a:lnTo>
                  <a:lnTo>
                    <a:pt x="309313" y="205348"/>
                  </a:lnTo>
                  <a:lnTo>
                    <a:pt x="301531" y="230427"/>
                  </a:lnTo>
                  <a:lnTo>
                    <a:pt x="289218" y="253122"/>
                  </a:lnTo>
                  <a:lnTo>
                    <a:pt x="272910" y="272897"/>
                  </a:lnTo>
                  <a:lnTo>
                    <a:pt x="295147" y="272897"/>
                  </a:lnTo>
                  <a:lnTo>
                    <a:pt x="307346" y="255485"/>
                  </a:lnTo>
                  <a:lnTo>
                    <a:pt x="317022" y="236402"/>
                  </a:lnTo>
                  <a:lnTo>
                    <a:pt x="323936" y="215888"/>
                  </a:lnTo>
                  <a:lnTo>
                    <a:pt x="327850" y="194183"/>
                  </a:lnTo>
                  <a:lnTo>
                    <a:pt x="312038" y="178371"/>
                  </a:lnTo>
                  <a:lnTo>
                    <a:pt x="327837" y="162585"/>
                  </a:lnTo>
                  <a:lnTo>
                    <a:pt x="323911" y="140870"/>
                  </a:lnTo>
                  <a:lnTo>
                    <a:pt x="316980" y="120349"/>
                  </a:lnTo>
                  <a:lnTo>
                    <a:pt x="307290" y="101265"/>
                  </a:lnTo>
                  <a:lnTo>
                    <a:pt x="295084" y="83858"/>
                  </a:lnTo>
                  <a:lnTo>
                    <a:pt x="272872" y="83858"/>
                  </a:lnTo>
                  <a:lnTo>
                    <a:pt x="272872" y="61671"/>
                  </a:lnTo>
                  <a:lnTo>
                    <a:pt x="255457" y="49467"/>
                  </a:lnTo>
                  <a:lnTo>
                    <a:pt x="246192" y="44767"/>
                  </a:lnTo>
                  <a:close/>
                </a:path>
                <a:path w="356870" h="356870">
                  <a:moveTo>
                    <a:pt x="109181" y="195389"/>
                  </a:moveTo>
                  <a:lnTo>
                    <a:pt x="115658" y="247408"/>
                  </a:lnTo>
                  <a:lnTo>
                    <a:pt x="177850" y="270979"/>
                  </a:lnTo>
                  <a:lnTo>
                    <a:pt x="178841" y="270979"/>
                  </a:lnTo>
                  <a:lnTo>
                    <a:pt x="241060" y="247408"/>
                  </a:lnTo>
                  <a:lnTo>
                    <a:pt x="242280" y="237477"/>
                  </a:lnTo>
                  <a:lnTo>
                    <a:pt x="194690" y="237477"/>
                  </a:lnTo>
                  <a:lnTo>
                    <a:pt x="162026" y="237401"/>
                  </a:lnTo>
                  <a:lnTo>
                    <a:pt x="129920" y="237261"/>
                  </a:lnTo>
                  <a:lnTo>
                    <a:pt x="123761" y="231114"/>
                  </a:lnTo>
                  <a:lnTo>
                    <a:pt x="125006" y="227076"/>
                  </a:lnTo>
                  <a:lnTo>
                    <a:pt x="126428" y="221195"/>
                  </a:lnTo>
                  <a:lnTo>
                    <a:pt x="131720" y="217284"/>
                  </a:lnTo>
                  <a:lnTo>
                    <a:pt x="136588" y="214363"/>
                  </a:lnTo>
                  <a:lnTo>
                    <a:pt x="133058" y="212185"/>
                  </a:lnTo>
                  <a:lnTo>
                    <a:pt x="125653" y="206995"/>
                  </a:lnTo>
                  <a:lnTo>
                    <a:pt x="116850" y="200736"/>
                  </a:lnTo>
                  <a:lnTo>
                    <a:pt x="109181" y="195389"/>
                  </a:lnTo>
                  <a:close/>
                </a:path>
                <a:path w="356870" h="356870">
                  <a:moveTo>
                    <a:pt x="247522" y="195364"/>
                  </a:moveTo>
                  <a:lnTo>
                    <a:pt x="239787" y="200759"/>
                  </a:lnTo>
                  <a:lnTo>
                    <a:pt x="230996" y="207014"/>
                  </a:lnTo>
                  <a:lnTo>
                    <a:pt x="223601" y="212200"/>
                  </a:lnTo>
                  <a:lnTo>
                    <a:pt x="220116" y="214350"/>
                  </a:lnTo>
                  <a:lnTo>
                    <a:pt x="225035" y="217297"/>
                  </a:lnTo>
                  <a:lnTo>
                    <a:pt x="230289" y="221208"/>
                  </a:lnTo>
                  <a:lnTo>
                    <a:pt x="231698" y="227088"/>
                  </a:lnTo>
                  <a:lnTo>
                    <a:pt x="232956" y="231127"/>
                  </a:lnTo>
                  <a:lnTo>
                    <a:pt x="226796" y="237299"/>
                  </a:lnTo>
                  <a:lnTo>
                    <a:pt x="194690" y="237477"/>
                  </a:lnTo>
                  <a:lnTo>
                    <a:pt x="242280" y="237477"/>
                  </a:lnTo>
                  <a:lnTo>
                    <a:pt x="246867" y="200736"/>
                  </a:lnTo>
                  <a:lnTo>
                    <a:pt x="247522" y="195364"/>
                  </a:lnTo>
                  <a:close/>
                </a:path>
                <a:path w="356870" h="356870">
                  <a:moveTo>
                    <a:pt x="250037" y="161645"/>
                  </a:moveTo>
                  <a:lnTo>
                    <a:pt x="106679" y="161645"/>
                  </a:lnTo>
                  <a:lnTo>
                    <a:pt x="108140" y="178841"/>
                  </a:lnTo>
                  <a:lnTo>
                    <a:pt x="162039" y="178981"/>
                  </a:lnTo>
                  <a:lnTo>
                    <a:pt x="162026" y="237401"/>
                  </a:lnTo>
                  <a:lnTo>
                    <a:pt x="194690" y="237401"/>
                  </a:lnTo>
                  <a:lnTo>
                    <a:pt x="194665" y="179133"/>
                  </a:lnTo>
                  <a:lnTo>
                    <a:pt x="248564" y="178841"/>
                  </a:lnTo>
                  <a:lnTo>
                    <a:pt x="250037" y="161645"/>
                  </a:lnTo>
                  <a:close/>
                </a:path>
                <a:path w="356870" h="356870">
                  <a:moveTo>
                    <a:pt x="101015" y="102400"/>
                  </a:moveTo>
                  <a:lnTo>
                    <a:pt x="105562" y="153009"/>
                  </a:lnTo>
                  <a:lnTo>
                    <a:pt x="251155" y="153009"/>
                  </a:lnTo>
                  <a:lnTo>
                    <a:pt x="251651" y="147485"/>
                  </a:lnTo>
                  <a:lnTo>
                    <a:pt x="137223" y="147485"/>
                  </a:lnTo>
                  <a:lnTo>
                    <a:pt x="120535" y="135902"/>
                  </a:lnTo>
                  <a:lnTo>
                    <a:pt x="130886" y="124599"/>
                  </a:lnTo>
                  <a:lnTo>
                    <a:pt x="130886" y="123774"/>
                  </a:lnTo>
                  <a:lnTo>
                    <a:pt x="122781" y="118271"/>
                  </a:lnTo>
                  <a:lnTo>
                    <a:pt x="115422" y="112863"/>
                  </a:lnTo>
                  <a:lnTo>
                    <a:pt x="108328" y="107566"/>
                  </a:lnTo>
                  <a:lnTo>
                    <a:pt x="101015" y="102400"/>
                  </a:lnTo>
                  <a:close/>
                </a:path>
                <a:path w="356870" h="356870">
                  <a:moveTo>
                    <a:pt x="178638" y="98348"/>
                  </a:moveTo>
                  <a:lnTo>
                    <a:pt x="178079" y="98348"/>
                  </a:lnTo>
                  <a:lnTo>
                    <a:pt x="171747" y="104736"/>
                  </a:lnTo>
                  <a:lnTo>
                    <a:pt x="158950" y="117215"/>
                  </a:lnTo>
                  <a:lnTo>
                    <a:pt x="152768" y="123431"/>
                  </a:lnTo>
                  <a:lnTo>
                    <a:pt x="162534" y="135737"/>
                  </a:lnTo>
                  <a:lnTo>
                    <a:pt x="162534" y="136334"/>
                  </a:lnTo>
                  <a:lnTo>
                    <a:pt x="137223" y="147485"/>
                  </a:lnTo>
                  <a:lnTo>
                    <a:pt x="219303" y="147485"/>
                  </a:lnTo>
                  <a:lnTo>
                    <a:pt x="194182" y="136334"/>
                  </a:lnTo>
                  <a:lnTo>
                    <a:pt x="194193" y="135737"/>
                  </a:lnTo>
                  <a:lnTo>
                    <a:pt x="203949" y="123431"/>
                  </a:lnTo>
                  <a:lnTo>
                    <a:pt x="197767" y="117215"/>
                  </a:lnTo>
                  <a:lnTo>
                    <a:pt x="184970" y="104736"/>
                  </a:lnTo>
                  <a:lnTo>
                    <a:pt x="178638" y="98348"/>
                  </a:lnTo>
                  <a:close/>
                </a:path>
                <a:path w="356870" h="356870">
                  <a:moveTo>
                    <a:pt x="255701" y="102400"/>
                  </a:moveTo>
                  <a:lnTo>
                    <a:pt x="248387" y="107566"/>
                  </a:lnTo>
                  <a:lnTo>
                    <a:pt x="241290" y="112863"/>
                  </a:lnTo>
                  <a:lnTo>
                    <a:pt x="233931" y="118271"/>
                  </a:lnTo>
                  <a:lnTo>
                    <a:pt x="225831" y="123774"/>
                  </a:lnTo>
                  <a:lnTo>
                    <a:pt x="225831" y="124599"/>
                  </a:lnTo>
                  <a:lnTo>
                    <a:pt x="236346" y="135902"/>
                  </a:lnTo>
                  <a:lnTo>
                    <a:pt x="219303" y="147485"/>
                  </a:lnTo>
                  <a:lnTo>
                    <a:pt x="251651" y="147485"/>
                  </a:lnTo>
                  <a:lnTo>
                    <a:pt x="255701" y="102400"/>
                  </a:lnTo>
                  <a:close/>
                </a:path>
                <a:path w="356870" h="356870">
                  <a:moveTo>
                    <a:pt x="194132" y="28956"/>
                  </a:moveTo>
                  <a:lnTo>
                    <a:pt x="178371" y="44716"/>
                  </a:lnTo>
                  <a:lnTo>
                    <a:pt x="246092" y="44716"/>
                  </a:lnTo>
                  <a:lnTo>
                    <a:pt x="236369" y="39784"/>
                  </a:lnTo>
                  <a:lnTo>
                    <a:pt x="215847" y="32865"/>
                  </a:lnTo>
                  <a:lnTo>
                    <a:pt x="194132" y="28956"/>
                  </a:lnTo>
                  <a:close/>
                </a:path>
                <a:path w="356870" h="356870">
                  <a:moveTo>
                    <a:pt x="178371" y="0"/>
                  </a:moveTo>
                  <a:lnTo>
                    <a:pt x="162420" y="15951"/>
                  </a:lnTo>
                  <a:lnTo>
                    <a:pt x="167639" y="15443"/>
                  </a:lnTo>
                  <a:lnTo>
                    <a:pt x="172923" y="15163"/>
                  </a:lnTo>
                  <a:lnTo>
                    <a:pt x="193535" y="15163"/>
                  </a:lnTo>
                  <a:lnTo>
                    <a:pt x="178371" y="0"/>
                  </a:lnTo>
                  <a:close/>
                </a:path>
                <a:path w="356870" h="356870">
                  <a:moveTo>
                    <a:pt x="193535" y="15163"/>
                  </a:moveTo>
                  <a:lnTo>
                    <a:pt x="183781" y="15163"/>
                  </a:lnTo>
                  <a:lnTo>
                    <a:pt x="189090" y="15443"/>
                  </a:lnTo>
                  <a:lnTo>
                    <a:pt x="194322" y="15951"/>
                  </a:lnTo>
                  <a:lnTo>
                    <a:pt x="193535" y="15163"/>
                  </a:lnTo>
                  <a:close/>
                </a:path>
                <a:path w="356870" h="356870">
                  <a:moveTo>
                    <a:pt x="340842" y="162483"/>
                  </a:moveTo>
                  <a:lnTo>
                    <a:pt x="341363" y="167728"/>
                  </a:lnTo>
                  <a:lnTo>
                    <a:pt x="341642" y="173037"/>
                  </a:lnTo>
                  <a:lnTo>
                    <a:pt x="341629" y="183769"/>
                  </a:lnTo>
                  <a:lnTo>
                    <a:pt x="341363" y="189052"/>
                  </a:lnTo>
                  <a:lnTo>
                    <a:pt x="340855" y="194271"/>
                  </a:lnTo>
                  <a:lnTo>
                    <a:pt x="356755" y="178384"/>
                  </a:lnTo>
                  <a:lnTo>
                    <a:pt x="340842" y="162483"/>
                  </a:lnTo>
                  <a:close/>
                </a:path>
                <a:path w="356870" h="356870">
                  <a:moveTo>
                    <a:pt x="15900" y="162471"/>
                  </a:moveTo>
                  <a:lnTo>
                    <a:pt x="0" y="178384"/>
                  </a:lnTo>
                  <a:lnTo>
                    <a:pt x="15900" y="194284"/>
                  </a:lnTo>
                  <a:lnTo>
                    <a:pt x="15392" y="189064"/>
                  </a:lnTo>
                  <a:lnTo>
                    <a:pt x="15112" y="183769"/>
                  </a:lnTo>
                  <a:lnTo>
                    <a:pt x="15112" y="173037"/>
                  </a:lnTo>
                  <a:lnTo>
                    <a:pt x="15392" y="167716"/>
                  </a:lnTo>
                  <a:lnTo>
                    <a:pt x="15900" y="1624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72304" y="5074161"/>
              <a:ext cx="1185545" cy="0"/>
            </a:xfrm>
            <a:custGeom>
              <a:avLst/>
              <a:gdLst/>
              <a:ahLst/>
              <a:cxnLst/>
              <a:rect l="l" t="t" r="r" b="b"/>
              <a:pathLst>
                <a:path w="1185545">
                  <a:moveTo>
                    <a:pt x="0" y="0"/>
                  </a:moveTo>
                  <a:lnTo>
                    <a:pt x="1184986" y="0"/>
                  </a:lnTo>
                </a:path>
              </a:pathLst>
            </a:custGeom>
            <a:ln w="952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38981" y="5069407"/>
              <a:ext cx="1237615" cy="9525"/>
            </a:xfrm>
            <a:custGeom>
              <a:avLst/>
              <a:gdLst/>
              <a:ahLst/>
              <a:cxnLst/>
              <a:rect l="l" t="t" r="r" b="b"/>
              <a:pathLst>
                <a:path w="1237615" h="9525">
                  <a:moveTo>
                    <a:pt x="9525" y="4762"/>
                  </a:moveTo>
                  <a:lnTo>
                    <a:pt x="8128" y="1397"/>
                  </a:lnTo>
                  <a:lnTo>
                    <a:pt x="4762" y="0"/>
                  </a:lnTo>
                  <a:lnTo>
                    <a:pt x="1397" y="1397"/>
                  </a:lnTo>
                  <a:lnTo>
                    <a:pt x="0" y="4762"/>
                  </a:lnTo>
                  <a:lnTo>
                    <a:pt x="1397" y="8128"/>
                  </a:lnTo>
                  <a:lnTo>
                    <a:pt x="4762" y="9525"/>
                  </a:lnTo>
                  <a:lnTo>
                    <a:pt x="8128" y="8128"/>
                  </a:lnTo>
                  <a:lnTo>
                    <a:pt x="9525" y="4762"/>
                  </a:lnTo>
                  <a:close/>
                </a:path>
                <a:path w="1237615" h="9525">
                  <a:moveTo>
                    <a:pt x="1237335" y="4762"/>
                  </a:moveTo>
                  <a:lnTo>
                    <a:pt x="1235938" y="1397"/>
                  </a:lnTo>
                  <a:lnTo>
                    <a:pt x="1232573" y="0"/>
                  </a:lnTo>
                  <a:lnTo>
                    <a:pt x="1229207" y="1397"/>
                  </a:lnTo>
                  <a:lnTo>
                    <a:pt x="1227810" y="4762"/>
                  </a:lnTo>
                  <a:lnTo>
                    <a:pt x="1229207" y="8128"/>
                  </a:lnTo>
                  <a:lnTo>
                    <a:pt x="1232573" y="9525"/>
                  </a:lnTo>
                  <a:lnTo>
                    <a:pt x="1235938" y="8128"/>
                  </a:lnTo>
                  <a:lnTo>
                    <a:pt x="1237335" y="4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144788" y="5074161"/>
              <a:ext cx="1185545" cy="0"/>
            </a:xfrm>
            <a:custGeom>
              <a:avLst/>
              <a:gdLst/>
              <a:ahLst/>
              <a:cxnLst/>
              <a:rect l="l" t="t" r="r" b="b"/>
              <a:pathLst>
                <a:path w="1185544">
                  <a:moveTo>
                    <a:pt x="0" y="0"/>
                  </a:moveTo>
                  <a:lnTo>
                    <a:pt x="1185151" y="0"/>
                  </a:lnTo>
                </a:path>
              </a:pathLst>
            </a:custGeom>
            <a:ln w="952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111456" y="5069407"/>
              <a:ext cx="1237615" cy="9525"/>
            </a:xfrm>
            <a:custGeom>
              <a:avLst/>
              <a:gdLst/>
              <a:ahLst/>
              <a:cxnLst/>
              <a:rect l="l" t="t" r="r" b="b"/>
              <a:pathLst>
                <a:path w="1237615" h="9525">
                  <a:moveTo>
                    <a:pt x="9525" y="4762"/>
                  </a:moveTo>
                  <a:lnTo>
                    <a:pt x="8140" y="1397"/>
                  </a:lnTo>
                  <a:lnTo>
                    <a:pt x="4762" y="0"/>
                  </a:lnTo>
                  <a:lnTo>
                    <a:pt x="1397" y="1397"/>
                  </a:lnTo>
                  <a:lnTo>
                    <a:pt x="0" y="4762"/>
                  </a:lnTo>
                  <a:lnTo>
                    <a:pt x="1397" y="8128"/>
                  </a:lnTo>
                  <a:lnTo>
                    <a:pt x="4762" y="9525"/>
                  </a:lnTo>
                  <a:lnTo>
                    <a:pt x="8140" y="8128"/>
                  </a:lnTo>
                  <a:lnTo>
                    <a:pt x="9525" y="4762"/>
                  </a:lnTo>
                  <a:close/>
                </a:path>
                <a:path w="1237615" h="9525">
                  <a:moveTo>
                    <a:pt x="1237513" y="4762"/>
                  </a:moveTo>
                  <a:lnTo>
                    <a:pt x="1236129" y="1397"/>
                  </a:lnTo>
                  <a:lnTo>
                    <a:pt x="1232750" y="0"/>
                  </a:lnTo>
                  <a:lnTo>
                    <a:pt x="1229385" y="1397"/>
                  </a:lnTo>
                  <a:lnTo>
                    <a:pt x="1227988" y="4762"/>
                  </a:lnTo>
                  <a:lnTo>
                    <a:pt x="1229385" y="8128"/>
                  </a:lnTo>
                  <a:lnTo>
                    <a:pt x="1232750" y="9525"/>
                  </a:lnTo>
                  <a:lnTo>
                    <a:pt x="1236129" y="8128"/>
                  </a:lnTo>
                  <a:lnTo>
                    <a:pt x="1237513" y="4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40348" y="7960347"/>
              <a:ext cx="1137551" cy="27735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10821" y="7957940"/>
              <a:ext cx="1794738" cy="2847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39628" y="3382848"/>
              <a:ext cx="1482064" cy="122133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66282" y="3382848"/>
              <a:ext cx="1482064" cy="122133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39628" y="1550847"/>
              <a:ext cx="3008718" cy="1791588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1885155" y="4383887"/>
            <a:ext cx="549275" cy="229870"/>
          </a:xfrm>
          <a:prstGeom prst="rect">
            <a:avLst/>
          </a:prstGeom>
          <a:solidFill>
            <a:srgbClr val="000000">
              <a:alpha val="29998"/>
            </a:srgbClr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450">
              <a:latin typeface="Times New Roman"/>
              <a:cs typeface="Times New Roman"/>
            </a:endParaRPr>
          </a:p>
          <a:p>
            <a:pPr marL="86995">
              <a:lnSpc>
                <a:spcPct val="100000"/>
              </a:lnSpc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Bionic</a:t>
            </a:r>
            <a:r>
              <a:rPr sz="500" spc="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FFFFFF"/>
                </a:solidFill>
                <a:latin typeface="Arial"/>
                <a:cs typeface="Arial"/>
              </a:rPr>
              <a:t>Bar</a:t>
            </a:r>
            <a:r>
              <a:rPr sz="450" spc="-30" baseline="2777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450" baseline="27777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337913" y="4383887"/>
            <a:ext cx="556260" cy="229870"/>
          </a:xfrm>
          <a:prstGeom prst="rect">
            <a:avLst/>
          </a:prstGeom>
          <a:solidFill>
            <a:srgbClr val="000000">
              <a:alpha val="29998"/>
            </a:srgbClr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450">
              <a:latin typeface="Times New Roman"/>
              <a:cs typeface="Times New Roman"/>
            </a:endParaRPr>
          </a:p>
          <a:p>
            <a:pPr marL="86995">
              <a:lnSpc>
                <a:spcPct val="100000"/>
              </a:lnSpc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North</a:t>
            </a:r>
            <a:r>
              <a:rPr sz="500" spc="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Star</a:t>
            </a:r>
            <a:r>
              <a:rPr sz="450" spc="-15" baseline="2777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450" baseline="2777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337913" y="3117634"/>
            <a:ext cx="751840" cy="229870"/>
          </a:xfrm>
          <a:prstGeom prst="rect">
            <a:avLst/>
          </a:prstGeom>
          <a:solidFill>
            <a:srgbClr val="000000">
              <a:alpha val="29998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">
              <a:latin typeface="Times New Roman"/>
              <a:cs typeface="Times New Roman"/>
            </a:endParaRPr>
          </a:p>
          <a:p>
            <a:pPr marL="86995">
              <a:lnSpc>
                <a:spcPct val="100000"/>
              </a:lnSpc>
              <a:spcBef>
                <a:spcPts val="5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RipCord</a:t>
            </a:r>
            <a:r>
              <a:rPr sz="450" baseline="2777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450" spc="337" baseline="277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50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iFLY</a:t>
            </a:r>
            <a:r>
              <a:rPr sz="450" spc="-15" baseline="27777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450" baseline="27777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195028" y="3336600"/>
            <a:ext cx="3302635" cy="1414145"/>
            <a:chOff x="10195028" y="3336600"/>
            <a:chExt cx="3302635" cy="1414145"/>
          </a:xfrm>
        </p:grpSpPr>
        <p:sp>
          <p:nvSpPr>
            <p:cNvPr id="33" name="object 33"/>
            <p:cNvSpPr/>
            <p:nvPr/>
          </p:nvSpPr>
          <p:spPr>
            <a:xfrm>
              <a:off x="10238208" y="3390092"/>
              <a:ext cx="3216275" cy="0"/>
            </a:xfrm>
            <a:custGeom>
              <a:avLst/>
              <a:gdLst/>
              <a:ahLst/>
              <a:cxnLst/>
              <a:rect l="l" t="t" r="r" b="b"/>
              <a:pathLst>
                <a:path w="3216275">
                  <a:moveTo>
                    <a:pt x="0" y="0"/>
                  </a:moveTo>
                  <a:lnTo>
                    <a:pt x="3216275" y="0"/>
                  </a:lnTo>
                </a:path>
              </a:pathLst>
            </a:custGeom>
            <a:ln w="85763">
              <a:solidFill>
                <a:srgbClr val="960E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843986" y="3379780"/>
              <a:ext cx="0" cy="1327785"/>
            </a:xfrm>
            <a:custGeom>
              <a:avLst/>
              <a:gdLst/>
              <a:ahLst/>
              <a:cxnLst/>
              <a:rect l="l" t="t" r="r" b="b"/>
              <a:pathLst>
                <a:path h="1327785">
                  <a:moveTo>
                    <a:pt x="0" y="1327315"/>
                  </a:moveTo>
                  <a:lnTo>
                    <a:pt x="0" y="0"/>
                  </a:lnTo>
                </a:path>
              </a:pathLst>
            </a:custGeom>
            <a:ln w="85763">
              <a:solidFill>
                <a:srgbClr val="960E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0447755" y="5386442"/>
            <a:ext cx="2796540" cy="2399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 marR="227329" indent="55880">
              <a:lnSpc>
                <a:spcPct val="125099"/>
              </a:lnSpc>
              <a:spcBef>
                <a:spcPts val="100"/>
              </a:spcBef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cruise.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7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Arial"/>
                <a:cs typeface="Arial"/>
              </a:rPr>
              <a:t>vacation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days</a:t>
            </a:r>
            <a:r>
              <a:rPr sz="750" spc="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legendary.</a:t>
            </a:r>
            <a:r>
              <a:rPr sz="7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Defy</a:t>
            </a:r>
            <a:r>
              <a:rPr sz="7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gravity</a:t>
            </a:r>
            <a:r>
              <a:rPr sz="7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without</a:t>
            </a:r>
            <a:r>
              <a:rPr sz="7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leaving</a:t>
            </a:r>
            <a:r>
              <a:rPr sz="7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deck</a:t>
            </a:r>
            <a:r>
              <a:rPr sz="7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2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7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750" spc="-10" dirty="0">
                <a:solidFill>
                  <a:srgbClr val="FFFFFF"/>
                </a:solidFill>
                <a:latin typeface="Arial"/>
                <a:cs typeface="Arial"/>
              </a:rPr>
              <a:t>RipCord</a:t>
            </a:r>
            <a:r>
              <a:rPr sz="600" spc="-15" baseline="34722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00" spc="179" baseline="347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50" dirty="0">
                <a:solidFill>
                  <a:srgbClr val="FFFFFF"/>
                </a:solidFill>
                <a:latin typeface="Arial"/>
                <a:cs typeface="Arial"/>
              </a:rPr>
              <a:t>iFLY</a:t>
            </a:r>
            <a:r>
              <a:rPr sz="600" spc="-75" baseline="34722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75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20" dirty="0">
                <a:solidFill>
                  <a:srgbClr val="FFFFFF"/>
                </a:solidFill>
                <a:latin typeface="Arial"/>
                <a:cs typeface="Arial"/>
              </a:rPr>
              <a:t>Hang</a:t>
            </a:r>
            <a:r>
              <a:rPr sz="7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ten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FlowRider</a:t>
            </a:r>
            <a:r>
              <a:rPr sz="600" baseline="34722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00" spc="187" baseline="347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surf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Arial"/>
                <a:cs typeface="Arial"/>
              </a:rPr>
              <a:t>simulator.</a:t>
            </a:r>
            <a:endParaRPr sz="7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Watch</a:t>
            </a:r>
            <a:r>
              <a:rPr sz="7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robot</a:t>
            </a:r>
            <a:r>
              <a:rPr sz="7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mix</a:t>
            </a:r>
            <a:r>
              <a:rPr sz="7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cocktails</a:t>
            </a:r>
            <a:r>
              <a:rPr sz="7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Bionic</a:t>
            </a:r>
            <a:r>
              <a:rPr sz="7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Bar</a:t>
            </a:r>
            <a:r>
              <a:rPr sz="600" baseline="34722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7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7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Arial"/>
                <a:cs typeface="Arial"/>
              </a:rPr>
              <a:t>discover</a:t>
            </a:r>
            <a:endParaRPr sz="750">
              <a:latin typeface="Arial"/>
              <a:cs typeface="Arial"/>
            </a:endParaRPr>
          </a:p>
          <a:p>
            <a:pPr marL="63500" marR="55880" algn="ctr">
              <a:lnSpc>
                <a:spcPct val="125099"/>
              </a:lnSpc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ahh-inspiring</a:t>
            </a:r>
            <a:r>
              <a:rPr sz="7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cuisine</a:t>
            </a:r>
            <a:r>
              <a:rPr sz="7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Wonderland.</a:t>
            </a:r>
            <a:r>
              <a:rPr sz="7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7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while</a:t>
            </a:r>
            <a:r>
              <a:rPr sz="7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island</a:t>
            </a:r>
            <a:r>
              <a:rPr sz="7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Arial"/>
                <a:cs typeface="Arial"/>
              </a:rPr>
              <a:t>hopping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 from</a:t>
            </a:r>
            <a:r>
              <a:rPr sz="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Arial"/>
                <a:cs typeface="Arial"/>
              </a:rPr>
              <a:t>San</a:t>
            </a:r>
            <a:r>
              <a:rPr sz="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25" dirty="0">
                <a:solidFill>
                  <a:srgbClr val="FFFFFF"/>
                </a:solidFill>
                <a:latin typeface="Arial"/>
                <a:cs typeface="Arial"/>
              </a:rPr>
              <a:t>Juan</a:t>
            </a:r>
            <a:r>
              <a:rPr sz="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Thomas</a:t>
            </a:r>
            <a:r>
              <a:rPr sz="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ship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that’s</a:t>
            </a:r>
            <a:r>
              <a:rPr sz="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Arial"/>
                <a:cs typeface="Arial"/>
              </a:rPr>
              <a:t>smart</a:t>
            </a:r>
            <a:endParaRPr sz="7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island</a:t>
            </a:r>
            <a:r>
              <a:rPr sz="7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own.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2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7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600" spc="-15" baseline="34722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75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Anthem</a:t>
            </a:r>
            <a:r>
              <a:rPr sz="1200" b="1" i="1" spc="229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of</a:t>
            </a:r>
            <a:r>
              <a:rPr sz="1200" b="1" i="1" spc="229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Darwin-BoldItalic"/>
                <a:cs typeface="Darwin-BoldItalic"/>
              </a:rPr>
              <a:t>the</a:t>
            </a:r>
            <a:r>
              <a:rPr sz="1200" b="1" i="1" spc="229" dirty="0">
                <a:solidFill>
                  <a:srgbClr val="FFFFFF"/>
                </a:solidFill>
                <a:latin typeface="Darwin-BoldItalic"/>
                <a:cs typeface="Darwin-BoldItalic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Darwin-BoldItalic"/>
                <a:cs typeface="Darwin-BoldItalic"/>
              </a:rPr>
              <a:t>Seas</a:t>
            </a:r>
            <a:r>
              <a:rPr sz="675" b="1" i="1" spc="-15" baseline="80246" dirty="0">
                <a:solidFill>
                  <a:srgbClr val="FFFFFF"/>
                </a:solidFill>
                <a:latin typeface="Darwin-BoldItalic"/>
                <a:cs typeface="Darwin-BoldItalic"/>
              </a:rPr>
              <a:t>®</a:t>
            </a:r>
            <a:endParaRPr sz="675" baseline="80246">
              <a:latin typeface="Darwin-BoldItalic"/>
              <a:cs typeface="Darwin-BoldItalic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1050" b="1" dirty="0">
                <a:solidFill>
                  <a:srgbClr val="FFFFFF"/>
                </a:solidFill>
                <a:latin typeface="Darwin"/>
                <a:cs typeface="Darwin"/>
              </a:rPr>
              <a:t>9</a:t>
            </a:r>
            <a:r>
              <a:rPr sz="1050" b="1" spc="1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50" b="1" spc="60" dirty="0">
                <a:solidFill>
                  <a:srgbClr val="FFFFFF"/>
                </a:solidFill>
                <a:latin typeface="Darwin"/>
                <a:cs typeface="Darwin"/>
              </a:rPr>
              <a:t>NIGHT</a:t>
            </a:r>
            <a:r>
              <a:rPr sz="1050" b="1" spc="1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50" b="1" spc="75" dirty="0">
                <a:solidFill>
                  <a:srgbClr val="FFFFFF"/>
                </a:solidFill>
                <a:latin typeface="Darwin"/>
                <a:cs typeface="Darwin"/>
              </a:rPr>
              <a:t>CANADA</a:t>
            </a:r>
            <a:r>
              <a:rPr sz="1050" b="1" spc="1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50" b="1" spc="50" dirty="0">
                <a:solidFill>
                  <a:srgbClr val="FFFFFF"/>
                </a:solidFill>
                <a:latin typeface="Darwin"/>
                <a:cs typeface="Darwin"/>
              </a:rPr>
              <a:t>AND</a:t>
            </a:r>
            <a:r>
              <a:rPr sz="1050" b="1" spc="17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50" b="1" spc="55" dirty="0">
                <a:solidFill>
                  <a:srgbClr val="FFFFFF"/>
                </a:solidFill>
                <a:latin typeface="Darwin"/>
                <a:cs typeface="Darwin"/>
              </a:rPr>
              <a:t>NEW</a:t>
            </a:r>
            <a:r>
              <a:rPr sz="1050" b="1" spc="1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50" b="1" spc="60" dirty="0">
                <a:solidFill>
                  <a:srgbClr val="FFFFFF"/>
                </a:solidFill>
                <a:latin typeface="Darwin"/>
                <a:cs typeface="Darwin"/>
              </a:rPr>
              <a:t>ENGLAND</a:t>
            </a:r>
            <a:endParaRPr sz="1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050" b="1" spc="55" dirty="0">
                <a:solidFill>
                  <a:srgbClr val="FFFFFF"/>
                </a:solidFill>
                <a:latin typeface="Darwin"/>
                <a:cs typeface="Darwin"/>
              </a:rPr>
              <a:t>12</a:t>
            </a:r>
            <a:r>
              <a:rPr sz="1050" b="1" spc="1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50" b="1" spc="60" dirty="0">
                <a:solidFill>
                  <a:srgbClr val="FFFFFF"/>
                </a:solidFill>
                <a:latin typeface="Darwin"/>
                <a:cs typeface="Darwin"/>
              </a:rPr>
              <a:t>NIGHT</a:t>
            </a:r>
            <a:r>
              <a:rPr sz="1050" b="1" spc="1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50" b="1" spc="75" dirty="0">
                <a:solidFill>
                  <a:srgbClr val="FFFFFF"/>
                </a:solidFill>
                <a:latin typeface="Darwin"/>
                <a:cs typeface="Darwin"/>
              </a:rPr>
              <a:t>SOUTHERN</a:t>
            </a:r>
            <a:r>
              <a:rPr sz="1050" b="1" spc="1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50" b="1" spc="70" dirty="0">
                <a:solidFill>
                  <a:srgbClr val="FFFFFF"/>
                </a:solidFill>
                <a:latin typeface="Darwin"/>
                <a:cs typeface="Darwin"/>
              </a:rPr>
              <a:t>CARIBBEAN</a:t>
            </a:r>
            <a:endParaRPr sz="1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165"/>
              </a:spcBef>
            </a:pP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Sailing</a:t>
            </a:r>
            <a:r>
              <a:rPr sz="7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year-round</a:t>
            </a:r>
            <a:r>
              <a:rPr sz="7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from</a:t>
            </a:r>
            <a:r>
              <a:rPr sz="75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Cape</a:t>
            </a:r>
            <a:r>
              <a:rPr sz="7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Liberty,</a:t>
            </a:r>
            <a:r>
              <a:rPr sz="75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dirty="0">
                <a:solidFill>
                  <a:srgbClr val="FFFFFF"/>
                </a:solidFill>
                <a:latin typeface="Darwin-Light"/>
                <a:cs typeface="Darwin-Light"/>
              </a:rPr>
              <a:t>New</a:t>
            </a:r>
            <a:r>
              <a:rPr sz="750" spc="2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Darwin-Light"/>
                <a:cs typeface="Darwin-Light"/>
              </a:rPr>
              <a:t>Jersey</a:t>
            </a:r>
            <a:endParaRPr sz="75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</a:pPr>
            <a:endParaRPr sz="9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Darwin-Light"/>
              <a:cs typeface="Darwin-Light"/>
            </a:endParaRPr>
          </a:p>
          <a:p>
            <a:pPr marL="4445" algn="ctr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Learn</a:t>
            </a:r>
            <a:r>
              <a:rPr sz="900" b="1" spc="2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more</a:t>
            </a:r>
            <a:r>
              <a:rPr sz="900" b="1" spc="28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dirty="0">
                <a:solidFill>
                  <a:srgbClr val="FFFFFF"/>
                </a:solidFill>
                <a:latin typeface="Darwin"/>
                <a:cs typeface="Darwin"/>
              </a:rPr>
              <a:t>at</a:t>
            </a:r>
            <a:r>
              <a:rPr sz="900" b="1" spc="28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900" b="1" spc="45" dirty="0">
                <a:solidFill>
                  <a:srgbClr val="FFFFFF"/>
                </a:solidFill>
                <a:latin typeface="Darwin"/>
                <a:cs typeface="Darwin"/>
              </a:rPr>
              <a:t>RoyalCaribbean.com</a:t>
            </a:r>
            <a:endParaRPr sz="900">
              <a:latin typeface="Darwin"/>
              <a:cs typeface="Darwin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766050" y="1060450"/>
            <a:ext cx="5612130" cy="7937500"/>
            <a:chOff x="7766050" y="1060450"/>
            <a:chExt cx="5612130" cy="7937500"/>
          </a:xfrm>
        </p:grpSpPr>
        <p:sp>
          <p:nvSpPr>
            <p:cNvPr id="37" name="object 37"/>
            <p:cNvSpPr/>
            <p:nvPr/>
          </p:nvSpPr>
          <p:spPr>
            <a:xfrm>
              <a:off x="10328722" y="7706311"/>
              <a:ext cx="408305" cy="0"/>
            </a:xfrm>
            <a:custGeom>
              <a:avLst/>
              <a:gdLst/>
              <a:ahLst/>
              <a:cxnLst/>
              <a:rect l="l" t="t" r="r" b="b"/>
              <a:pathLst>
                <a:path w="408304">
                  <a:moveTo>
                    <a:pt x="407873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09898" y="7701559"/>
              <a:ext cx="459740" cy="9525"/>
            </a:xfrm>
            <a:custGeom>
              <a:avLst/>
              <a:gdLst/>
              <a:ahLst/>
              <a:cxnLst/>
              <a:rect l="l" t="t" r="r" b="b"/>
              <a:pathLst>
                <a:path w="459740" h="9525">
                  <a:moveTo>
                    <a:pt x="9525" y="4762"/>
                  </a:moveTo>
                  <a:lnTo>
                    <a:pt x="8128" y="1397"/>
                  </a:lnTo>
                  <a:lnTo>
                    <a:pt x="4762" y="0"/>
                  </a:lnTo>
                  <a:lnTo>
                    <a:pt x="1384" y="1397"/>
                  </a:lnTo>
                  <a:lnTo>
                    <a:pt x="0" y="4762"/>
                  </a:lnTo>
                  <a:lnTo>
                    <a:pt x="1384" y="8128"/>
                  </a:lnTo>
                  <a:lnTo>
                    <a:pt x="4762" y="9525"/>
                  </a:lnTo>
                  <a:lnTo>
                    <a:pt x="8128" y="8128"/>
                  </a:lnTo>
                  <a:lnTo>
                    <a:pt x="9525" y="4762"/>
                  </a:lnTo>
                  <a:close/>
                </a:path>
                <a:path w="459740" h="9525">
                  <a:moveTo>
                    <a:pt x="459587" y="4762"/>
                  </a:moveTo>
                  <a:lnTo>
                    <a:pt x="458190" y="1397"/>
                  </a:lnTo>
                  <a:lnTo>
                    <a:pt x="454825" y="0"/>
                  </a:lnTo>
                  <a:lnTo>
                    <a:pt x="451446" y="1397"/>
                  </a:lnTo>
                  <a:lnTo>
                    <a:pt x="450062" y="4762"/>
                  </a:lnTo>
                  <a:lnTo>
                    <a:pt x="451446" y="8128"/>
                  </a:lnTo>
                  <a:lnTo>
                    <a:pt x="454825" y="9525"/>
                  </a:lnTo>
                  <a:lnTo>
                    <a:pt x="458190" y="8128"/>
                  </a:lnTo>
                  <a:lnTo>
                    <a:pt x="459587" y="4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939850" y="7706311"/>
              <a:ext cx="405765" cy="0"/>
            </a:xfrm>
            <a:custGeom>
              <a:avLst/>
              <a:gdLst/>
              <a:ahLst/>
              <a:cxnLst/>
              <a:rect l="l" t="t" r="r" b="b"/>
              <a:pathLst>
                <a:path w="405765">
                  <a:moveTo>
                    <a:pt x="405498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921107" y="7701559"/>
              <a:ext cx="457200" cy="9525"/>
            </a:xfrm>
            <a:custGeom>
              <a:avLst/>
              <a:gdLst/>
              <a:ahLst/>
              <a:cxnLst/>
              <a:rect l="l" t="t" r="r" b="b"/>
              <a:pathLst>
                <a:path w="457200" h="9525">
                  <a:moveTo>
                    <a:pt x="9525" y="4762"/>
                  </a:moveTo>
                  <a:lnTo>
                    <a:pt x="8128" y="1397"/>
                  </a:lnTo>
                  <a:lnTo>
                    <a:pt x="4762" y="0"/>
                  </a:lnTo>
                  <a:lnTo>
                    <a:pt x="1384" y="1397"/>
                  </a:lnTo>
                  <a:lnTo>
                    <a:pt x="0" y="4762"/>
                  </a:lnTo>
                  <a:lnTo>
                    <a:pt x="1384" y="8128"/>
                  </a:lnTo>
                  <a:lnTo>
                    <a:pt x="4762" y="9525"/>
                  </a:lnTo>
                  <a:lnTo>
                    <a:pt x="8128" y="8128"/>
                  </a:lnTo>
                  <a:lnTo>
                    <a:pt x="9525" y="4762"/>
                  </a:lnTo>
                  <a:close/>
                </a:path>
                <a:path w="457200" h="9525">
                  <a:moveTo>
                    <a:pt x="456971" y="4762"/>
                  </a:moveTo>
                  <a:lnTo>
                    <a:pt x="455574" y="1397"/>
                  </a:lnTo>
                  <a:lnTo>
                    <a:pt x="452208" y="0"/>
                  </a:lnTo>
                  <a:lnTo>
                    <a:pt x="448830" y="1397"/>
                  </a:lnTo>
                  <a:lnTo>
                    <a:pt x="447446" y="4762"/>
                  </a:lnTo>
                  <a:lnTo>
                    <a:pt x="448830" y="8128"/>
                  </a:lnTo>
                  <a:lnTo>
                    <a:pt x="452208" y="9525"/>
                  </a:lnTo>
                  <a:lnTo>
                    <a:pt x="455574" y="8128"/>
                  </a:lnTo>
                  <a:lnTo>
                    <a:pt x="456971" y="4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772400" y="1066800"/>
              <a:ext cx="0" cy="7924800"/>
            </a:xfrm>
            <a:custGeom>
              <a:avLst/>
              <a:gdLst/>
              <a:ahLst/>
              <a:cxnLst/>
              <a:rect l="l" t="t" r="r" b="b"/>
              <a:pathLst>
                <a:path h="7924800">
                  <a:moveTo>
                    <a:pt x="0" y="0"/>
                  </a:moveTo>
                  <a:lnTo>
                    <a:pt x="0" y="7924800"/>
                  </a:lnTo>
                </a:path>
              </a:pathLst>
            </a:custGeom>
            <a:ln w="127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02315" y="657831"/>
            <a:ext cx="22593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59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544830" y="657831"/>
            <a:ext cx="992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65" dirty="0">
                <a:solidFill>
                  <a:srgbClr val="061456"/>
                </a:solidFill>
                <a:latin typeface="Darwin-Black"/>
                <a:cs typeface="Darwin-Black"/>
              </a:rPr>
              <a:t>SPREAD</a:t>
            </a:r>
            <a:r>
              <a:rPr sz="1000" b="1" spc="42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5" dirty="0">
                <a:solidFill>
                  <a:srgbClr val="061456"/>
                </a:solidFill>
                <a:latin typeface="Darwin-Black"/>
                <a:cs typeface="Darwin-Black"/>
              </a:rPr>
              <a:t>ADS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927485" y="8858347"/>
            <a:ext cx="14611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8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8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8.375”</a:t>
            </a:r>
            <a:r>
              <a:rPr sz="10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10.75”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663153" y="1523998"/>
            <a:ext cx="861060" cy="274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RipCord</a:t>
            </a:r>
            <a:r>
              <a:rPr sz="675" spc="-1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82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by</a:t>
            </a:r>
            <a:r>
              <a:rPr sz="800" spc="-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iFLY</a:t>
            </a:r>
            <a:r>
              <a:rPr sz="675" spc="-1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endParaRPr sz="675" baseline="30864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31640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663147" y="3427729"/>
            <a:ext cx="768985" cy="3835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r>
              <a:rPr sz="600" b="1" spc="-10" dirty="0">
                <a:solidFill>
                  <a:srgbClr val="4D4D4F"/>
                </a:solidFill>
                <a:latin typeface="Darwin"/>
                <a:cs typeface="Darwin"/>
              </a:rPr>
              <a:t>LEFT:</a:t>
            </a:r>
            <a:endParaRPr sz="600">
              <a:latin typeface="Darwin"/>
              <a:cs typeface="Darwin"/>
            </a:endParaRPr>
          </a:p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North</a:t>
            </a:r>
            <a:r>
              <a:rPr sz="800" spc="6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Star</a:t>
            </a:r>
            <a:r>
              <a:rPr sz="675" spc="-1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endParaRPr sz="675" baseline="30864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31642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663148" y="3923029"/>
            <a:ext cx="771525" cy="3835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0"/>
              </a:spcBef>
            </a:pPr>
            <a:r>
              <a:rPr sz="600" b="1" spc="-10" dirty="0">
                <a:solidFill>
                  <a:srgbClr val="4D4D4F"/>
                </a:solidFill>
                <a:latin typeface="Darwin"/>
                <a:cs typeface="Darwin"/>
              </a:rPr>
              <a:t>RIGHT:</a:t>
            </a:r>
            <a:endParaRPr sz="600">
              <a:latin typeface="Darwin"/>
              <a:cs typeface="Darwin"/>
            </a:endParaRPr>
          </a:p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Bionic</a:t>
            </a:r>
            <a:r>
              <a:rPr sz="800" spc="6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61456"/>
                </a:solidFill>
                <a:latin typeface="Arial"/>
                <a:cs typeface="Arial"/>
              </a:rPr>
              <a:t>Bar</a:t>
            </a:r>
            <a:r>
              <a:rPr sz="675" spc="-30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endParaRPr sz="675" baseline="30864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10982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990772" y="1045209"/>
            <a:ext cx="3133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FlowRider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127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Surf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Simulator</a:t>
            </a:r>
            <a:r>
              <a:rPr sz="800" spc="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and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RipCord</a:t>
            </a:r>
            <a:r>
              <a:rPr sz="675" spc="-1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142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by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061456"/>
                </a:solidFill>
                <a:latin typeface="Arial"/>
                <a:cs typeface="Arial"/>
              </a:rPr>
              <a:t>iFLY</a:t>
            </a:r>
            <a:r>
              <a:rPr sz="675" spc="-52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322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38889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4594172" y="8805164"/>
            <a:ext cx="269240" cy="372745"/>
            <a:chOff x="14594172" y="8805164"/>
            <a:chExt cx="269240" cy="372745"/>
          </a:xfrm>
        </p:grpSpPr>
        <p:sp>
          <p:nvSpPr>
            <p:cNvPr id="51" name="object 51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>
                <a:solidFill>
                  <a:srgbClr val="636466"/>
                </a:solidFill>
              </a:rPr>
              <a:t>61</a:t>
            </a:fld>
            <a:r>
              <a:rPr dirty="0">
                <a:solidFill>
                  <a:srgbClr val="636466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2315" y="657831"/>
            <a:ext cx="33724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1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16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P</a:t>
            </a:r>
            <a:r>
              <a:rPr sz="1000" b="1" spc="-9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AR</a:t>
            </a:r>
            <a:r>
              <a:rPr sz="1000" b="1" spc="-4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TNER</a:t>
            </a:r>
            <a:r>
              <a:rPr sz="1000" b="1" spc="434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C</a:t>
            </a:r>
            <a:r>
              <a:rPr sz="1000" b="1" spc="-4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25" dirty="0">
                <a:solidFill>
                  <a:srgbClr val="061456"/>
                </a:solidFill>
                <a:latin typeface="Darwin-Black"/>
                <a:cs typeface="Darwin-Black"/>
              </a:rPr>
              <a:t>TA</a:t>
            </a:r>
            <a:r>
              <a:rPr sz="700" b="1" spc="25" dirty="0">
                <a:solidFill>
                  <a:srgbClr val="061456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8318" y="1319909"/>
            <a:ext cx="5445125" cy="2312670"/>
          </a:xfrm>
          <a:prstGeom prst="rect">
            <a:avLst/>
          </a:prstGeom>
        </p:spPr>
        <p:txBody>
          <a:bodyPr vert="horz" wrap="square" lIns="0" tIns="334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35"/>
              </a:spcBef>
              <a:tabLst>
                <a:tab pos="2155190" algn="l"/>
              </a:tabLst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P</a:t>
            </a:r>
            <a:r>
              <a:rPr sz="4000" spc="-20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A R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T N E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R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C</a:t>
            </a:r>
            <a:r>
              <a:rPr sz="4000" spc="-9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T</a:t>
            </a:r>
            <a:r>
              <a:rPr sz="4000" spc="-20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A</a:t>
            </a:r>
            <a:r>
              <a:rPr sz="4000" spc="-5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2800" spc="-540" dirty="0">
                <a:solidFill>
                  <a:srgbClr val="061456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Frequently,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we’ll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advertise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Co-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Op</a:t>
            </a:r>
            <a:endParaRPr sz="2000">
              <a:latin typeface="Darwin-Light"/>
              <a:cs typeface="Darwin-Light"/>
            </a:endParaRPr>
          </a:p>
          <a:p>
            <a:pPr marL="12700" marR="5080">
              <a:lnSpc>
                <a:spcPct val="145800"/>
              </a:lnSpc>
            </a:pP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partner.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This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how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execute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partner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-25" dirty="0">
                <a:solidFill>
                  <a:srgbClr val="4D4D4F"/>
                </a:solidFill>
                <a:latin typeface="Darwin-Light"/>
                <a:cs typeface="Darwin-Light"/>
              </a:rPr>
              <a:t>CTA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using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brand’s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preferred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method.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8887" y="4124785"/>
            <a:ext cx="3641090" cy="7835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spc="-25" dirty="0">
                <a:solidFill>
                  <a:srgbClr val="061456"/>
                </a:solidFill>
                <a:latin typeface="Darwin"/>
                <a:cs typeface="Darwin"/>
              </a:rPr>
              <a:t>CTA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900"/>
              </a:lnSpc>
              <a:spcBef>
                <a:spcPts val="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CTA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drive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travel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partner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indicated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25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1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requestor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58887" y="5115385"/>
            <a:ext cx="3636010" cy="7835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Royal</a:t>
            </a:r>
            <a:r>
              <a:rPr sz="1500" b="1" spc="409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Caribbean</a:t>
            </a:r>
            <a:r>
              <a:rPr sz="1500" b="1" spc="41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-20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900"/>
              </a:lnSpc>
              <a:spcBef>
                <a:spcPts val="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Royal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Caribbean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at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bottom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right</a:t>
            </a:r>
            <a:r>
              <a:rPr sz="1250" spc="3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whenever</a:t>
            </a:r>
            <a:r>
              <a:rPr sz="1250" spc="3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possible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58887" y="6105985"/>
            <a:ext cx="5397500" cy="7835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spc="45" dirty="0">
                <a:solidFill>
                  <a:srgbClr val="061456"/>
                </a:solidFill>
                <a:latin typeface="Darwin"/>
                <a:cs typeface="Darwin"/>
              </a:rPr>
              <a:t>Partner</a:t>
            </a:r>
            <a:r>
              <a:rPr sz="15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30" dirty="0">
                <a:solidFill>
                  <a:srgbClr val="061456"/>
                </a:solidFill>
                <a:latin typeface="Darwin"/>
                <a:cs typeface="Darwin"/>
              </a:rPr>
              <a:t>Logos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900"/>
              </a:lnSpc>
              <a:spcBef>
                <a:spcPts val="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Any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partner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logos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accolades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appear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next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Royal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Caribbean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logo,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scaled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equal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20" dirty="0">
                <a:solidFill>
                  <a:srgbClr val="4D4D4F"/>
                </a:solidFill>
                <a:latin typeface="Darwin-Light"/>
                <a:cs typeface="Darwin-Light"/>
              </a:rPr>
              <a:t>size</a:t>
            </a:r>
            <a:endParaRPr sz="1250">
              <a:latin typeface="Darwin-Light"/>
              <a:cs typeface="Darwin-Ligh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772400" y="973442"/>
            <a:ext cx="6036945" cy="8112125"/>
            <a:chOff x="7772400" y="973442"/>
            <a:chExt cx="6036945" cy="8112125"/>
          </a:xfrm>
        </p:grpSpPr>
        <p:sp>
          <p:nvSpPr>
            <p:cNvPr id="16" name="object 16"/>
            <p:cNvSpPr/>
            <p:nvPr/>
          </p:nvSpPr>
          <p:spPr>
            <a:xfrm>
              <a:off x="7772400" y="973441"/>
              <a:ext cx="3011170" cy="4056379"/>
            </a:xfrm>
            <a:custGeom>
              <a:avLst/>
              <a:gdLst/>
              <a:ahLst/>
              <a:cxnLst/>
              <a:rect l="l" t="t" r="r" b="b"/>
              <a:pathLst>
                <a:path w="3011170" h="4056379">
                  <a:moveTo>
                    <a:pt x="3010687" y="0"/>
                  </a:moveTo>
                  <a:lnTo>
                    <a:pt x="0" y="0"/>
                  </a:lnTo>
                  <a:lnTo>
                    <a:pt x="0" y="94322"/>
                  </a:lnTo>
                  <a:lnTo>
                    <a:pt x="0" y="4055757"/>
                  </a:lnTo>
                  <a:lnTo>
                    <a:pt x="3010687" y="4055757"/>
                  </a:lnTo>
                  <a:lnTo>
                    <a:pt x="3010687" y="94322"/>
                  </a:lnTo>
                  <a:lnTo>
                    <a:pt x="3010687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72400" y="5029199"/>
              <a:ext cx="3011170" cy="4056379"/>
            </a:xfrm>
            <a:custGeom>
              <a:avLst/>
              <a:gdLst/>
              <a:ahLst/>
              <a:cxnLst/>
              <a:rect l="l" t="t" r="r" b="b"/>
              <a:pathLst>
                <a:path w="3011170" h="4056379">
                  <a:moveTo>
                    <a:pt x="3010687" y="0"/>
                  </a:moveTo>
                  <a:lnTo>
                    <a:pt x="0" y="0"/>
                  </a:lnTo>
                  <a:lnTo>
                    <a:pt x="0" y="3961434"/>
                  </a:lnTo>
                  <a:lnTo>
                    <a:pt x="0" y="4055757"/>
                  </a:lnTo>
                  <a:lnTo>
                    <a:pt x="3010687" y="4055757"/>
                  </a:lnTo>
                  <a:lnTo>
                    <a:pt x="3010687" y="3961434"/>
                  </a:lnTo>
                  <a:lnTo>
                    <a:pt x="3010687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783087" y="973441"/>
              <a:ext cx="3026410" cy="4056379"/>
            </a:xfrm>
            <a:custGeom>
              <a:avLst/>
              <a:gdLst/>
              <a:ahLst/>
              <a:cxnLst/>
              <a:rect l="l" t="t" r="r" b="b"/>
              <a:pathLst>
                <a:path w="3026409" h="4056379">
                  <a:moveTo>
                    <a:pt x="3025787" y="0"/>
                  </a:moveTo>
                  <a:lnTo>
                    <a:pt x="0" y="0"/>
                  </a:lnTo>
                  <a:lnTo>
                    <a:pt x="0" y="94322"/>
                  </a:lnTo>
                  <a:lnTo>
                    <a:pt x="0" y="4055757"/>
                  </a:lnTo>
                  <a:lnTo>
                    <a:pt x="3025787" y="4055757"/>
                  </a:lnTo>
                  <a:lnTo>
                    <a:pt x="3025787" y="94322"/>
                  </a:lnTo>
                  <a:lnTo>
                    <a:pt x="3025787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783087" y="5029199"/>
              <a:ext cx="3026410" cy="4056379"/>
            </a:xfrm>
            <a:custGeom>
              <a:avLst/>
              <a:gdLst/>
              <a:ahLst/>
              <a:cxnLst/>
              <a:rect l="l" t="t" r="r" b="b"/>
              <a:pathLst>
                <a:path w="3026409" h="4056379">
                  <a:moveTo>
                    <a:pt x="3025787" y="0"/>
                  </a:moveTo>
                  <a:lnTo>
                    <a:pt x="0" y="0"/>
                  </a:lnTo>
                  <a:lnTo>
                    <a:pt x="0" y="3961434"/>
                  </a:lnTo>
                  <a:lnTo>
                    <a:pt x="0" y="4055757"/>
                  </a:lnTo>
                  <a:lnTo>
                    <a:pt x="3025787" y="4055757"/>
                  </a:lnTo>
                  <a:lnTo>
                    <a:pt x="3025787" y="3961434"/>
                  </a:lnTo>
                  <a:lnTo>
                    <a:pt x="3025787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866722" y="1067765"/>
              <a:ext cx="5848350" cy="7922895"/>
            </a:xfrm>
            <a:custGeom>
              <a:avLst/>
              <a:gdLst/>
              <a:ahLst/>
              <a:cxnLst/>
              <a:rect l="l" t="t" r="r" b="b"/>
              <a:pathLst>
                <a:path w="5848350" h="7922895">
                  <a:moveTo>
                    <a:pt x="5847829" y="0"/>
                  </a:moveTo>
                  <a:lnTo>
                    <a:pt x="0" y="0"/>
                  </a:lnTo>
                  <a:lnTo>
                    <a:pt x="0" y="7922869"/>
                  </a:lnTo>
                  <a:lnTo>
                    <a:pt x="5847829" y="7922869"/>
                  </a:lnTo>
                  <a:lnTo>
                    <a:pt x="58478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1045" y="1162088"/>
              <a:ext cx="5659183" cy="773422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867076" y="3416554"/>
              <a:ext cx="3893820" cy="1241425"/>
            </a:xfrm>
            <a:custGeom>
              <a:avLst/>
              <a:gdLst/>
              <a:ahLst/>
              <a:cxnLst/>
              <a:rect l="l" t="t" r="r" b="b"/>
              <a:pathLst>
                <a:path w="3893820" h="1241425">
                  <a:moveTo>
                    <a:pt x="3893527" y="0"/>
                  </a:moveTo>
                  <a:lnTo>
                    <a:pt x="0" y="0"/>
                  </a:lnTo>
                  <a:lnTo>
                    <a:pt x="0" y="1241247"/>
                  </a:lnTo>
                  <a:lnTo>
                    <a:pt x="3893527" y="1241247"/>
                  </a:lnTo>
                  <a:lnTo>
                    <a:pt x="3893527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867076" y="3416553"/>
            <a:ext cx="3893820" cy="1241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4220"/>
              </a:lnSpc>
              <a:tabLst>
                <a:tab pos="1347470" algn="l"/>
              </a:tabLst>
            </a:pPr>
            <a:r>
              <a:rPr sz="4150" dirty="0">
                <a:solidFill>
                  <a:srgbClr val="FFFFFF"/>
                </a:solidFill>
                <a:latin typeface="Kapra Regular"/>
                <a:cs typeface="Kapra Regular"/>
              </a:rPr>
              <a:t>D E E </a:t>
            </a:r>
            <a:r>
              <a:rPr sz="4150" spc="-5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4150" dirty="0">
                <a:solidFill>
                  <a:srgbClr val="FFFFFF"/>
                </a:solidFill>
                <a:latin typeface="Kapra Regular"/>
                <a:cs typeface="Kapra Regular"/>
              </a:rPr>
              <a:t>	D I V </a:t>
            </a:r>
            <a:r>
              <a:rPr sz="41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4150">
              <a:latin typeface="Kapra Regular"/>
              <a:cs typeface="Kapra Regular"/>
            </a:endParaRPr>
          </a:p>
          <a:p>
            <a:pPr marL="1270" algn="ctr">
              <a:lnSpc>
                <a:spcPts val="4610"/>
              </a:lnSpc>
              <a:spcBef>
                <a:spcPts val="945"/>
              </a:spcBef>
              <a:tabLst>
                <a:tab pos="1280795" algn="l"/>
              </a:tabLst>
            </a:pPr>
            <a:r>
              <a:rPr sz="41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415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150" dirty="0">
                <a:solidFill>
                  <a:srgbClr val="FFFFFF"/>
                </a:solidFill>
                <a:latin typeface="Kapra Regular"/>
                <a:cs typeface="Kapra Regular"/>
              </a:rPr>
              <a:t>N T</a:t>
            </a:r>
            <a:r>
              <a:rPr sz="4150" spc="-8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150" spc="-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4150" dirty="0">
                <a:solidFill>
                  <a:srgbClr val="FFFFFF"/>
                </a:solidFill>
                <a:latin typeface="Kapra Regular"/>
                <a:cs typeface="Kapra Regular"/>
              </a:rPr>
              <a:t>	A D V E N T U R </a:t>
            </a:r>
            <a:r>
              <a:rPr sz="41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4150">
              <a:latin typeface="Kapra Regular"/>
              <a:cs typeface="Kapra Regular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432640" y="6174031"/>
            <a:ext cx="4716145" cy="2271395"/>
            <a:chOff x="8432640" y="6174031"/>
            <a:chExt cx="4716145" cy="2271395"/>
          </a:xfrm>
        </p:grpSpPr>
        <p:sp>
          <p:nvSpPr>
            <p:cNvPr id="25" name="object 25"/>
            <p:cNvSpPr/>
            <p:nvPr/>
          </p:nvSpPr>
          <p:spPr>
            <a:xfrm>
              <a:off x="8453526" y="7648399"/>
              <a:ext cx="1048385" cy="0"/>
            </a:xfrm>
            <a:custGeom>
              <a:avLst/>
              <a:gdLst/>
              <a:ahLst/>
              <a:cxnLst/>
              <a:rect l="l" t="t" r="r" b="b"/>
              <a:pathLst>
                <a:path w="1048384">
                  <a:moveTo>
                    <a:pt x="1048016" y="0"/>
                  </a:moveTo>
                  <a:lnTo>
                    <a:pt x="0" y="0"/>
                  </a:lnTo>
                </a:path>
              </a:pathLst>
            </a:custGeom>
            <a:ln w="1047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432635" y="7643164"/>
              <a:ext cx="1105535" cy="10795"/>
            </a:xfrm>
            <a:custGeom>
              <a:avLst/>
              <a:gdLst/>
              <a:ahLst/>
              <a:cxnLst/>
              <a:rect l="l" t="t" r="r" b="b"/>
              <a:pathLst>
                <a:path w="1105534" h="10795">
                  <a:moveTo>
                    <a:pt x="10477" y="5245"/>
                  </a:moveTo>
                  <a:lnTo>
                    <a:pt x="8940" y="1536"/>
                  </a:lnTo>
                  <a:lnTo>
                    <a:pt x="5245" y="0"/>
                  </a:lnTo>
                  <a:lnTo>
                    <a:pt x="1536" y="1536"/>
                  </a:lnTo>
                  <a:lnTo>
                    <a:pt x="0" y="5245"/>
                  </a:lnTo>
                  <a:lnTo>
                    <a:pt x="1536" y="8940"/>
                  </a:lnTo>
                  <a:lnTo>
                    <a:pt x="5245" y="10477"/>
                  </a:lnTo>
                  <a:lnTo>
                    <a:pt x="8940" y="8940"/>
                  </a:lnTo>
                  <a:lnTo>
                    <a:pt x="10477" y="5245"/>
                  </a:lnTo>
                  <a:close/>
                </a:path>
                <a:path w="1105534" h="10795">
                  <a:moveTo>
                    <a:pt x="1105420" y="5245"/>
                  </a:moveTo>
                  <a:lnTo>
                    <a:pt x="1103884" y="1536"/>
                  </a:lnTo>
                  <a:lnTo>
                    <a:pt x="1100188" y="0"/>
                  </a:lnTo>
                  <a:lnTo>
                    <a:pt x="1096479" y="1536"/>
                  </a:lnTo>
                  <a:lnTo>
                    <a:pt x="1094943" y="5245"/>
                  </a:lnTo>
                  <a:lnTo>
                    <a:pt x="1096479" y="8940"/>
                  </a:lnTo>
                  <a:lnTo>
                    <a:pt x="1100188" y="10477"/>
                  </a:lnTo>
                  <a:lnTo>
                    <a:pt x="1103884" y="8940"/>
                  </a:lnTo>
                  <a:lnTo>
                    <a:pt x="1105420" y="5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079725" y="7648398"/>
              <a:ext cx="1048385" cy="0"/>
            </a:xfrm>
            <a:custGeom>
              <a:avLst/>
              <a:gdLst/>
              <a:ahLst/>
              <a:cxnLst/>
              <a:rect l="l" t="t" r="r" b="b"/>
              <a:pathLst>
                <a:path w="1048384">
                  <a:moveTo>
                    <a:pt x="0" y="0"/>
                  </a:moveTo>
                  <a:lnTo>
                    <a:pt x="1048016" y="0"/>
                  </a:lnTo>
                </a:path>
              </a:pathLst>
            </a:custGeom>
            <a:ln w="1047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043195" y="7643164"/>
              <a:ext cx="1105535" cy="10795"/>
            </a:xfrm>
            <a:custGeom>
              <a:avLst/>
              <a:gdLst/>
              <a:ahLst/>
              <a:cxnLst/>
              <a:rect l="l" t="t" r="r" b="b"/>
              <a:pathLst>
                <a:path w="1105534" h="10795">
                  <a:moveTo>
                    <a:pt x="10477" y="5245"/>
                  </a:moveTo>
                  <a:lnTo>
                    <a:pt x="8940" y="1536"/>
                  </a:lnTo>
                  <a:lnTo>
                    <a:pt x="5245" y="0"/>
                  </a:lnTo>
                  <a:lnTo>
                    <a:pt x="1536" y="1536"/>
                  </a:lnTo>
                  <a:lnTo>
                    <a:pt x="0" y="5245"/>
                  </a:lnTo>
                  <a:lnTo>
                    <a:pt x="1536" y="8940"/>
                  </a:lnTo>
                  <a:lnTo>
                    <a:pt x="5245" y="10477"/>
                  </a:lnTo>
                  <a:lnTo>
                    <a:pt x="8940" y="8940"/>
                  </a:lnTo>
                  <a:lnTo>
                    <a:pt x="10477" y="5245"/>
                  </a:lnTo>
                  <a:close/>
                </a:path>
                <a:path w="1105534" h="10795">
                  <a:moveTo>
                    <a:pt x="1105420" y="5245"/>
                  </a:moveTo>
                  <a:lnTo>
                    <a:pt x="1103884" y="1536"/>
                  </a:lnTo>
                  <a:lnTo>
                    <a:pt x="1100188" y="0"/>
                  </a:lnTo>
                  <a:lnTo>
                    <a:pt x="1096479" y="1536"/>
                  </a:lnTo>
                  <a:lnTo>
                    <a:pt x="1094943" y="5245"/>
                  </a:lnTo>
                  <a:lnTo>
                    <a:pt x="1096479" y="8940"/>
                  </a:lnTo>
                  <a:lnTo>
                    <a:pt x="1100188" y="10477"/>
                  </a:lnTo>
                  <a:lnTo>
                    <a:pt x="1103884" y="8940"/>
                  </a:lnTo>
                  <a:lnTo>
                    <a:pt x="1105420" y="5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65876" y="8129219"/>
              <a:ext cx="1282750" cy="31276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78952" y="8402518"/>
              <a:ext cx="619742" cy="3947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930155" y="8346532"/>
              <a:ext cx="904240" cy="0"/>
            </a:xfrm>
            <a:custGeom>
              <a:avLst/>
              <a:gdLst/>
              <a:ahLst/>
              <a:cxnLst/>
              <a:rect l="l" t="t" r="r" b="b"/>
              <a:pathLst>
                <a:path w="904240">
                  <a:moveTo>
                    <a:pt x="0" y="0"/>
                  </a:moveTo>
                  <a:lnTo>
                    <a:pt x="9037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88300" y="8154342"/>
              <a:ext cx="136220" cy="13148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0053814" y="8193959"/>
              <a:ext cx="31750" cy="88265"/>
            </a:xfrm>
            <a:custGeom>
              <a:avLst/>
              <a:gdLst/>
              <a:ahLst/>
              <a:cxnLst/>
              <a:rect l="l" t="t" r="r" b="b"/>
              <a:pathLst>
                <a:path w="31750" h="88265">
                  <a:moveTo>
                    <a:pt x="30861" y="0"/>
                  </a:moveTo>
                  <a:lnTo>
                    <a:pt x="25361" y="1015"/>
                  </a:lnTo>
                  <a:lnTo>
                    <a:pt x="17386" y="1346"/>
                  </a:lnTo>
                  <a:lnTo>
                    <a:pt x="12788" y="1346"/>
                  </a:lnTo>
                  <a:lnTo>
                    <a:pt x="6172" y="901"/>
                  </a:lnTo>
                  <a:lnTo>
                    <a:pt x="330" y="0"/>
                  </a:lnTo>
                  <a:lnTo>
                    <a:pt x="0" y="1231"/>
                  </a:lnTo>
                  <a:lnTo>
                    <a:pt x="10210" y="28422"/>
                  </a:lnTo>
                  <a:lnTo>
                    <a:pt x="10210" y="57734"/>
                  </a:lnTo>
                  <a:lnTo>
                    <a:pt x="330" y="86486"/>
                  </a:lnTo>
                  <a:lnTo>
                    <a:pt x="673" y="87731"/>
                  </a:lnTo>
                  <a:lnTo>
                    <a:pt x="6057" y="86944"/>
                  </a:lnTo>
                  <a:lnTo>
                    <a:pt x="24904" y="87172"/>
                  </a:lnTo>
                  <a:lnTo>
                    <a:pt x="29845" y="87617"/>
                  </a:lnTo>
                  <a:lnTo>
                    <a:pt x="30962" y="87845"/>
                  </a:lnTo>
                  <a:lnTo>
                    <a:pt x="31191" y="86486"/>
                  </a:lnTo>
                  <a:lnTo>
                    <a:pt x="20307" y="57848"/>
                  </a:lnTo>
                  <a:lnTo>
                    <a:pt x="20307" y="28308"/>
                  </a:lnTo>
                  <a:lnTo>
                    <a:pt x="30962" y="1231"/>
                  </a:lnTo>
                  <a:lnTo>
                    <a:pt x="30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41973" y="8193606"/>
              <a:ext cx="80124" cy="8865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59253" y="8193125"/>
              <a:ext cx="73952" cy="8867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17149" y="8192647"/>
              <a:ext cx="91414" cy="8949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658120" y="8192655"/>
              <a:ext cx="194945" cy="89535"/>
            </a:xfrm>
            <a:custGeom>
              <a:avLst/>
              <a:gdLst/>
              <a:ahLst/>
              <a:cxnLst/>
              <a:rect l="l" t="t" r="r" b="b"/>
              <a:pathLst>
                <a:path w="194945" h="89534">
                  <a:moveTo>
                    <a:pt x="51511" y="63715"/>
                  </a:moveTo>
                  <a:lnTo>
                    <a:pt x="33159" y="40106"/>
                  </a:lnTo>
                  <a:lnTo>
                    <a:pt x="26631" y="36283"/>
                  </a:lnTo>
                  <a:lnTo>
                    <a:pt x="24282" y="34607"/>
                  </a:lnTo>
                  <a:lnTo>
                    <a:pt x="16967" y="29654"/>
                  </a:lnTo>
                  <a:lnTo>
                    <a:pt x="14490" y="24028"/>
                  </a:lnTo>
                  <a:lnTo>
                    <a:pt x="14490" y="11328"/>
                  </a:lnTo>
                  <a:lnTo>
                    <a:pt x="17183" y="6502"/>
                  </a:lnTo>
                  <a:lnTo>
                    <a:pt x="22809" y="4025"/>
                  </a:lnTo>
                  <a:lnTo>
                    <a:pt x="24955" y="3238"/>
                  </a:lnTo>
                  <a:lnTo>
                    <a:pt x="28321" y="2667"/>
                  </a:lnTo>
                  <a:lnTo>
                    <a:pt x="42951" y="2667"/>
                  </a:lnTo>
                  <a:lnTo>
                    <a:pt x="45999" y="11785"/>
                  </a:lnTo>
                  <a:lnTo>
                    <a:pt x="48133" y="19202"/>
                  </a:lnTo>
                  <a:lnTo>
                    <a:pt x="48590" y="20662"/>
                  </a:lnTo>
                  <a:lnTo>
                    <a:pt x="49822" y="20205"/>
                  </a:lnTo>
                  <a:lnTo>
                    <a:pt x="49377" y="18859"/>
                  </a:lnTo>
                  <a:lnTo>
                    <a:pt x="48590" y="13804"/>
                  </a:lnTo>
                  <a:lnTo>
                    <a:pt x="47955" y="4025"/>
                  </a:lnTo>
                  <a:lnTo>
                    <a:pt x="47993" y="2667"/>
                  </a:lnTo>
                  <a:lnTo>
                    <a:pt x="48094" y="2222"/>
                  </a:lnTo>
                  <a:lnTo>
                    <a:pt x="48247" y="1549"/>
                  </a:lnTo>
                  <a:lnTo>
                    <a:pt x="47002" y="1104"/>
                  </a:lnTo>
                  <a:lnTo>
                    <a:pt x="46672" y="2222"/>
                  </a:lnTo>
                  <a:lnTo>
                    <a:pt x="42837" y="876"/>
                  </a:lnTo>
                  <a:lnTo>
                    <a:pt x="38455" y="203"/>
                  </a:lnTo>
                  <a:lnTo>
                    <a:pt x="29895" y="203"/>
                  </a:lnTo>
                  <a:lnTo>
                    <a:pt x="6515" y="31902"/>
                  </a:lnTo>
                  <a:lnTo>
                    <a:pt x="10325" y="39204"/>
                  </a:lnTo>
                  <a:lnTo>
                    <a:pt x="21920" y="46520"/>
                  </a:lnTo>
                  <a:lnTo>
                    <a:pt x="37211" y="55168"/>
                  </a:lnTo>
                  <a:lnTo>
                    <a:pt x="42392" y="60909"/>
                  </a:lnTo>
                  <a:lnTo>
                    <a:pt x="42392" y="78219"/>
                  </a:lnTo>
                  <a:lnTo>
                    <a:pt x="39357" y="82715"/>
                  </a:lnTo>
                  <a:lnTo>
                    <a:pt x="33731" y="85305"/>
                  </a:lnTo>
                  <a:lnTo>
                    <a:pt x="31584" y="86309"/>
                  </a:lnTo>
                  <a:lnTo>
                    <a:pt x="26416" y="87439"/>
                  </a:lnTo>
                  <a:lnTo>
                    <a:pt x="22034" y="87439"/>
                  </a:lnTo>
                  <a:lnTo>
                    <a:pt x="1231" y="65963"/>
                  </a:lnTo>
                  <a:lnTo>
                    <a:pt x="787" y="64731"/>
                  </a:lnTo>
                  <a:lnTo>
                    <a:pt x="0" y="65519"/>
                  </a:lnTo>
                  <a:lnTo>
                    <a:pt x="38" y="66306"/>
                  </a:lnTo>
                  <a:lnTo>
                    <a:pt x="2133" y="85636"/>
                  </a:lnTo>
                  <a:lnTo>
                    <a:pt x="1460" y="86652"/>
                  </a:lnTo>
                  <a:lnTo>
                    <a:pt x="3035" y="87668"/>
                  </a:lnTo>
                  <a:lnTo>
                    <a:pt x="3479" y="86423"/>
                  </a:lnTo>
                  <a:lnTo>
                    <a:pt x="9436" y="89268"/>
                  </a:lnTo>
                  <a:lnTo>
                    <a:pt x="14719" y="89496"/>
                  </a:lnTo>
                  <a:lnTo>
                    <a:pt x="27647" y="89496"/>
                  </a:lnTo>
                  <a:lnTo>
                    <a:pt x="50736" y="69608"/>
                  </a:lnTo>
                  <a:lnTo>
                    <a:pt x="51511" y="63715"/>
                  </a:lnTo>
                  <a:close/>
                </a:path>
                <a:path w="194945" h="89534">
                  <a:moveTo>
                    <a:pt x="194856" y="44615"/>
                  </a:moveTo>
                  <a:lnTo>
                    <a:pt x="191274" y="27355"/>
                  </a:lnTo>
                  <a:lnTo>
                    <a:pt x="183794" y="16586"/>
                  </a:lnTo>
                  <a:lnTo>
                    <a:pt x="183794" y="51358"/>
                  </a:lnTo>
                  <a:lnTo>
                    <a:pt x="181978" y="63271"/>
                  </a:lnTo>
                  <a:lnTo>
                    <a:pt x="152971" y="87439"/>
                  </a:lnTo>
                  <a:lnTo>
                    <a:pt x="151511" y="87439"/>
                  </a:lnTo>
                  <a:lnTo>
                    <a:pt x="137045" y="83477"/>
                  </a:lnTo>
                  <a:lnTo>
                    <a:pt x="125298" y="72758"/>
                  </a:lnTo>
                  <a:lnTo>
                    <a:pt x="117398" y="57048"/>
                  </a:lnTo>
                  <a:lnTo>
                    <a:pt x="114515" y="38100"/>
                  </a:lnTo>
                  <a:lnTo>
                    <a:pt x="116382" y="25641"/>
                  </a:lnTo>
                  <a:lnTo>
                    <a:pt x="145999" y="1917"/>
                  </a:lnTo>
                  <a:lnTo>
                    <a:pt x="146672" y="1917"/>
                  </a:lnTo>
                  <a:lnTo>
                    <a:pt x="160731" y="5918"/>
                  </a:lnTo>
                  <a:lnTo>
                    <a:pt x="172567" y="16687"/>
                  </a:lnTo>
                  <a:lnTo>
                    <a:pt x="180746" y="32448"/>
                  </a:lnTo>
                  <a:lnTo>
                    <a:pt x="183794" y="51358"/>
                  </a:lnTo>
                  <a:lnTo>
                    <a:pt x="183794" y="16586"/>
                  </a:lnTo>
                  <a:lnTo>
                    <a:pt x="181419" y="13157"/>
                  </a:lnTo>
                  <a:lnTo>
                    <a:pt x="166636" y="3543"/>
                  </a:lnTo>
                  <a:lnTo>
                    <a:pt x="158203" y="1917"/>
                  </a:lnTo>
                  <a:lnTo>
                    <a:pt x="148247" y="0"/>
                  </a:lnTo>
                  <a:lnTo>
                    <a:pt x="146900" y="0"/>
                  </a:lnTo>
                  <a:lnTo>
                    <a:pt x="106540" y="28422"/>
                  </a:lnTo>
                  <a:lnTo>
                    <a:pt x="103441" y="44843"/>
                  </a:lnTo>
                  <a:lnTo>
                    <a:pt x="107022" y="62014"/>
                  </a:lnTo>
                  <a:lnTo>
                    <a:pt x="116878" y="76225"/>
                  </a:lnTo>
                  <a:lnTo>
                    <a:pt x="131673" y="85915"/>
                  </a:lnTo>
                  <a:lnTo>
                    <a:pt x="150050" y="89496"/>
                  </a:lnTo>
                  <a:lnTo>
                    <a:pt x="152069" y="89496"/>
                  </a:lnTo>
                  <a:lnTo>
                    <a:pt x="191947" y="60528"/>
                  </a:lnTo>
                  <a:lnTo>
                    <a:pt x="194856" y="446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75359" y="8129708"/>
              <a:ext cx="185575" cy="2580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80775" y="8194638"/>
              <a:ext cx="93306" cy="8923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870286" y="826582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11823" y="12801"/>
                  </a:moveTo>
                  <a:lnTo>
                    <a:pt x="9144" y="8686"/>
                  </a:lnTo>
                  <a:lnTo>
                    <a:pt x="10502" y="8458"/>
                  </a:lnTo>
                  <a:lnTo>
                    <a:pt x="11379" y="7620"/>
                  </a:lnTo>
                  <a:lnTo>
                    <a:pt x="11582" y="7429"/>
                  </a:lnTo>
                  <a:lnTo>
                    <a:pt x="11455" y="4356"/>
                  </a:lnTo>
                  <a:lnTo>
                    <a:pt x="10617" y="3314"/>
                  </a:lnTo>
                  <a:lnTo>
                    <a:pt x="10490" y="3314"/>
                  </a:lnTo>
                  <a:lnTo>
                    <a:pt x="10490" y="7340"/>
                  </a:lnTo>
                  <a:lnTo>
                    <a:pt x="9207" y="7620"/>
                  </a:lnTo>
                  <a:lnTo>
                    <a:pt x="6159" y="7620"/>
                  </a:lnTo>
                  <a:lnTo>
                    <a:pt x="6159" y="4305"/>
                  </a:lnTo>
                  <a:lnTo>
                    <a:pt x="8166" y="4305"/>
                  </a:lnTo>
                  <a:lnTo>
                    <a:pt x="9309" y="4356"/>
                  </a:lnTo>
                  <a:lnTo>
                    <a:pt x="10401" y="4584"/>
                  </a:lnTo>
                  <a:lnTo>
                    <a:pt x="10490" y="7340"/>
                  </a:lnTo>
                  <a:lnTo>
                    <a:pt x="10490" y="3314"/>
                  </a:lnTo>
                  <a:lnTo>
                    <a:pt x="5080" y="3302"/>
                  </a:lnTo>
                  <a:lnTo>
                    <a:pt x="5080" y="12801"/>
                  </a:lnTo>
                  <a:lnTo>
                    <a:pt x="6197" y="12814"/>
                  </a:lnTo>
                  <a:lnTo>
                    <a:pt x="6197" y="8686"/>
                  </a:lnTo>
                  <a:lnTo>
                    <a:pt x="7861" y="8686"/>
                  </a:lnTo>
                  <a:lnTo>
                    <a:pt x="10363" y="12814"/>
                  </a:lnTo>
                  <a:lnTo>
                    <a:pt x="11823" y="12801"/>
                  </a:lnTo>
                  <a:close/>
                </a:path>
                <a:path w="16509" h="16509">
                  <a:moveTo>
                    <a:pt x="16230" y="3644"/>
                  </a:moveTo>
                  <a:lnTo>
                    <a:pt x="15392" y="2806"/>
                  </a:lnTo>
                  <a:lnTo>
                    <a:pt x="15392" y="4102"/>
                  </a:lnTo>
                  <a:lnTo>
                    <a:pt x="15392" y="12128"/>
                  </a:lnTo>
                  <a:lnTo>
                    <a:pt x="12128" y="15379"/>
                  </a:lnTo>
                  <a:lnTo>
                    <a:pt x="4102" y="15379"/>
                  </a:lnTo>
                  <a:lnTo>
                    <a:pt x="838" y="12128"/>
                  </a:lnTo>
                  <a:lnTo>
                    <a:pt x="838" y="4102"/>
                  </a:lnTo>
                  <a:lnTo>
                    <a:pt x="4102" y="838"/>
                  </a:lnTo>
                  <a:lnTo>
                    <a:pt x="12128" y="838"/>
                  </a:lnTo>
                  <a:lnTo>
                    <a:pt x="15392" y="4102"/>
                  </a:lnTo>
                  <a:lnTo>
                    <a:pt x="15392" y="2806"/>
                  </a:lnTo>
                  <a:lnTo>
                    <a:pt x="13423" y="838"/>
                  </a:lnTo>
                  <a:lnTo>
                    <a:pt x="12585" y="0"/>
                  </a:lnTo>
                  <a:lnTo>
                    <a:pt x="3632" y="0"/>
                  </a:lnTo>
                  <a:lnTo>
                    <a:pt x="0" y="3644"/>
                  </a:lnTo>
                  <a:lnTo>
                    <a:pt x="0" y="12585"/>
                  </a:lnTo>
                  <a:lnTo>
                    <a:pt x="3632" y="16230"/>
                  </a:lnTo>
                  <a:lnTo>
                    <a:pt x="12585" y="16230"/>
                  </a:lnTo>
                  <a:lnTo>
                    <a:pt x="13436" y="15379"/>
                  </a:lnTo>
                  <a:lnTo>
                    <a:pt x="16230" y="12585"/>
                  </a:lnTo>
                  <a:lnTo>
                    <a:pt x="16230" y="36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54531" y="8129219"/>
              <a:ext cx="628631" cy="31580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453604" y="6385309"/>
              <a:ext cx="1966595" cy="0"/>
            </a:xfrm>
            <a:custGeom>
              <a:avLst/>
              <a:gdLst/>
              <a:ahLst/>
              <a:cxnLst/>
              <a:rect l="l" t="t" r="r" b="b"/>
              <a:pathLst>
                <a:path w="1966595">
                  <a:moveTo>
                    <a:pt x="1966023" y="0"/>
                  </a:moveTo>
                  <a:lnTo>
                    <a:pt x="0" y="0"/>
                  </a:lnTo>
                </a:path>
              </a:pathLst>
            </a:custGeom>
            <a:ln w="1047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432635" y="6380073"/>
              <a:ext cx="2023745" cy="10795"/>
            </a:xfrm>
            <a:custGeom>
              <a:avLst/>
              <a:gdLst/>
              <a:ahLst/>
              <a:cxnLst/>
              <a:rect l="l" t="t" r="r" b="b"/>
              <a:pathLst>
                <a:path w="2023745" h="10795">
                  <a:moveTo>
                    <a:pt x="10477" y="5245"/>
                  </a:moveTo>
                  <a:lnTo>
                    <a:pt x="8940" y="1536"/>
                  </a:lnTo>
                  <a:lnTo>
                    <a:pt x="5232" y="0"/>
                  </a:lnTo>
                  <a:lnTo>
                    <a:pt x="1536" y="1536"/>
                  </a:lnTo>
                  <a:lnTo>
                    <a:pt x="0" y="5245"/>
                  </a:lnTo>
                  <a:lnTo>
                    <a:pt x="1536" y="8940"/>
                  </a:lnTo>
                  <a:lnTo>
                    <a:pt x="5232" y="10477"/>
                  </a:lnTo>
                  <a:lnTo>
                    <a:pt x="8940" y="8940"/>
                  </a:lnTo>
                  <a:lnTo>
                    <a:pt x="10477" y="5245"/>
                  </a:lnTo>
                  <a:close/>
                </a:path>
                <a:path w="2023745" h="10795">
                  <a:moveTo>
                    <a:pt x="2023681" y="5245"/>
                  </a:moveTo>
                  <a:lnTo>
                    <a:pt x="2022144" y="1536"/>
                  </a:lnTo>
                  <a:lnTo>
                    <a:pt x="2018436" y="0"/>
                  </a:lnTo>
                  <a:lnTo>
                    <a:pt x="2014740" y="1536"/>
                  </a:lnTo>
                  <a:lnTo>
                    <a:pt x="2013204" y="5245"/>
                  </a:lnTo>
                  <a:lnTo>
                    <a:pt x="2014740" y="8940"/>
                  </a:lnTo>
                  <a:lnTo>
                    <a:pt x="2018436" y="10477"/>
                  </a:lnTo>
                  <a:lnTo>
                    <a:pt x="2022144" y="8940"/>
                  </a:lnTo>
                  <a:lnTo>
                    <a:pt x="2023681" y="5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130694" y="6385309"/>
              <a:ext cx="1981835" cy="0"/>
            </a:xfrm>
            <a:custGeom>
              <a:avLst/>
              <a:gdLst/>
              <a:ahLst/>
              <a:cxnLst/>
              <a:rect l="l" t="t" r="r" b="b"/>
              <a:pathLst>
                <a:path w="1981834">
                  <a:moveTo>
                    <a:pt x="1981492" y="0"/>
                  </a:moveTo>
                  <a:lnTo>
                    <a:pt x="0" y="0"/>
                  </a:lnTo>
                </a:path>
              </a:pathLst>
            </a:custGeom>
            <a:ln w="10477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109859" y="6380073"/>
              <a:ext cx="2038985" cy="10795"/>
            </a:xfrm>
            <a:custGeom>
              <a:avLst/>
              <a:gdLst/>
              <a:ahLst/>
              <a:cxnLst/>
              <a:rect l="l" t="t" r="r" b="b"/>
              <a:pathLst>
                <a:path w="2038984" h="10795">
                  <a:moveTo>
                    <a:pt x="10477" y="5245"/>
                  </a:moveTo>
                  <a:lnTo>
                    <a:pt x="8940" y="1536"/>
                  </a:lnTo>
                  <a:lnTo>
                    <a:pt x="5232" y="0"/>
                  </a:lnTo>
                  <a:lnTo>
                    <a:pt x="1524" y="1536"/>
                  </a:lnTo>
                  <a:lnTo>
                    <a:pt x="0" y="5245"/>
                  </a:lnTo>
                  <a:lnTo>
                    <a:pt x="1524" y="8940"/>
                  </a:lnTo>
                  <a:lnTo>
                    <a:pt x="5232" y="10477"/>
                  </a:lnTo>
                  <a:lnTo>
                    <a:pt x="8940" y="8940"/>
                  </a:lnTo>
                  <a:lnTo>
                    <a:pt x="10477" y="5245"/>
                  </a:lnTo>
                  <a:close/>
                </a:path>
                <a:path w="2038984" h="10795">
                  <a:moveTo>
                    <a:pt x="2038769" y="5245"/>
                  </a:moveTo>
                  <a:lnTo>
                    <a:pt x="2037232" y="1536"/>
                  </a:lnTo>
                  <a:lnTo>
                    <a:pt x="2033524" y="0"/>
                  </a:lnTo>
                  <a:lnTo>
                    <a:pt x="2029815" y="1536"/>
                  </a:lnTo>
                  <a:lnTo>
                    <a:pt x="2028291" y="5245"/>
                  </a:lnTo>
                  <a:lnTo>
                    <a:pt x="2029815" y="8940"/>
                  </a:lnTo>
                  <a:lnTo>
                    <a:pt x="2033524" y="10477"/>
                  </a:lnTo>
                  <a:lnTo>
                    <a:pt x="2037232" y="8940"/>
                  </a:lnTo>
                  <a:lnTo>
                    <a:pt x="2038769" y="5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571811" y="6174031"/>
              <a:ext cx="422909" cy="422909"/>
            </a:xfrm>
            <a:custGeom>
              <a:avLst/>
              <a:gdLst/>
              <a:ahLst/>
              <a:cxnLst/>
              <a:rect l="l" t="t" r="r" b="b"/>
              <a:pathLst>
                <a:path w="422909" h="422909">
                  <a:moveTo>
                    <a:pt x="192493" y="403771"/>
                  </a:moveTo>
                  <a:lnTo>
                    <a:pt x="211277" y="422554"/>
                  </a:lnTo>
                  <a:lnTo>
                    <a:pt x="229145" y="404698"/>
                  </a:lnTo>
                  <a:lnTo>
                    <a:pt x="204914" y="404698"/>
                  </a:lnTo>
                  <a:lnTo>
                    <a:pt x="198666" y="404367"/>
                  </a:lnTo>
                  <a:lnTo>
                    <a:pt x="192493" y="403771"/>
                  </a:lnTo>
                  <a:close/>
                </a:path>
                <a:path w="422909" h="422909">
                  <a:moveTo>
                    <a:pt x="230060" y="403783"/>
                  </a:moveTo>
                  <a:lnTo>
                    <a:pt x="223875" y="404380"/>
                  </a:lnTo>
                  <a:lnTo>
                    <a:pt x="217614" y="404698"/>
                  </a:lnTo>
                  <a:lnTo>
                    <a:pt x="229145" y="404698"/>
                  </a:lnTo>
                  <a:lnTo>
                    <a:pt x="230060" y="403783"/>
                  </a:lnTo>
                  <a:close/>
                </a:path>
                <a:path w="422909" h="422909">
                  <a:moveTo>
                    <a:pt x="99301" y="323240"/>
                  </a:moveTo>
                  <a:lnTo>
                    <a:pt x="119948" y="364057"/>
                  </a:lnTo>
                  <a:lnTo>
                    <a:pt x="166847" y="383715"/>
                  </a:lnTo>
                  <a:lnTo>
                    <a:pt x="192519" y="388353"/>
                  </a:lnTo>
                  <a:lnTo>
                    <a:pt x="211239" y="369633"/>
                  </a:lnTo>
                  <a:lnTo>
                    <a:pt x="179326" y="366412"/>
                  </a:lnTo>
                  <a:lnTo>
                    <a:pt x="149621" y="357185"/>
                  </a:lnTo>
                  <a:lnTo>
                    <a:pt x="122731" y="342581"/>
                  </a:lnTo>
                  <a:lnTo>
                    <a:pt x="99301" y="323240"/>
                  </a:lnTo>
                  <a:close/>
                </a:path>
                <a:path w="422909" h="422909">
                  <a:moveTo>
                    <a:pt x="323214" y="323278"/>
                  </a:moveTo>
                  <a:lnTo>
                    <a:pt x="299792" y="342601"/>
                  </a:lnTo>
                  <a:lnTo>
                    <a:pt x="272908" y="357190"/>
                  </a:lnTo>
                  <a:lnTo>
                    <a:pt x="243173" y="366415"/>
                  </a:lnTo>
                  <a:lnTo>
                    <a:pt x="211315" y="369633"/>
                  </a:lnTo>
                  <a:lnTo>
                    <a:pt x="230035" y="388353"/>
                  </a:lnTo>
                  <a:lnTo>
                    <a:pt x="255753" y="383707"/>
                  </a:lnTo>
                  <a:lnTo>
                    <a:pt x="280040" y="375507"/>
                  </a:lnTo>
                  <a:lnTo>
                    <a:pt x="302630" y="364039"/>
                  </a:lnTo>
                  <a:lnTo>
                    <a:pt x="323214" y="349618"/>
                  </a:lnTo>
                  <a:lnTo>
                    <a:pt x="323214" y="323278"/>
                  </a:lnTo>
                  <a:close/>
                </a:path>
                <a:path w="422909" h="422909">
                  <a:moveTo>
                    <a:pt x="211277" y="59766"/>
                  </a:moveTo>
                  <a:lnTo>
                    <a:pt x="163425" y="67506"/>
                  </a:lnTo>
                  <a:lnTo>
                    <a:pt x="121826" y="89048"/>
                  </a:lnTo>
                  <a:lnTo>
                    <a:pt x="88998" y="121877"/>
                  </a:lnTo>
                  <a:lnTo>
                    <a:pt x="67455" y="163476"/>
                  </a:lnTo>
                  <a:lnTo>
                    <a:pt x="59723" y="211277"/>
                  </a:lnTo>
                  <a:lnTo>
                    <a:pt x="59853" y="212178"/>
                  </a:lnTo>
                  <a:lnTo>
                    <a:pt x="67455" y="259184"/>
                  </a:lnTo>
                  <a:lnTo>
                    <a:pt x="88998" y="300783"/>
                  </a:lnTo>
                  <a:lnTo>
                    <a:pt x="121826" y="333610"/>
                  </a:lnTo>
                  <a:lnTo>
                    <a:pt x="163425" y="355150"/>
                  </a:lnTo>
                  <a:lnTo>
                    <a:pt x="211277" y="362889"/>
                  </a:lnTo>
                  <a:lnTo>
                    <a:pt x="256980" y="355498"/>
                  </a:lnTo>
                  <a:lnTo>
                    <a:pt x="211277" y="355498"/>
                  </a:lnTo>
                  <a:lnTo>
                    <a:pt x="165708" y="348147"/>
                  </a:lnTo>
                  <a:lnTo>
                    <a:pt x="126131" y="327679"/>
                  </a:lnTo>
                  <a:lnTo>
                    <a:pt x="94922" y="296470"/>
                  </a:lnTo>
                  <a:lnTo>
                    <a:pt x="74456" y="256894"/>
                  </a:lnTo>
                  <a:lnTo>
                    <a:pt x="67188" y="211835"/>
                  </a:lnTo>
                  <a:lnTo>
                    <a:pt x="67114" y="211277"/>
                  </a:lnTo>
                  <a:lnTo>
                    <a:pt x="74457" y="165761"/>
                  </a:lnTo>
                  <a:lnTo>
                    <a:pt x="94925" y="126185"/>
                  </a:lnTo>
                  <a:lnTo>
                    <a:pt x="126134" y="94976"/>
                  </a:lnTo>
                  <a:lnTo>
                    <a:pt x="165710" y="74508"/>
                  </a:lnTo>
                  <a:lnTo>
                    <a:pt x="211277" y="67157"/>
                  </a:lnTo>
                  <a:lnTo>
                    <a:pt x="256973" y="67157"/>
                  </a:lnTo>
                  <a:lnTo>
                    <a:pt x="211277" y="59766"/>
                  </a:lnTo>
                  <a:close/>
                </a:path>
                <a:path w="422909" h="422909">
                  <a:moveTo>
                    <a:pt x="256973" y="67157"/>
                  </a:moveTo>
                  <a:lnTo>
                    <a:pt x="211277" y="67157"/>
                  </a:lnTo>
                  <a:lnTo>
                    <a:pt x="256843" y="74508"/>
                  </a:lnTo>
                  <a:lnTo>
                    <a:pt x="296419" y="94976"/>
                  </a:lnTo>
                  <a:lnTo>
                    <a:pt x="327629" y="126185"/>
                  </a:lnTo>
                  <a:lnTo>
                    <a:pt x="348097" y="165761"/>
                  </a:lnTo>
                  <a:lnTo>
                    <a:pt x="355439" y="211277"/>
                  </a:lnTo>
                  <a:lnTo>
                    <a:pt x="355310" y="212178"/>
                  </a:lnTo>
                  <a:lnTo>
                    <a:pt x="348094" y="256899"/>
                  </a:lnTo>
                  <a:lnTo>
                    <a:pt x="327623" y="296475"/>
                  </a:lnTo>
                  <a:lnTo>
                    <a:pt x="296412" y="327683"/>
                  </a:lnTo>
                  <a:lnTo>
                    <a:pt x="256836" y="348149"/>
                  </a:lnTo>
                  <a:lnTo>
                    <a:pt x="211277" y="355498"/>
                  </a:lnTo>
                  <a:lnTo>
                    <a:pt x="256980" y="355498"/>
                  </a:lnTo>
                  <a:lnTo>
                    <a:pt x="300727" y="333610"/>
                  </a:lnTo>
                  <a:lnTo>
                    <a:pt x="333556" y="300783"/>
                  </a:lnTo>
                  <a:lnTo>
                    <a:pt x="355098" y="259184"/>
                  </a:lnTo>
                  <a:lnTo>
                    <a:pt x="362756" y="211835"/>
                  </a:lnTo>
                  <a:lnTo>
                    <a:pt x="362830" y="211277"/>
                  </a:lnTo>
                  <a:lnTo>
                    <a:pt x="355098" y="163476"/>
                  </a:lnTo>
                  <a:lnTo>
                    <a:pt x="333556" y="121877"/>
                  </a:lnTo>
                  <a:lnTo>
                    <a:pt x="300727" y="89048"/>
                  </a:lnTo>
                  <a:lnTo>
                    <a:pt x="259128" y="67506"/>
                  </a:lnTo>
                  <a:lnTo>
                    <a:pt x="256973" y="67157"/>
                  </a:lnTo>
                  <a:close/>
                </a:path>
                <a:path w="422909" h="422909">
                  <a:moveTo>
                    <a:pt x="192620" y="34289"/>
                  </a:moveTo>
                  <a:lnTo>
                    <a:pt x="142555" y="47128"/>
                  </a:lnTo>
                  <a:lnTo>
                    <a:pt x="99337" y="73037"/>
                  </a:lnTo>
                  <a:lnTo>
                    <a:pt x="99301" y="99326"/>
                  </a:lnTo>
                  <a:lnTo>
                    <a:pt x="73037" y="99326"/>
                  </a:lnTo>
                  <a:lnTo>
                    <a:pt x="58579" y="119946"/>
                  </a:lnTo>
                  <a:lnTo>
                    <a:pt x="47104" y="142547"/>
                  </a:lnTo>
                  <a:lnTo>
                    <a:pt x="38899" y="166849"/>
                  </a:lnTo>
                  <a:lnTo>
                    <a:pt x="34251" y="192570"/>
                  </a:lnTo>
                  <a:lnTo>
                    <a:pt x="52958" y="211277"/>
                  </a:lnTo>
                  <a:lnTo>
                    <a:pt x="34239" y="229996"/>
                  </a:lnTo>
                  <a:lnTo>
                    <a:pt x="38867" y="255710"/>
                  </a:lnTo>
                  <a:lnTo>
                    <a:pt x="47055" y="280008"/>
                  </a:lnTo>
                  <a:lnTo>
                    <a:pt x="58511" y="302607"/>
                  </a:lnTo>
                  <a:lnTo>
                    <a:pt x="72948" y="323227"/>
                  </a:lnTo>
                  <a:lnTo>
                    <a:pt x="99301" y="323227"/>
                  </a:lnTo>
                  <a:lnTo>
                    <a:pt x="79985" y="299806"/>
                  </a:lnTo>
                  <a:lnTo>
                    <a:pt x="65401" y="272926"/>
                  </a:lnTo>
                  <a:lnTo>
                    <a:pt x="56185" y="243221"/>
                  </a:lnTo>
                  <a:lnTo>
                    <a:pt x="53057" y="212178"/>
                  </a:lnTo>
                  <a:lnTo>
                    <a:pt x="52979" y="211277"/>
                  </a:lnTo>
                  <a:lnTo>
                    <a:pt x="61042" y="161292"/>
                  </a:lnTo>
                  <a:lnTo>
                    <a:pt x="83516" y="117836"/>
                  </a:lnTo>
                  <a:lnTo>
                    <a:pt x="117785" y="83567"/>
                  </a:lnTo>
                  <a:lnTo>
                    <a:pt x="161241" y="61093"/>
                  </a:lnTo>
                  <a:lnTo>
                    <a:pt x="211277" y="53022"/>
                  </a:lnTo>
                  <a:lnTo>
                    <a:pt x="291615" y="53022"/>
                  </a:lnTo>
                  <a:lnTo>
                    <a:pt x="211277" y="52958"/>
                  </a:lnTo>
                  <a:lnTo>
                    <a:pt x="192620" y="34289"/>
                  </a:lnTo>
                  <a:close/>
                </a:path>
                <a:path w="422909" h="422909">
                  <a:moveTo>
                    <a:pt x="291615" y="53022"/>
                  </a:moveTo>
                  <a:lnTo>
                    <a:pt x="211277" y="53022"/>
                  </a:lnTo>
                  <a:lnTo>
                    <a:pt x="261312" y="61093"/>
                  </a:lnTo>
                  <a:lnTo>
                    <a:pt x="304769" y="83567"/>
                  </a:lnTo>
                  <a:lnTo>
                    <a:pt x="339038" y="117836"/>
                  </a:lnTo>
                  <a:lnTo>
                    <a:pt x="361511" y="161292"/>
                  </a:lnTo>
                  <a:lnTo>
                    <a:pt x="369574" y="211277"/>
                  </a:lnTo>
                  <a:lnTo>
                    <a:pt x="366369" y="243221"/>
                  </a:lnTo>
                  <a:lnTo>
                    <a:pt x="357152" y="272926"/>
                  </a:lnTo>
                  <a:lnTo>
                    <a:pt x="342568" y="299806"/>
                  </a:lnTo>
                  <a:lnTo>
                    <a:pt x="323253" y="323227"/>
                  </a:lnTo>
                  <a:lnTo>
                    <a:pt x="349592" y="323227"/>
                  </a:lnTo>
                  <a:lnTo>
                    <a:pt x="364031" y="302607"/>
                  </a:lnTo>
                  <a:lnTo>
                    <a:pt x="375492" y="280008"/>
                  </a:lnTo>
                  <a:lnTo>
                    <a:pt x="383684" y="255710"/>
                  </a:lnTo>
                  <a:lnTo>
                    <a:pt x="388315" y="229996"/>
                  </a:lnTo>
                  <a:lnTo>
                    <a:pt x="369595" y="211277"/>
                  </a:lnTo>
                  <a:lnTo>
                    <a:pt x="388302" y="192570"/>
                  </a:lnTo>
                  <a:lnTo>
                    <a:pt x="383656" y="166847"/>
                  </a:lnTo>
                  <a:lnTo>
                    <a:pt x="375450" y="142543"/>
                  </a:lnTo>
                  <a:lnTo>
                    <a:pt x="363974" y="119941"/>
                  </a:lnTo>
                  <a:lnTo>
                    <a:pt x="349516" y="99326"/>
                  </a:lnTo>
                  <a:lnTo>
                    <a:pt x="323214" y="99326"/>
                  </a:lnTo>
                  <a:lnTo>
                    <a:pt x="323214" y="73037"/>
                  </a:lnTo>
                  <a:lnTo>
                    <a:pt x="302585" y="58585"/>
                  </a:lnTo>
                  <a:lnTo>
                    <a:pt x="291615" y="53022"/>
                  </a:lnTo>
                  <a:close/>
                </a:path>
                <a:path w="422909" h="422909">
                  <a:moveTo>
                    <a:pt x="129336" y="231432"/>
                  </a:moveTo>
                  <a:lnTo>
                    <a:pt x="136994" y="293039"/>
                  </a:lnTo>
                  <a:lnTo>
                    <a:pt x="210667" y="320967"/>
                  </a:lnTo>
                  <a:lnTo>
                    <a:pt x="211835" y="320967"/>
                  </a:lnTo>
                  <a:lnTo>
                    <a:pt x="285522" y="293039"/>
                  </a:lnTo>
                  <a:lnTo>
                    <a:pt x="286972" y="281279"/>
                  </a:lnTo>
                  <a:lnTo>
                    <a:pt x="230606" y="281279"/>
                  </a:lnTo>
                  <a:lnTo>
                    <a:pt x="191909" y="281190"/>
                  </a:lnTo>
                  <a:lnTo>
                    <a:pt x="153885" y="281025"/>
                  </a:lnTo>
                  <a:lnTo>
                    <a:pt x="146596" y="273748"/>
                  </a:lnTo>
                  <a:lnTo>
                    <a:pt x="148069" y="268960"/>
                  </a:lnTo>
                  <a:lnTo>
                    <a:pt x="149745" y="262000"/>
                  </a:lnTo>
                  <a:lnTo>
                    <a:pt x="156015" y="257365"/>
                  </a:lnTo>
                  <a:lnTo>
                    <a:pt x="161785" y="253898"/>
                  </a:lnTo>
                  <a:lnTo>
                    <a:pt x="157607" y="251321"/>
                  </a:lnTo>
                  <a:lnTo>
                    <a:pt x="148835" y="245173"/>
                  </a:lnTo>
                  <a:lnTo>
                    <a:pt x="138406" y="237758"/>
                  </a:lnTo>
                  <a:lnTo>
                    <a:pt x="129336" y="231432"/>
                  </a:lnTo>
                  <a:close/>
                </a:path>
                <a:path w="422909" h="422909">
                  <a:moveTo>
                    <a:pt x="293179" y="231393"/>
                  </a:moveTo>
                  <a:lnTo>
                    <a:pt x="284012" y="237792"/>
                  </a:lnTo>
                  <a:lnTo>
                    <a:pt x="273607" y="245198"/>
                  </a:lnTo>
                  <a:lnTo>
                    <a:pt x="264852" y="251338"/>
                  </a:lnTo>
                  <a:lnTo>
                    <a:pt x="260718" y="253885"/>
                  </a:lnTo>
                  <a:lnTo>
                    <a:pt x="266539" y="257378"/>
                  </a:lnTo>
                  <a:lnTo>
                    <a:pt x="272757" y="262013"/>
                  </a:lnTo>
                  <a:lnTo>
                    <a:pt x="274434" y="268973"/>
                  </a:lnTo>
                  <a:lnTo>
                    <a:pt x="275920" y="273761"/>
                  </a:lnTo>
                  <a:lnTo>
                    <a:pt x="268630" y="281076"/>
                  </a:lnTo>
                  <a:lnTo>
                    <a:pt x="230606" y="281279"/>
                  </a:lnTo>
                  <a:lnTo>
                    <a:pt x="286972" y="281279"/>
                  </a:lnTo>
                  <a:lnTo>
                    <a:pt x="291802" y="242715"/>
                  </a:lnTo>
                  <a:lnTo>
                    <a:pt x="293179" y="231393"/>
                  </a:lnTo>
                  <a:close/>
                </a:path>
                <a:path w="422909" h="422909">
                  <a:moveTo>
                    <a:pt x="296151" y="191465"/>
                  </a:moveTo>
                  <a:lnTo>
                    <a:pt x="126364" y="191465"/>
                  </a:lnTo>
                  <a:lnTo>
                    <a:pt x="128092" y="211835"/>
                  </a:lnTo>
                  <a:lnTo>
                    <a:pt x="191935" y="211988"/>
                  </a:lnTo>
                  <a:lnTo>
                    <a:pt x="191909" y="281190"/>
                  </a:lnTo>
                  <a:lnTo>
                    <a:pt x="230606" y="281190"/>
                  </a:lnTo>
                  <a:lnTo>
                    <a:pt x="230581" y="212178"/>
                  </a:lnTo>
                  <a:lnTo>
                    <a:pt x="294411" y="211835"/>
                  </a:lnTo>
                  <a:lnTo>
                    <a:pt x="296151" y="191465"/>
                  </a:lnTo>
                  <a:close/>
                </a:path>
                <a:path w="422909" h="422909">
                  <a:moveTo>
                    <a:pt x="119646" y="121284"/>
                  </a:moveTo>
                  <a:lnTo>
                    <a:pt x="125031" y="181228"/>
                  </a:lnTo>
                  <a:lnTo>
                    <a:pt x="297484" y="181228"/>
                  </a:lnTo>
                  <a:lnTo>
                    <a:pt x="298072" y="174688"/>
                  </a:lnTo>
                  <a:lnTo>
                    <a:pt x="162547" y="174688"/>
                  </a:lnTo>
                  <a:lnTo>
                    <a:pt x="142786" y="160972"/>
                  </a:lnTo>
                  <a:lnTo>
                    <a:pt x="155028" y="147573"/>
                  </a:lnTo>
                  <a:lnTo>
                    <a:pt x="155028" y="146608"/>
                  </a:lnTo>
                  <a:lnTo>
                    <a:pt x="145435" y="140087"/>
                  </a:lnTo>
                  <a:lnTo>
                    <a:pt x="136718" y="133680"/>
                  </a:lnTo>
                  <a:lnTo>
                    <a:pt x="128311" y="127406"/>
                  </a:lnTo>
                  <a:lnTo>
                    <a:pt x="119646" y="121284"/>
                  </a:lnTo>
                  <a:close/>
                </a:path>
                <a:path w="422909" h="422909">
                  <a:moveTo>
                    <a:pt x="211594" y="116484"/>
                  </a:moveTo>
                  <a:lnTo>
                    <a:pt x="210921" y="116484"/>
                  </a:lnTo>
                  <a:lnTo>
                    <a:pt x="203427" y="124054"/>
                  </a:lnTo>
                  <a:lnTo>
                    <a:pt x="188272" y="138838"/>
                  </a:lnTo>
                  <a:lnTo>
                    <a:pt x="180949" y="146202"/>
                  </a:lnTo>
                  <a:lnTo>
                    <a:pt x="192506" y="160781"/>
                  </a:lnTo>
                  <a:lnTo>
                    <a:pt x="192519" y="161480"/>
                  </a:lnTo>
                  <a:lnTo>
                    <a:pt x="162547" y="174688"/>
                  </a:lnTo>
                  <a:lnTo>
                    <a:pt x="259753" y="174688"/>
                  </a:lnTo>
                  <a:lnTo>
                    <a:pt x="230009" y="161480"/>
                  </a:lnTo>
                  <a:lnTo>
                    <a:pt x="229996" y="160781"/>
                  </a:lnTo>
                  <a:lnTo>
                    <a:pt x="241566" y="146202"/>
                  </a:lnTo>
                  <a:lnTo>
                    <a:pt x="234243" y="138838"/>
                  </a:lnTo>
                  <a:lnTo>
                    <a:pt x="219088" y="124054"/>
                  </a:lnTo>
                  <a:lnTo>
                    <a:pt x="211594" y="116484"/>
                  </a:lnTo>
                  <a:close/>
                </a:path>
                <a:path w="422909" h="422909">
                  <a:moveTo>
                    <a:pt x="302869" y="121284"/>
                  </a:moveTo>
                  <a:lnTo>
                    <a:pt x="294206" y="127406"/>
                  </a:lnTo>
                  <a:lnTo>
                    <a:pt x="285802" y="133680"/>
                  </a:lnTo>
                  <a:lnTo>
                    <a:pt x="277086" y="140087"/>
                  </a:lnTo>
                  <a:lnTo>
                    <a:pt x="267487" y="146608"/>
                  </a:lnTo>
                  <a:lnTo>
                    <a:pt x="267487" y="147573"/>
                  </a:lnTo>
                  <a:lnTo>
                    <a:pt x="279946" y="160959"/>
                  </a:lnTo>
                  <a:lnTo>
                    <a:pt x="259753" y="174688"/>
                  </a:lnTo>
                  <a:lnTo>
                    <a:pt x="298072" y="174688"/>
                  </a:lnTo>
                  <a:lnTo>
                    <a:pt x="302869" y="121284"/>
                  </a:lnTo>
                  <a:close/>
                </a:path>
                <a:path w="422909" h="422909">
                  <a:moveTo>
                    <a:pt x="229946" y="34289"/>
                  </a:moveTo>
                  <a:lnTo>
                    <a:pt x="211277" y="52958"/>
                  </a:lnTo>
                  <a:lnTo>
                    <a:pt x="291489" y="52958"/>
                  </a:lnTo>
                  <a:lnTo>
                    <a:pt x="279976" y="47120"/>
                  </a:lnTo>
                  <a:lnTo>
                    <a:pt x="255669" y="38926"/>
                  </a:lnTo>
                  <a:lnTo>
                    <a:pt x="229946" y="34289"/>
                  </a:lnTo>
                  <a:close/>
                </a:path>
                <a:path w="422909" h="422909">
                  <a:moveTo>
                    <a:pt x="211277" y="0"/>
                  </a:moveTo>
                  <a:lnTo>
                    <a:pt x="192392" y="18897"/>
                  </a:lnTo>
                  <a:lnTo>
                    <a:pt x="198564" y="18287"/>
                  </a:lnTo>
                  <a:lnTo>
                    <a:pt x="204825" y="17957"/>
                  </a:lnTo>
                  <a:lnTo>
                    <a:pt x="229222" y="17957"/>
                  </a:lnTo>
                  <a:lnTo>
                    <a:pt x="211277" y="0"/>
                  </a:lnTo>
                  <a:close/>
                </a:path>
                <a:path w="422909" h="422909">
                  <a:moveTo>
                    <a:pt x="229222" y="17957"/>
                  </a:moveTo>
                  <a:lnTo>
                    <a:pt x="217690" y="17957"/>
                  </a:lnTo>
                  <a:lnTo>
                    <a:pt x="223964" y="18287"/>
                  </a:lnTo>
                  <a:lnTo>
                    <a:pt x="230162" y="18897"/>
                  </a:lnTo>
                  <a:lnTo>
                    <a:pt x="229222" y="17957"/>
                  </a:lnTo>
                  <a:close/>
                </a:path>
                <a:path w="422909" h="422909">
                  <a:moveTo>
                    <a:pt x="403720" y="192443"/>
                  </a:moveTo>
                  <a:lnTo>
                    <a:pt x="404329" y="198666"/>
                  </a:lnTo>
                  <a:lnTo>
                    <a:pt x="404660" y="204965"/>
                  </a:lnTo>
                  <a:lnTo>
                    <a:pt x="404647" y="217665"/>
                  </a:lnTo>
                  <a:lnTo>
                    <a:pt x="404329" y="223926"/>
                  </a:lnTo>
                  <a:lnTo>
                    <a:pt x="403732" y="230098"/>
                  </a:lnTo>
                  <a:lnTo>
                    <a:pt x="422554" y="211277"/>
                  </a:lnTo>
                  <a:lnTo>
                    <a:pt x="403720" y="192443"/>
                  </a:lnTo>
                  <a:close/>
                </a:path>
                <a:path w="422909" h="422909">
                  <a:moveTo>
                    <a:pt x="18846" y="192430"/>
                  </a:moveTo>
                  <a:lnTo>
                    <a:pt x="0" y="211277"/>
                  </a:lnTo>
                  <a:lnTo>
                    <a:pt x="18834" y="230111"/>
                  </a:lnTo>
                  <a:lnTo>
                    <a:pt x="18237" y="223939"/>
                  </a:lnTo>
                  <a:lnTo>
                    <a:pt x="17906" y="217665"/>
                  </a:lnTo>
                  <a:lnTo>
                    <a:pt x="17919" y="204952"/>
                  </a:lnTo>
                  <a:lnTo>
                    <a:pt x="18237" y="198653"/>
                  </a:lnTo>
                  <a:lnTo>
                    <a:pt x="18846" y="1924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10226870" y="1272525"/>
            <a:ext cx="1143635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Perfect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Day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CocoCay,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Bahamas</a:t>
            </a:r>
            <a:endParaRPr sz="5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278526" y="8642572"/>
            <a:ext cx="5044440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Venues,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activities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and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itineraries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vary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by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ship.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Contact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your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Virtuoso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travel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advisor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for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complete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details.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Perfect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Day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and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Come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Seek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are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registered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trademarks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of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International.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©2019</a:t>
            </a:r>
            <a:r>
              <a:rPr sz="550" spc="10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Royal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Caribbean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Cruises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Ltd.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Ships’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registry: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FFFFFF"/>
                </a:solidFill>
                <a:latin typeface="GothamCondensed-Book"/>
                <a:cs typeface="GothamCondensed-Book"/>
              </a:rPr>
              <a:t>The</a:t>
            </a:r>
            <a:r>
              <a:rPr sz="550" spc="5" dirty="0">
                <a:solidFill>
                  <a:srgbClr val="FFFFFF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GothamCondensed-Book"/>
                <a:cs typeface="GothamCondensed-Book"/>
              </a:rPr>
              <a:t>Bahamas.</a:t>
            </a:r>
            <a:endParaRPr sz="550">
              <a:latin typeface="GothamCondensed-Book"/>
              <a:cs typeface="GothamCondensed-Book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419938" y="6767743"/>
            <a:ext cx="4749800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cruise.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redefined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onboard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spectacular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ships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sea.</a:t>
            </a:r>
            <a:r>
              <a:rPr sz="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Leave</a:t>
            </a:r>
            <a:endParaRPr sz="8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343671" y="6893504"/>
            <a:ext cx="4921885" cy="992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0" marR="81280" algn="just">
              <a:lnSpc>
                <a:spcPct val="128899"/>
              </a:lnSpc>
              <a:spcBef>
                <a:spcPts val="9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wave</a:t>
            </a:r>
            <a:r>
              <a:rPr sz="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unturned</a:t>
            </a:r>
            <a:r>
              <a:rPr sz="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FlowRider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Conduct</a:t>
            </a:r>
            <a:r>
              <a:rPr sz="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r>
              <a:rPr sz="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experiments</a:t>
            </a:r>
            <a:r>
              <a:rPr sz="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Adventure</a:t>
            </a:r>
            <a:r>
              <a:rPr sz="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Ocean</a:t>
            </a:r>
            <a:r>
              <a:rPr sz="67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675" spc="322" baseline="308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youth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program.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plunge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down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tallest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slide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sea,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Ultimate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Abyss</a:t>
            </a:r>
            <a:r>
              <a:rPr sz="675" spc="-15" baseline="30864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between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endless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adventures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onshore,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everywhere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Kitts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St.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Croix.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Royal</a:t>
            </a:r>
            <a:r>
              <a:rPr sz="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Caribbean</a:t>
            </a:r>
            <a:r>
              <a:rPr sz="675" spc="-15" baseline="30864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Arial"/>
              <a:cs typeface="Arial"/>
            </a:endParaRPr>
          </a:p>
          <a:p>
            <a:pPr marR="11430" algn="ctr">
              <a:lnSpc>
                <a:spcPct val="100000"/>
              </a:lnSpc>
            </a:pP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Contact</a:t>
            </a:r>
            <a:r>
              <a:rPr sz="1000" b="1" spc="3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Your</a:t>
            </a:r>
            <a:r>
              <a:rPr sz="1000" b="1" spc="36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Virtuoso</a:t>
            </a:r>
            <a:r>
              <a:rPr sz="825" b="1" baseline="35353" dirty="0">
                <a:solidFill>
                  <a:srgbClr val="FFFFFF"/>
                </a:solidFill>
                <a:latin typeface="Darwin"/>
                <a:cs typeface="Darwin"/>
              </a:rPr>
              <a:t>®</a:t>
            </a:r>
            <a:r>
              <a:rPr sz="825" b="1" spc="622" baseline="35353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Travel</a:t>
            </a:r>
            <a:r>
              <a:rPr sz="1000" b="1" spc="36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35" dirty="0">
                <a:solidFill>
                  <a:srgbClr val="FFFFFF"/>
                </a:solidFill>
                <a:latin typeface="Darwin"/>
                <a:cs typeface="Darwin"/>
              </a:rPr>
              <a:t>Advisor</a:t>
            </a:r>
            <a:endParaRPr sz="1000">
              <a:latin typeface="Darwin"/>
              <a:cs typeface="Darwin"/>
            </a:endParaRPr>
          </a:p>
          <a:p>
            <a:pPr marR="11430" algn="ctr">
              <a:lnSpc>
                <a:spcPct val="100000"/>
              </a:lnSpc>
              <a:spcBef>
                <a:spcPts val="120"/>
              </a:spcBef>
            </a:pP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to</a:t>
            </a:r>
            <a:r>
              <a:rPr sz="1000" b="1" spc="2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learn</a:t>
            </a:r>
            <a:r>
              <a:rPr sz="1000" b="1" spc="2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about</a:t>
            </a:r>
            <a:r>
              <a:rPr sz="1000" b="1" spc="3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45" dirty="0">
                <a:solidFill>
                  <a:srgbClr val="FFFFFF"/>
                </a:solidFill>
                <a:latin typeface="Darwin"/>
                <a:cs typeface="Darwin"/>
              </a:rPr>
              <a:t>Virtuoso</a:t>
            </a:r>
            <a:r>
              <a:rPr sz="1000" b="1" spc="29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FFFFF"/>
                </a:solidFill>
                <a:latin typeface="Darwin"/>
                <a:cs typeface="Darwin"/>
              </a:rPr>
              <a:t>Exclusive</a:t>
            </a:r>
            <a:r>
              <a:rPr sz="1000" b="1" spc="30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000" b="1" spc="40" dirty="0">
                <a:solidFill>
                  <a:srgbClr val="FFFFFF"/>
                </a:solidFill>
                <a:latin typeface="Darwin"/>
                <a:cs typeface="Darwin"/>
              </a:rPr>
              <a:t>Benefits.</a:t>
            </a:r>
            <a:endParaRPr sz="1000">
              <a:latin typeface="Darwin"/>
              <a:cs typeface="Darwin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8433273" y="8119899"/>
            <a:ext cx="6430010" cy="1057910"/>
            <a:chOff x="8433273" y="8119899"/>
            <a:chExt cx="6430010" cy="1057910"/>
          </a:xfrm>
        </p:grpSpPr>
        <p:pic>
          <p:nvPicPr>
            <p:cNvPr id="52" name="object 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33273" y="8119899"/>
              <a:ext cx="1094623" cy="33347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629636" y="8805163"/>
              <a:ext cx="198119" cy="219847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7768088" y="9158597"/>
            <a:ext cx="12261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8”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10.75”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384414" y="776597"/>
            <a:ext cx="24415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Perfect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61456"/>
                </a:solidFill>
                <a:latin typeface="Arial"/>
                <a:cs typeface="Arial"/>
              </a:rPr>
              <a:t>Day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at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061456"/>
                </a:solidFill>
                <a:latin typeface="Arial"/>
                <a:cs typeface="Arial"/>
              </a:rPr>
              <a:t>CocoCay,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Bahamas</a:t>
            </a:r>
            <a:r>
              <a:rPr sz="800" spc="24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4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38640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642275" y="9224771"/>
            <a:ext cx="1943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5" dirty="0">
                <a:solidFill>
                  <a:srgbClr val="636466"/>
                </a:solidFill>
                <a:latin typeface="Darwin-Light"/>
                <a:cs typeface="Darwin-Light"/>
              </a:rPr>
              <a:t>62 </a:t>
            </a:r>
            <a:endParaRPr sz="900">
              <a:latin typeface="Darwin-Light"/>
              <a:cs typeface="Darwin-Ligh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2315" y="657831"/>
            <a:ext cx="33724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4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1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16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P</a:t>
            </a:r>
            <a:r>
              <a:rPr sz="1000" b="1" spc="-9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AR</a:t>
            </a:r>
            <a:r>
              <a:rPr sz="1000" b="1" spc="-4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TNER</a:t>
            </a:r>
            <a:r>
              <a:rPr sz="1000" b="1" spc="434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C</a:t>
            </a:r>
            <a:r>
              <a:rPr sz="1000" b="1" spc="-4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25" dirty="0">
                <a:solidFill>
                  <a:srgbClr val="061456"/>
                </a:solidFill>
                <a:latin typeface="Darwin-Black"/>
                <a:cs typeface="Darwin-Black"/>
              </a:rPr>
              <a:t>TA</a:t>
            </a:r>
            <a:r>
              <a:rPr sz="700" b="1" spc="25" dirty="0">
                <a:solidFill>
                  <a:srgbClr val="061456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391431" y="8346947"/>
            <a:ext cx="649605" cy="325755"/>
            <a:chOff x="11391431" y="8346947"/>
            <a:chExt cx="649605" cy="325755"/>
          </a:xfrm>
        </p:grpSpPr>
        <p:sp>
          <p:nvSpPr>
            <p:cNvPr id="12" name="object 12"/>
            <p:cNvSpPr/>
            <p:nvPr/>
          </p:nvSpPr>
          <p:spPr>
            <a:xfrm>
              <a:off x="11455790" y="8359647"/>
              <a:ext cx="506730" cy="300355"/>
            </a:xfrm>
            <a:custGeom>
              <a:avLst/>
              <a:gdLst/>
              <a:ahLst/>
              <a:cxnLst/>
              <a:rect l="l" t="t" r="r" b="b"/>
              <a:pathLst>
                <a:path w="506729" h="300354">
                  <a:moveTo>
                    <a:pt x="15187" y="0"/>
                  </a:moveTo>
                  <a:lnTo>
                    <a:pt x="0" y="173327"/>
                  </a:lnTo>
                  <a:lnTo>
                    <a:pt x="20468" y="262332"/>
                  </a:lnTo>
                  <a:lnTo>
                    <a:pt x="99570" y="295124"/>
                  </a:lnTo>
                  <a:lnTo>
                    <a:pt x="260284" y="299808"/>
                  </a:lnTo>
                  <a:lnTo>
                    <a:pt x="416251" y="252963"/>
                  </a:lnTo>
                  <a:lnTo>
                    <a:pt x="487433" y="149904"/>
                  </a:lnTo>
                  <a:lnTo>
                    <a:pt x="506318" y="46845"/>
                  </a:lnTo>
                  <a:lnTo>
                    <a:pt x="505394" y="0"/>
                  </a:lnTo>
                </a:path>
              </a:pathLst>
            </a:custGeom>
            <a:ln w="25400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404131" y="8359647"/>
              <a:ext cx="119380" cy="71120"/>
            </a:xfrm>
            <a:custGeom>
              <a:avLst/>
              <a:gdLst/>
              <a:ahLst/>
              <a:cxnLst/>
              <a:rect l="l" t="t" r="r" b="b"/>
              <a:pathLst>
                <a:path w="119379" h="71120">
                  <a:moveTo>
                    <a:pt x="119227" y="70840"/>
                  </a:moveTo>
                  <a:lnTo>
                    <a:pt x="66840" y="0"/>
                  </a:lnTo>
                  <a:lnTo>
                    <a:pt x="0" y="57391"/>
                  </a:lnTo>
                </a:path>
              </a:pathLst>
            </a:custGeom>
            <a:ln w="25400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908794" y="8359650"/>
              <a:ext cx="119380" cy="71120"/>
            </a:xfrm>
            <a:custGeom>
              <a:avLst/>
              <a:gdLst/>
              <a:ahLst/>
              <a:cxnLst/>
              <a:rect l="l" t="t" r="r" b="b"/>
              <a:pathLst>
                <a:path w="119379" h="71120">
                  <a:moveTo>
                    <a:pt x="119227" y="57391"/>
                  </a:moveTo>
                  <a:lnTo>
                    <a:pt x="52387" y="0"/>
                  </a:lnTo>
                  <a:lnTo>
                    <a:pt x="0" y="70840"/>
                  </a:lnTo>
                </a:path>
              </a:pathLst>
            </a:custGeom>
            <a:ln w="25400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643031" y="8654732"/>
            <a:ext cx="1466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F7921E"/>
                </a:solidFill>
                <a:latin typeface="Darwin"/>
                <a:cs typeface="Darwin"/>
              </a:rPr>
              <a:t>=</a:t>
            </a:r>
            <a:endParaRPr sz="1700">
              <a:latin typeface="Darwin"/>
              <a:cs typeface="Darwi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071637" y="1270050"/>
            <a:ext cx="5899785" cy="7209155"/>
            <a:chOff x="8071637" y="1270050"/>
            <a:chExt cx="5899785" cy="7209155"/>
          </a:xfrm>
        </p:grpSpPr>
        <p:sp>
          <p:nvSpPr>
            <p:cNvPr id="17" name="object 17"/>
            <p:cNvSpPr/>
            <p:nvPr/>
          </p:nvSpPr>
          <p:spPr>
            <a:xfrm>
              <a:off x="8071637" y="5858420"/>
              <a:ext cx="5899785" cy="2298065"/>
            </a:xfrm>
            <a:custGeom>
              <a:avLst/>
              <a:gdLst/>
              <a:ahLst/>
              <a:cxnLst/>
              <a:rect l="l" t="t" r="r" b="b"/>
              <a:pathLst>
                <a:path w="5899784" h="2298065">
                  <a:moveTo>
                    <a:pt x="10058" y="0"/>
                  </a:moveTo>
                  <a:lnTo>
                    <a:pt x="0" y="0"/>
                  </a:lnTo>
                  <a:lnTo>
                    <a:pt x="0" y="2297506"/>
                  </a:lnTo>
                  <a:lnTo>
                    <a:pt x="10058" y="2297506"/>
                  </a:lnTo>
                  <a:lnTo>
                    <a:pt x="10058" y="0"/>
                  </a:lnTo>
                  <a:close/>
                </a:path>
                <a:path w="5899784" h="2298065">
                  <a:moveTo>
                    <a:pt x="5899162" y="0"/>
                  </a:moveTo>
                  <a:lnTo>
                    <a:pt x="1491983" y="0"/>
                  </a:lnTo>
                  <a:lnTo>
                    <a:pt x="1491983" y="2297506"/>
                  </a:lnTo>
                  <a:lnTo>
                    <a:pt x="5899162" y="2297506"/>
                  </a:lnTo>
                  <a:lnTo>
                    <a:pt x="5899162" y="0"/>
                  </a:lnTo>
                  <a:close/>
                </a:path>
              </a:pathLst>
            </a:custGeom>
            <a:solidFill>
              <a:srgbClr val="C7C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081695" y="5858421"/>
              <a:ext cx="1482090" cy="2298065"/>
            </a:xfrm>
            <a:custGeom>
              <a:avLst/>
              <a:gdLst/>
              <a:ahLst/>
              <a:cxnLst/>
              <a:rect l="l" t="t" r="r" b="b"/>
              <a:pathLst>
                <a:path w="1482090" h="2298065">
                  <a:moveTo>
                    <a:pt x="1481924" y="0"/>
                  </a:moveTo>
                  <a:lnTo>
                    <a:pt x="0" y="0"/>
                  </a:lnTo>
                  <a:lnTo>
                    <a:pt x="0" y="2297506"/>
                  </a:lnTo>
                  <a:lnTo>
                    <a:pt x="1481924" y="2297506"/>
                  </a:lnTo>
                  <a:lnTo>
                    <a:pt x="1481924" y="0"/>
                  </a:lnTo>
                  <a:close/>
                </a:path>
              </a:pathLst>
            </a:custGeom>
            <a:solidFill>
              <a:srgbClr val="B1B4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71637" y="1270050"/>
              <a:ext cx="5899785" cy="4588510"/>
            </a:xfrm>
            <a:custGeom>
              <a:avLst/>
              <a:gdLst/>
              <a:ahLst/>
              <a:cxnLst/>
              <a:rect l="l" t="t" r="r" b="b"/>
              <a:pathLst>
                <a:path w="5899784" h="4588510">
                  <a:moveTo>
                    <a:pt x="5899162" y="0"/>
                  </a:moveTo>
                  <a:lnTo>
                    <a:pt x="0" y="0"/>
                  </a:lnTo>
                  <a:lnTo>
                    <a:pt x="0" y="4588370"/>
                  </a:lnTo>
                  <a:lnTo>
                    <a:pt x="5899162" y="4588370"/>
                  </a:lnTo>
                  <a:lnTo>
                    <a:pt x="5899162" y="0"/>
                  </a:lnTo>
                  <a:close/>
                </a:path>
              </a:pathLst>
            </a:custGeom>
            <a:solidFill>
              <a:srgbClr val="DCD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84340" y="8408747"/>
              <a:ext cx="1430655" cy="0"/>
            </a:xfrm>
            <a:custGeom>
              <a:avLst/>
              <a:gdLst/>
              <a:ahLst/>
              <a:cxnLst/>
              <a:rect l="l" t="t" r="r" b="b"/>
              <a:pathLst>
                <a:path w="1430654">
                  <a:moveTo>
                    <a:pt x="1430502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514842" y="8351597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25400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84343" y="8351597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25400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59742" y="7523352"/>
              <a:ext cx="1662112" cy="40525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7999676" y="8542935"/>
            <a:ext cx="1605280" cy="41338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Visuals</a:t>
            </a:r>
            <a:r>
              <a:rPr sz="10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0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occupy</a:t>
            </a:r>
            <a:endParaRPr sz="1000">
              <a:latin typeface="Darwin-Light"/>
              <a:cs typeface="Darwin-Light"/>
            </a:endParaRPr>
          </a:p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000" b="1" dirty="0">
                <a:solidFill>
                  <a:srgbClr val="4D4D4F"/>
                </a:solidFill>
                <a:latin typeface="Darwin"/>
                <a:cs typeface="Darwin"/>
              </a:rPr>
              <a:t>up</a:t>
            </a:r>
            <a:r>
              <a:rPr sz="1000" b="1" spc="18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4D4D4F"/>
                </a:solidFill>
                <a:latin typeface="Darwin"/>
                <a:cs typeface="Darwin"/>
              </a:rPr>
              <a:t>to</a:t>
            </a:r>
            <a:r>
              <a:rPr sz="1000" b="1" spc="18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4D4D4F"/>
                </a:solidFill>
                <a:latin typeface="Darwin"/>
                <a:cs typeface="Darwin"/>
              </a:rPr>
              <a:t>1/4</a:t>
            </a:r>
            <a:r>
              <a:rPr sz="1000" b="1" spc="18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4D4D4F"/>
                </a:solidFill>
                <a:latin typeface="Darwin"/>
                <a:cs typeface="Darwin"/>
              </a:rPr>
              <a:t>of</a:t>
            </a:r>
            <a:r>
              <a:rPr sz="1000" b="1" spc="18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4D4D4F"/>
                </a:solidFill>
                <a:latin typeface="Darwin"/>
                <a:cs typeface="Darwin"/>
              </a:rPr>
              <a:t>partner</a:t>
            </a:r>
            <a:r>
              <a:rPr sz="1000" b="1" spc="180" dirty="0">
                <a:solidFill>
                  <a:srgbClr val="4D4D4F"/>
                </a:solidFill>
                <a:latin typeface="Darwin"/>
                <a:cs typeface="Darwin"/>
              </a:rPr>
              <a:t> </a:t>
            </a:r>
            <a:r>
              <a:rPr sz="1000" b="1" spc="-10" dirty="0">
                <a:solidFill>
                  <a:srgbClr val="4D4D4F"/>
                </a:solidFill>
                <a:latin typeface="Darwin"/>
                <a:cs typeface="Darwin"/>
              </a:rPr>
              <a:t>space</a:t>
            </a:r>
            <a:endParaRPr sz="1000">
              <a:latin typeface="Darwin"/>
              <a:cs typeface="Darwi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70433" y="8278433"/>
            <a:ext cx="1646555" cy="80073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Logos</a:t>
            </a:r>
            <a:r>
              <a:rPr sz="1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equal</a:t>
            </a:r>
            <a:r>
              <a:rPr sz="1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size.</a:t>
            </a:r>
            <a:endParaRPr sz="1000">
              <a:latin typeface="Darwin-Light"/>
              <a:cs typeface="Darwin-Light"/>
            </a:endParaRPr>
          </a:p>
          <a:p>
            <a:pPr marL="12700" marR="84455">
              <a:lnSpc>
                <a:spcPct val="127200"/>
              </a:lnSpc>
            </a:pPr>
            <a:r>
              <a:rPr sz="1000" i="1" dirty="0">
                <a:solidFill>
                  <a:srgbClr val="4D4D4F"/>
                </a:solidFill>
                <a:latin typeface="Darwin-LightItalic"/>
                <a:cs typeface="Darwin-LightItalic"/>
              </a:rPr>
              <a:t>The</a:t>
            </a:r>
            <a:r>
              <a:rPr sz="1000" i="1" spc="28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000" i="1" dirty="0">
                <a:solidFill>
                  <a:srgbClr val="4D4D4F"/>
                </a:solidFill>
                <a:latin typeface="Darwin-LightItalic"/>
                <a:cs typeface="Darwin-LightItalic"/>
              </a:rPr>
              <a:t>Royal</a:t>
            </a:r>
            <a:r>
              <a:rPr sz="1000" i="1" spc="28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000" i="1" dirty="0">
                <a:solidFill>
                  <a:srgbClr val="4D4D4F"/>
                </a:solidFill>
                <a:latin typeface="Darwin-LightItalic"/>
                <a:cs typeface="Darwin-LightItalic"/>
              </a:rPr>
              <a:t>Caribbean</a:t>
            </a:r>
            <a:r>
              <a:rPr sz="1000" i="1" spc="28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000" i="1" spc="-20" dirty="0">
                <a:solidFill>
                  <a:srgbClr val="4D4D4F"/>
                </a:solidFill>
                <a:latin typeface="Darwin-LightItalic"/>
                <a:cs typeface="Darwin-LightItalic"/>
              </a:rPr>
              <a:t>logo </a:t>
            </a:r>
            <a:r>
              <a:rPr sz="1000" i="1" dirty="0">
                <a:solidFill>
                  <a:srgbClr val="4D4D4F"/>
                </a:solidFill>
                <a:latin typeface="Darwin-LightItalic"/>
                <a:cs typeface="Darwin-LightItalic"/>
              </a:rPr>
              <a:t>should</a:t>
            </a:r>
            <a:r>
              <a:rPr sz="1000" i="1" spc="24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000" i="1" dirty="0">
                <a:solidFill>
                  <a:srgbClr val="4D4D4F"/>
                </a:solidFill>
                <a:latin typeface="Darwin-LightItalic"/>
                <a:cs typeface="Darwin-LightItalic"/>
              </a:rPr>
              <a:t>not</a:t>
            </a:r>
            <a:r>
              <a:rPr sz="1000" i="1" spc="24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000" i="1" dirty="0">
                <a:solidFill>
                  <a:srgbClr val="4D4D4F"/>
                </a:solidFill>
                <a:latin typeface="Darwin-LightItalic"/>
                <a:cs typeface="Darwin-LightItalic"/>
              </a:rPr>
              <a:t>exceed</a:t>
            </a:r>
            <a:r>
              <a:rPr sz="1000" i="1" spc="24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000" i="1" dirty="0">
                <a:solidFill>
                  <a:srgbClr val="4D4D4F"/>
                </a:solidFill>
                <a:latin typeface="Darwin-LightItalic"/>
                <a:cs typeface="Darwin-LightItalic"/>
              </a:rPr>
              <a:t>1/3</a:t>
            </a:r>
            <a:r>
              <a:rPr sz="1000" i="1" spc="24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000" i="1" spc="-25" dirty="0">
                <a:solidFill>
                  <a:srgbClr val="4D4D4F"/>
                </a:solidFill>
                <a:latin typeface="Darwin-LightItalic"/>
                <a:cs typeface="Darwin-LightItalic"/>
              </a:rPr>
              <a:t>the </a:t>
            </a:r>
            <a:r>
              <a:rPr sz="1000" i="1" dirty="0">
                <a:solidFill>
                  <a:srgbClr val="4D4D4F"/>
                </a:solidFill>
                <a:latin typeface="Darwin-LightItalic"/>
                <a:cs typeface="Darwin-LightItalic"/>
              </a:rPr>
              <a:t>width</a:t>
            </a:r>
            <a:r>
              <a:rPr sz="1000" i="1" spc="185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000" i="1" dirty="0">
                <a:solidFill>
                  <a:srgbClr val="4D4D4F"/>
                </a:solidFill>
                <a:latin typeface="Darwin-LightItalic"/>
                <a:cs typeface="Darwin-LightItalic"/>
              </a:rPr>
              <a:t>of</a:t>
            </a:r>
            <a:r>
              <a:rPr sz="1000" i="1" spc="19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000" i="1" dirty="0">
                <a:solidFill>
                  <a:srgbClr val="4D4D4F"/>
                </a:solidFill>
                <a:latin typeface="Darwin-LightItalic"/>
                <a:cs typeface="Darwin-LightItalic"/>
              </a:rPr>
              <a:t>the</a:t>
            </a:r>
            <a:r>
              <a:rPr sz="1000" i="1" spc="190" dirty="0">
                <a:solidFill>
                  <a:srgbClr val="4D4D4F"/>
                </a:solidFill>
                <a:latin typeface="Darwin-LightItalic"/>
                <a:cs typeface="Darwin-LightItalic"/>
              </a:rPr>
              <a:t> </a:t>
            </a:r>
            <a:r>
              <a:rPr sz="1000" i="1" spc="-10" dirty="0">
                <a:solidFill>
                  <a:srgbClr val="4D4D4F"/>
                </a:solidFill>
                <a:latin typeface="Darwin-LightItalic"/>
                <a:cs typeface="Darwin-LightItalic"/>
              </a:rPr>
              <a:t>creative.</a:t>
            </a:r>
            <a:endParaRPr sz="1000">
              <a:latin typeface="Darwin-LightItalic"/>
              <a:cs typeface="Darwin-LightItal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77170" y="7523353"/>
            <a:ext cx="1662430" cy="405765"/>
          </a:xfrm>
          <a:prstGeom prst="rect">
            <a:avLst/>
          </a:prstGeom>
          <a:solidFill>
            <a:srgbClr val="636466"/>
          </a:solidFill>
        </p:spPr>
        <p:txBody>
          <a:bodyPr vert="horz" wrap="square" lIns="0" tIns="74930" rIns="0" bIns="0" rtlCol="0">
            <a:spAutoFit/>
          </a:bodyPr>
          <a:lstStyle/>
          <a:p>
            <a:pPr marL="213360">
              <a:lnSpc>
                <a:spcPct val="100000"/>
              </a:lnSpc>
              <a:spcBef>
                <a:spcPts val="590"/>
              </a:spcBef>
            </a:pPr>
            <a:r>
              <a:rPr sz="1550" b="1" spc="-47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5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385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55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275" dirty="0">
                <a:solidFill>
                  <a:srgbClr val="FFFFFF"/>
                </a:solidFill>
                <a:latin typeface="Arial"/>
                <a:cs typeface="Arial"/>
              </a:rPr>
              <a:t>TNER</a:t>
            </a:r>
            <a:r>
              <a:rPr sz="1550" b="1" spc="3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550" b="1" spc="-49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5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-459" dirty="0">
                <a:solidFill>
                  <a:srgbClr val="FFFFFF"/>
                </a:solidFill>
                <a:latin typeface="Arial"/>
                <a:cs typeface="Arial"/>
              </a:rPr>
              <a:t>OGO</a:t>
            </a:r>
            <a:r>
              <a:rPr sz="15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15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49524" y="2199132"/>
            <a:ext cx="4343400" cy="762000"/>
          </a:xfrm>
          <a:prstGeom prst="rect">
            <a:avLst/>
          </a:prstGeom>
          <a:solidFill>
            <a:srgbClr val="B5231D"/>
          </a:solidFill>
        </p:spPr>
        <p:txBody>
          <a:bodyPr vert="horz" wrap="square" lIns="0" tIns="109220" rIns="0" bIns="0" rtlCol="0">
            <a:spAutoFit/>
          </a:bodyPr>
          <a:lstStyle/>
          <a:p>
            <a:pPr marL="798830" marR="523240" indent="-267970">
              <a:lnSpc>
                <a:spcPct val="111100"/>
              </a:lnSpc>
              <a:spcBef>
                <a:spcPts val="860"/>
              </a:spcBef>
            </a:pPr>
            <a:r>
              <a:rPr sz="1500" b="1" spc="110" dirty="0">
                <a:solidFill>
                  <a:srgbClr val="FFFFFF"/>
                </a:solidFill>
                <a:latin typeface="Darwin"/>
                <a:cs typeface="Darwin"/>
              </a:rPr>
              <a:t>BRAND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5" dirty="0">
                <a:solidFill>
                  <a:srgbClr val="FFFFFF"/>
                </a:solidFill>
                <a:latin typeface="Darwin"/>
                <a:cs typeface="Darwin"/>
              </a:rPr>
              <a:t>CREATIVE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Darwin"/>
                <a:cs typeface="Darwin"/>
              </a:rPr>
              <a:t>SHOULD</a:t>
            </a:r>
            <a:r>
              <a:rPr sz="1500" b="1" spc="3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OCCUPY </a:t>
            </a:r>
            <a:r>
              <a:rPr sz="1500" b="1" spc="85" dirty="0">
                <a:solidFill>
                  <a:srgbClr val="FFFFFF"/>
                </a:solidFill>
                <a:latin typeface="Darwin"/>
                <a:cs typeface="Darwin"/>
              </a:rPr>
              <a:t>2/3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OF</a:t>
            </a:r>
            <a:r>
              <a:rPr sz="1500" b="1" spc="3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TOTAL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Darwin"/>
                <a:cs typeface="Darwin"/>
              </a:rPr>
              <a:t>VISUAL</a:t>
            </a:r>
            <a:r>
              <a:rPr sz="1500" b="1" spc="32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SPACE </a:t>
            </a:r>
            <a:endParaRPr sz="1500">
              <a:latin typeface="Darwin"/>
              <a:cs typeface="Darwi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849524" y="6186932"/>
            <a:ext cx="4343400" cy="762000"/>
          </a:xfrm>
          <a:prstGeom prst="rect">
            <a:avLst/>
          </a:prstGeom>
          <a:solidFill>
            <a:srgbClr val="F26322"/>
          </a:solidFill>
        </p:spPr>
        <p:txBody>
          <a:bodyPr vert="horz" wrap="square" lIns="0" tIns="109220" rIns="0" bIns="0" rtlCol="0">
            <a:spAutoFit/>
          </a:bodyPr>
          <a:lstStyle/>
          <a:p>
            <a:pPr marL="215265" marR="188595" indent="100965">
              <a:lnSpc>
                <a:spcPct val="111100"/>
              </a:lnSpc>
              <a:spcBef>
                <a:spcPts val="860"/>
              </a:spcBef>
            </a:pP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PARTNER</a:t>
            </a:r>
            <a:r>
              <a:rPr sz="1500" b="1" spc="3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Darwin"/>
                <a:cs typeface="Darwin"/>
              </a:rPr>
              <a:t>MESSAGING</a:t>
            </a:r>
            <a:r>
              <a:rPr sz="1500" b="1" spc="3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4" dirty="0">
                <a:solidFill>
                  <a:srgbClr val="FFFFFF"/>
                </a:solidFill>
                <a:latin typeface="Darwin"/>
                <a:cs typeface="Darwin"/>
              </a:rPr>
              <a:t>SHOULD</a:t>
            </a:r>
            <a:r>
              <a:rPr sz="1500" b="1" spc="33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OCCUPY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NO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MO</a:t>
            </a:r>
            <a:r>
              <a:rPr sz="1500" b="1" spc="-19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RE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THAN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00" dirty="0">
                <a:solidFill>
                  <a:srgbClr val="FFFFFF"/>
                </a:solidFill>
                <a:latin typeface="Darwin"/>
                <a:cs typeface="Darwin"/>
              </a:rPr>
              <a:t>1/3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65" dirty="0">
                <a:solidFill>
                  <a:srgbClr val="FFFFFF"/>
                </a:solidFill>
                <a:latin typeface="Darwin"/>
                <a:cs typeface="Darwin"/>
              </a:rPr>
              <a:t>TOTAL</a:t>
            </a:r>
            <a:r>
              <a:rPr sz="1500" b="1" spc="320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110" dirty="0">
                <a:solidFill>
                  <a:srgbClr val="FFFFFF"/>
                </a:solidFill>
                <a:latin typeface="Darwin"/>
                <a:cs typeface="Darwin"/>
              </a:rPr>
              <a:t>VISUAL</a:t>
            </a:r>
            <a:r>
              <a:rPr sz="1500" b="1" spc="31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1500" b="1" spc="75" dirty="0">
                <a:solidFill>
                  <a:srgbClr val="FFFFFF"/>
                </a:solidFill>
                <a:latin typeface="Darwin"/>
                <a:cs typeface="Darwin"/>
              </a:rPr>
              <a:t>SPACE </a:t>
            </a:r>
            <a:endParaRPr sz="1500">
              <a:latin typeface="Darwin"/>
              <a:cs typeface="Darwin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248318" y="1642235"/>
            <a:ext cx="39046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55190" algn="l"/>
              </a:tabLst>
            </a:pPr>
            <a:r>
              <a:rPr dirty="0">
                <a:solidFill>
                  <a:srgbClr val="061456"/>
                </a:solidFill>
              </a:rPr>
              <a:t>P</a:t>
            </a:r>
            <a:r>
              <a:rPr spc="-20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A R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T N E </a:t>
            </a:r>
            <a:r>
              <a:rPr spc="-50" dirty="0">
                <a:solidFill>
                  <a:srgbClr val="061456"/>
                </a:solidFill>
              </a:rPr>
              <a:t>R</a:t>
            </a:r>
            <a:r>
              <a:rPr dirty="0">
                <a:solidFill>
                  <a:srgbClr val="061456"/>
                </a:solidFill>
              </a:rPr>
              <a:t>	V</a:t>
            </a:r>
            <a:r>
              <a:rPr spc="-1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I S U</a:t>
            </a:r>
            <a:r>
              <a:rPr spc="-80" dirty="0">
                <a:solidFill>
                  <a:srgbClr val="061456"/>
                </a:solidFill>
              </a:rPr>
              <a:t> </a:t>
            </a:r>
            <a:r>
              <a:rPr dirty="0">
                <a:solidFill>
                  <a:srgbClr val="061456"/>
                </a:solidFill>
              </a:rPr>
              <a:t>A L </a:t>
            </a:r>
            <a:r>
              <a:rPr spc="-50" dirty="0">
                <a:solidFill>
                  <a:srgbClr val="061456"/>
                </a:solidFill>
              </a:rPr>
              <a:t>S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248318" y="2273298"/>
            <a:ext cx="5299075" cy="224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0195">
              <a:lnSpc>
                <a:spcPct val="145800"/>
              </a:lnSpc>
              <a:spcBef>
                <a:spcPts val="100"/>
              </a:spcBef>
            </a:pP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select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instances,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Co-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Op</a:t>
            </a:r>
            <a:r>
              <a:rPr sz="20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partner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might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want</a:t>
            </a:r>
            <a:r>
              <a:rPr sz="2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an</a:t>
            </a:r>
            <a:r>
              <a:rPr sz="2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expanded</a:t>
            </a:r>
            <a:r>
              <a:rPr sz="2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CTA</a:t>
            </a:r>
            <a:r>
              <a:rPr sz="2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include</a:t>
            </a:r>
            <a:r>
              <a:rPr sz="20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visuals.</a:t>
            </a:r>
            <a:endParaRPr sz="2000">
              <a:latin typeface="Darwin-Light"/>
              <a:cs typeface="Darwin-Light"/>
            </a:endParaRPr>
          </a:p>
          <a:p>
            <a:pPr marL="12700" marR="5080">
              <a:lnSpc>
                <a:spcPct val="145800"/>
              </a:lnSpc>
            </a:pP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Though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it’s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common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practice,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this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20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25" dirty="0">
                <a:solidFill>
                  <a:srgbClr val="4D4D4F"/>
                </a:solidFill>
                <a:latin typeface="Darwin-Light"/>
                <a:cs typeface="Darwin-Light"/>
              </a:rPr>
              <a:t>how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would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do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while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still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maintaining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brand’s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look</a:t>
            </a:r>
            <a:r>
              <a:rPr sz="20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5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feel.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58887" y="4991036"/>
            <a:ext cx="5596255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223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Brand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creative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always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take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up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at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least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two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thirds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the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overall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visual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space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8887" y="5721413"/>
            <a:ext cx="5328285" cy="5848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49225" indent="-137160">
              <a:lnSpc>
                <a:spcPct val="100000"/>
              </a:lnSpc>
              <a:spcBef>
                <a:spcPts val="500"/>
              </a:spcBef>
              <a:buChar char="•"/>
              <a:tabLst>
                <a:tab pos="149860" algn="l"/>
              </a:tabLst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Partner</a:t>
            </a:r>
            <a:r>
              <a:rPr sz="1500" spc="1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messaging</a:t>
            </a:r>
            <a:r>
              <a:rPr sz="1500" spc="1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5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including</a:t>
            </a:r>
            <a:r>
              <a:rPr sz="1500" spc="1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visuals,</a:t>
            </a:r>
            <a:r>
              <a:rPr sz="15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CTA</a:t>
            </a:r>
            <a:r>
              <a:rPr sz="1500" spc="1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13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contact</a:t>
            </a:r>
            <a:endParaRPr sz="1500">
              <a:latin typeface="Darwin-Light"/>
              <a:cs typeface="Darwin-Light"/>
            </a:endParaRPr>
          </a:p>
          <a:p>
            <a:pPr marL="149225">
              <a:lnSpc>
                <a:spcPct val="100000"/>
              </a:lnSpc>
              <a:spcBef>
                <a:spcPts val="40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information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occupy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up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third</a:t>
            </a:r>
            <a:r>
              <a:rPr sz="150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real</a:t>
            </a:r>
            <a:r>
              <a:rPr sz="150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estate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8887" y="6451790"/>
            <a:ext cx="5341620" cy="58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5080" indent="-137160">
              <a:lnSpc>
                <a:spcPct val="122300"/>
              </a:lnSpc>
              <a:spcBef>
                <a:spcPts val="100"/>
              </a:spcBef>
              <a:buChar char="•"/>
              <a:tabLst>
                <a:tab pos="149860" algn="l"/>
              </a:tabLst>
            </a:pP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Partner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visuals,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such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headshots,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take</a:t>
            </a:r>
            <a:r>
              <a:rPr sz="15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up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no</a:t>
            </a:r>
            <a:r>
              <a:rPr sz="15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0" dirty="0">
                <a:solidFill>
                  <a:srgbClr val="4D4D4F"/>
                </a:solidFill>
                <a:latin typeface="Darwin-Light"/>
                <a:cs typeface="Darwin-Light"/>
              </a:rPr>
              <a:t>more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than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quarter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allocated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partner</a:t>
            </a:r>
            <a:r>
              <a:rPr sz="1500" spc="1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space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642047" y="9224771"/>
            <a:ext cx="1962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5" dirty="0">
                <a:solidFill>
                  <a:srgbClr val="636466"/>
                </a:solidFill>
                <a:latin typeface="Darwin-Light"/>
                <a:cs typeface="Darwin-Light"/>
              </a:rPr>
              <a:t>63 </a:t>
            </a:r>
            <a:endParaRPr sz="900">
              <a:latin typeface="Darwin-Light"/>
              <a:cs typeface="Darwin-Ligh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4594172" y="8805164"/>
            <a:ext cx="269240" cy="372745"/>
            <a:chOff x="14594172" y="8805164"/>
            <a:chExt cx="269240" cy="372745"/>
          </a:xfrm>
        </p:grpSpPr>
        <p:sp>
          <p:nvSpPr>
            <p:cNvPr id="36" name="object 36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9" name="object 9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790630" y="1126020"/>
              <a:ext cx="2974340" cy="2212975"/>
            </a:xfrm>
            <a:custGeom>
              <a:avLst/>
              <a:gdLst/>
              <a:ahLst/>
              <a:cxnLst/>
              <a:rect l="l" t="t" r="r" b="b"/>
              <a:pathLst>
                <a:path w="2974340" h="2212975">
                  <a:moveTo>
                    <a:pt x="2973844" y="0"/>
                  </a:moveTo>
                  <a:lnTo>
                    <a:pt x="0" y="0"/>
                  </a:lnTo>
                  <a:lnTo>
                    <a:pt x="0" y="2212632"/>
                  </a:lnTo>
                  <a:lnTo>
                    <a:pt x="2973844" y="2212632"/>
                  </a:lnTo>
                  <a:lnTo>
                    <a:pt x="2973844" y="0"/>
                  </a:lnTo>
                  <a:close/>
                </a:path>
              </a:pathLst>
            </a:custGeom>
            <a:solidFill>
              <a:srgbClr val="99C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16786" y="1126020"/>
              <a:ext cx="2974340" cy="2212975"/>
            </a:xfrm>
            <a:custGeom>
              <a:avLst/>
              <a:gdLst/>
              <a:ahLst/>
              <a:cxnLst/>
              <a:rect l="l" t="t" r="r" b="b"/>
              <a:pathLst>
                <a:path w="2974340" h="2212975">
                  <a:moveTo>
                    <a:pt x="2973844" y="0"/>
                  </a:moveTo>
                  <a:lnTo>
                    <a:pt x="0" y="0"/>
                  </a:lnTo>
                  <a:lnTo>
                    <a:pt x="0" y="2212632"/>
                  </a:lnTo>
                  <a:lnTo>
                    <a:pt x="2973844" y="2212632"/>
                  </a:lnTo>
                  <a:lnTo>
                    <a:pt x="2973844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790630" y="3338652"/>
              <a:ext cx="2974340" cy="2212975"/>
            </a:xfrm>
            <a:custGeom>
              <a:avLst/>
              <a:gdLst/>
              <a:ahLst/>
              <a:cxnLst/>
              <a:rect l="l" t="t" r="r" b="b"/>
              <a:pathLst>
                <a:path w="2974340" h="2212975">
                  <a:moveTo>
                    <a:pt x="2973844" y="0"/>
                  </a:moveTo>
                  <a:lnTo>
                    <a:pt x="0" y="0"/>
                  </a:lnTo>
                  <a:lnTo>
                    <a:pt x="0" y="2212619"/>
                  </a:lnTo>
                  <a:lnTo>
                    <a:pt x="2973844" y="2212619"/>
                  </a:lnTo>
                  <a:lnTo>
                    <a:pt x="2973844" y="0"/>
                  </a:lnTo>
                  <a:close/>
                </a:path>
              </a:pathLst>
            </a:custGeom>
            <a:solidFill>
              <a:srgbClr val="00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16786" y="3338652"/>
              <a:ext cx="2974340" cy="2212975"/>
            </a:xfrm>
            <a:custGeom>
              <a:avLst/>
              <a:gdLst/>
              <a:ahLst/>
              <a:cxnLst/>
              <a:rect l="l" t="t" r="r" b="b"/>
              <a:pathLst>
                <a:path w="2974340" h="2212975">
                  <a:moveTo>
                    <a:pt x="2973844" y="0"/>
                  </a:moveTo>
                  <a:lnTo>
                    <a:pt x="0" y="0"/>
                  </a:lnTo>
                  <a:lnTo>
                    <a:pt x="0" y="2212619"/>
                  </a:lnTo>
                  <a:lnTo>
                    <a:pt x="2973844" y="2212619"/>
                  </a:lnTo>
                  <a:lnTo>
                    <a:pt x="2973844" y="0"/>
                  </a:lnTo>
                  <a:close/>
                </a:path>
              </a:pathLst>
            </a:custGeom>
            <a:solidFill>
              <a:srgbClr val="33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78431" y="1183081"/>
              <a:ext cx="5821680" cy="4290060"/>
            </a:xfrm>
            <a:custGeom>
              <a:avLst/>
              <a:gdLst/>
              <a:ahLst/>
              <a:cxnLst/>
              <a:rect l="l" t="t" r="r" b="b"/>
              <a:pathLst>
                <a:path w="5821680" h="4290060">
                  <a:moveTo>
                    <a:pt x="5821311" y="0"/>
                  </a:moveTo>
                  <a:lnTo>
                    <a:pt x="0" y="0"/>
                  </a:lnTo>
                  <a:lnTo>
                    <a:pt x="0" y="4289780"/>
                  </a:lnTo>
                  <a:lnTo>
                    <a:pt x="5821311" y="4289780"/>
                  </a:lnTo>
                  <a:lnTo>
                    <a:pt x="5821311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46885" y="1249476"/>
              <a:ext cx="5687491" cy="415641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946898" y="4610785"/>
              <a:ext cx="5687695" cy="795655"/>
            </a:xfrm>
            <a:custGeom>
              <a:avLst/>
              <a:gdLst/>
              <a:ahLst/>
              <a:cxnLst/>
              <a:rect l="l" t="t" r="r" b="b"/>
              <a:pathLst>
                <a:path w="5687694" h="795654">
                  <a:moveTo>
                    <a:pt x="5687479" y="0"/>
                  </a:moveTo>
                  <a:lnTo>
                    <a:pt x="0" y="0"/>
                  </a:lnTo>
                  <a:lnTo>
                    <a:pt x="0" y="795096"/>
                  </a:lnTo>
                  <a:lnTo>
                    <a:pt x="5687479" y="795096"/>
                  </a:lnTo>
                  <a:lnTo>
                    <a:pt x="5687479" y="0"/>
                  </a:lnTo>
                  <a:close/>
                </a:path>
              </a:pathLst>
            </a:custGeom>
            <a:solidFill>
              <a:srgbClr val="000000">
                <a:alpha val="1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158274" y="2184996"/>
              <a:ext cx="3289935" cy="1922145"/>
            </a:xfrm>
            <a:custGeom>
              <a:avLst/>
              <a:gdLst/>
              <a:ahLst/>
              <a:cxnLst/>
              <a:rect l="l" t="t" r="r" b="b"/>
              <a:pathLst>
                <a:path w="3289934" h="1922145">
                  <a:moveTo>
                    <a:pt x="3289820" y="0"/>
                  </a:moveTo>
                  <a:lnTo>
                    <a:pt x="0" y="0"/>
                  </a:lnTo>
                  <a:lnTo>
                    <a:pt x="0" y="1921852"/>
                  </a:lnTo>
                  <a:lnTo>
                    <a:pt x="3289820" y="1921852"/>
                  </a:lnTo>
                  <a:lnTo>
                    <a:pt x="3289820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039459" y="8154837"/>
              <a:ext cx="554355" cy="0"/>
            </a:xfrm>
            <a:custGeom>
              <a:avLst/>
              <a:gdLst/>
              <a:ahLst/>
              <a:cxnLst/>
              <a:rect l="l" t="t" r="r" b="b"/>
              <a:pathLst>
                <a:path w="554354">
                  <a:moveTo>
                    <a:pt x="0" y="0"/>
                  </a:moveTo>
                  <a:lnTo>
                    <a:pt x="553808" y="0"/>
                  </a:lnTo>
                </a:path>
              </a:pathLst>
            </a:custGeom>
            <a:ln w="10325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02651" y="8149679"/>
              <a:ext cx="612140" cy="10795"/>
            </a:xfrm>
            <a:custGeom>
              <a:avLst/>
              <a:gdLst/>
              <a:ahLst/>
              <a:cxnLst/>
              <a:rect l="l" t="t" r="r" b="b"/>
              <a:pathLst>
                <a:path w="612140" h="10795">
                  <a:moveTo>
                    <a:pt x="10325" y="5168"/>
                  </a:moveTo>
                  <a:lnTo>
                    <a:pt x="8801" y="1511"/>
                  </a:lnTo>
                  <a:lnTo>
                    <a:pt x="5156" y="0"/>
                  </a:lnTo>
                  <a:lnTo>
                    <a:pt x="1511" y="1511"/>
                  </a:lnTo>
                  <a:lnTo>
                    <a:pt x="0" y="5168"/>
                  </a:lnTo>
                  <a:lnTo>
                    <a:pt x="1511" y="8813"/>
                  </a:lnTo>
                  <a:lnTo>
                    <a:pt x="5156" y="10325"/>
                  </a:lnTo>
                  <a:lnTo>
                    <a:pt x="8801" y="8813"/>
                  </a:lnTo>
                  <a:lnTo>
                    <a:pt x="10325" y="5168"/>
                  </a:lnTo>
                  <a:close/>
                </a:path>
                <a:path w="612140" h="10795">
                  <a:moveTo>
                    <a:pt x="611593" y="5168"/>
                  </a:moveTo>
                  <a:lnTo>
                    <a:pt x="610069" y="1511"/>
                  </a:lnTo>
                  <a:lnTo>
                    <a:pt x="606425" y="0"/>
                  </a:lnTo>
                  <a:lnTo>
                    <a:pt x="602780" y="1511"/>
                  </a:lnTo>
                  <a:lnTo>
                    <a:pt x="601268" y="5168"/>
                  </a:lnTo>
                  <a:lnTo>
                    <a:pt x="602780" y="8813"/>
                  </a:lnTo>
                  <a:lnTo>
                    <a:pt x="606425" y="10325"/>
                  </a:lnTo>
                  <a:lnTo>
                    <a:pt x="610069" y="8813"/>
                  </a:lnTo>
                  <a:lnTo>
                    <a:pt x="611593" y="5168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003826" y="8154837"/>
              <a:ext cx="554355" cy="0"/>
            </a:xfrm>
            <a:custGeom>
              <a:avLst/>
              <a:gdLst/>
              <a:ahLst/>
              <a:cxnLst/>
              <a:rect l="l" t="t" r="r" b="b"/>
              <a:pathLst>
                <a:path w="554355">
                  <a:moveTo>
                    <a:pt x="0" y="0"/>
                  </a:moveTo>
                  <a:lnTo>
                    <a:pt x="553808" y="0"/>
                  </a:lnTo>
                </a:path>
              </a:pathLst>
            </a:custGeom>
            <a:ln w="10325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967018" y="8149679"/>
              <a:ext cx="612140" cy="10795"/>
            </a:xfrm>
            <a:custGeom>
              <a:avLst/>
              <a:gdLst/>
              <a:ahLst/>
              <a:cxnLst/>
              <a:rect l="l" t="t" r="r" b="b"/>
              <a:pathLst>
                <a:path w="612140" h="10795">
                  <a:moveTo>
                    <a:pt x="10325" y="5168"/>
                  </a:moveTo>
                  <a:lnTo>
                    <a:pt x="8801" y="1511"/>
                  </a:lnTo>
                  <a:lnTo>
                    <a:pt x="5156" y="0"/>
                  </a:lnTo>
                  <a:lnTo>
                    <a:pt x="1511" y="1511"/>
                  </a:lnTo>
                  <a:lnTo>
                    <a:pt x="0" y="5168"/>
                  </a:lnTo>
                  <a:lnTo>
                    <a:pt x="1511" y="8813"/>
                  </a:lnTo>
                  <a:lnTo>
                    <a:pt x="5156" y="10325"/>
                  </a:lnTo>
                  <a:lnTo>
                    <a:pt x="8801" y="8813"/>
                  </a:lnTo>
                  <a:lnTo>
                    <a:pt x="10325" y="5168"/>
                  </a:lnTo>
                  <a:close/>
                </a:path>
                <a:path w="612140" h="10795">
                  <a:moveTo>
                    <a:pt x="611593" y="5168"/>
                  </a:moveTo>
                  <a:lnTo>
                    <a:pt x="610069" y="1511"/>
                  </a:lnTo>
                  <a:lnTo>
                    <a:pt x="606425" y="0"/>
                  </a:lnTo>
                  <a:lnTo>
                    <a:pt x="602780" y="1511"/>
                  </a:lnTo>
                  <a:lnTo>
                    <a:pt x="601268" y="5168"/>
                  </a:lnTo>
                  <a:lnTo>
                    <a:pt x="602780" y="8813"/>
                  </a:lnTo>
                  <a:lnTo>
                    <a:pt x="606425" y="10325"/>
                  </a:lnTo>
                  <a:lnTo>
                    <a:pt x="610069" y="8813"/>
                  </a:lnTo>
                  <a:lnTo>
                    <a:pt x="611593" y="5168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867911" y="7773479"/>
              <a:ext cx="1068070" cy="71755"/>
            </a:xfrm>
            <a:custGeom>
              <a:avLst/>
              <a:gdLst/>
              <a:ahLst/>
              <a:cxnLst/>
              <a:rect l="l" t="t" r="r" b="b"/>
              <a:pathLst>
                <a:path w="1068070" h="71754">
                  <a:moveTo>
                    <a:pt x="41681" y="6515"/>
                  </a:moveTo>
                  <a:lnTo>
                    <a:pt x="36436" y="2628"/>
                  </a:lnTo>
                  <a:lnTo>
                    <a:pt x="31483" y="0"/>
                  </a:lnTo>
                  <a:lnTo>
                    <a:pt x="22733" y="0"/>
                  </a:lnTo>
                  <a:lnTo>
                    <a:pt x="13639" y="1524"/>
                  </a:lnTo>
                  <a:lnTo>
                    <a:pt x="6451" y="5867"/>
                  </a:lnTo>
                  <a:lnTo>
                    <a:pt x="1701" y="12700"/>
                  </a:lnTo>
                  <a:lnTo>
                    <a:pt x="0" y="21666"/>
                  </a:lnTo>
                  <a:lnTo>
                    <a:pt x="0" y="49085"/>
                  </a:lnTo>
                  <a:lnTo>
                    <a:pt x="1701" y="58039"/>
                  </a:lnTo>
                  <a:lnTo>
                    <a:pt x="6451" y="64871"/>
                  </a:lnTo>
                  <a:lnTo>
                    <a:pt x="13639" y="69215"/>
                  </a:lnTo>
                  <a:lnTo>
                    <a:pt x="22733" y="70751"/>
                  </a:lnTo>
                  <a:lnTo>
                    <a:pt x="31483" y="70751"/>
                  </a:lnTo>
                  <a:lnTo>
                    <a:pt x="36436" y="68135"/>
                  </a:lnTo>
                  <a:lnTo>
                    <a:pt x="41681" y="64236"/>
                  </a:lnTo>
                  <a:lnTo>
                    <a:pt x="37401" y="57035"/>
                  </a:lnTo>
                  <a:lnTo>
                    <a:pt x="32842" y="59867"/>
                  </a:lnTo>
                  <a:lnTo>
                    <a:pt x="29540" y="61709"/>
                  </a:lnTo>
                  <a:lnTo>
                    <a:pt x="15341" y="61709"/>
                  </a:lnTo>
                  <a:lnTo>
                    <a:pt x="10198" y="56654"/>
                  </a:lnTo>
                  <a:lnTo>
                    <a:pt x="10198" y="14274"/>
                  </a:lnTo>
                  <a:lnTo>
                    <a:pt x="15252" y="9042"/>
                  </a:lnTo>
                  <a:lnTo>
                    <a:pt x="22733" y="9042"/>
                  </a:lnTo>
                  <a:lnTo>
                    <a:pt x="29540" y="9042"/>
                  </a:lnTo>
                  <a:lnTo>
                    <a:pt x="32842" y="10883"/>
                  </a:lnTo>
                  <a:lnTo>
                    <a:pt x="37401" y="13703"/>
                  </a:lnTo>
                  <a:lnTo>
                    <a:pt x="41681" y="6515"/>
                  </a:lnTo>
                  <a:close/>
                </a:path>
                <a:path w="1068070" h="71754">
                  <a:moveTo>
                    <a:pt x="177368" y="69380"/>
                  </a:moveTo>
                  <a:lnTo>
                    <a:pt x="172135" y="54902"/>
                  </a:lnTo>
                  <a:lnTo>
                    <a:pt x="169113" y="46532"/>
                  </a:lnTo>
                  <a:lnTo>
                    <a:pt x="160210" y="21856"/>
                  </a:lnTo>
                  <a:lnTo>
                    <a:pt x="158432" y="16941"/>
                  </a:lnTo>
                  <a:lnTo>
                    <a:pt x="158432" y="46532"/>
                  </a:lnTo>
                  <a:lnTo>
                    <a:pt x="140639" y="46532"/>
                  </a:lnTo>
                  <a:lnTo>
                    <a:pt x="149974" y="21856"/>
                  </a:lnTo>
                  <a:lnTo>
                    <a:pt x="158432" y="46532"/>
                  </a:lnTo>
                  <a:lnTo>
                    <a:pt x="158432" y="16941"/>
                  </a:lnTo>
                  <a:lnTo>
                    <a:pt x="152793" y="1346"/>
                  </a:lnTo>
                  <a:lnTo>
                    <a:pt x="142582" y="1346"/>
                  </a:lnTo>
                  <a:lnTo>
                    <a:pt x="145313" y="9613"/>
                  </a:lnTo>
                  <a:lnTo>
                    <a:pt x="121018" y="69380"/>
                  </a:lnTo>
                  <a:lnTo>
                    <a:pt x="132080" y="69380"/>
                  </a:lnTo>
                  <a:lnTo>
                    <a:pt x="137528" y="54902"/>
                  </a:lnTo>
                  <a:lnTo>
                    <a:pt x="161239" y="54902"/>
                  </a:lnTo>
                  <a:lnTo>
                    <a:pt x="166192" y="69380"/>
                  </a:lnTo>
                  <a:lnTo>
                    <a:pt x="177368" y="69380"/>
                  </a:lnTo>
                  <a:close/>
                </a:path>
                <a:path w="1068070" h="71754">
                  <a:moveTo>
                    <a:pt x="310845" y="61887"/>
                  </a:moveTo>
                  <a:lnTo>
                    <a:pt x="308013" y="62674"/>
                  </a:lnTo>
                  <a:lnTo>
                    <a:pt x="304431" y="63157"/>
                  </a:lnTo>
                  <a:lnTo>
                    <a:pt x="292963" y="41884"/>
                  </a:lnTo>
                  <a:lnTo>
                    <a:pt x="293649" y="41681"/>
                  </a:lnTo>
                  <a:lnTo>
                    <a:pt x="301612" y="39344"/>
                  </a:lnTo>
                  <a:lnTo>
                    <a:pt x="305536" y="34099"/>
                  </a:lnTo>
                  <a:lnTo>
                    <a:pt x="306857" y="32346"/>
                  </a:lnTo>
                  <a:lnTo>
                    <a:pt x="306857" y="20497"/>
                  </a:lnTo>
                  <a:lnTo>
                    <a:pt x="305346" y="12915"/>
                  </a:lnTo>
                  <a:lnTo>
                    <a:pt x="303682" y="10579"/>
                  </a:lnTo>
                  <a:lnTo>
                    <a:pt x="301028" y="6845"/>
                  </a:lnTo>
                  <a:lnTo>
                    <a:pt x="296646" y="4254"/>
                  </a:lnTo>
                  <a:lnTo>
                    <a:pt x="296646" y="15151"/>
                  </a:lnTo>
                  <a:lnTo>
                    <a:pt x="296646" y="29146"/>
                  </a:lnTo>
                  <a:lnTo>
                    <a:pt x="292569" y="34099"/>
                  </a:lnTo>
                  <a:lnTo>
                    <a:pt x="279933" y="34099"/>
                  </a:lnTo>
                  <a:lnTo>
                    <a:pt x="275666" y="33807"/>
                  </a:lnTo>
                  <a:lnTo>
                    <a:pt x="271284" y="32639"/>
                  </a:lnTo>
                  <a:lnTo>
                    <a:pt x="271284" y="10579"/>
                  </a:lnTo>
                  <a:lnTo>
                    <a:pt x="292569" y="10579"/>
                  </a:lnTo>
                  <a:lnTo>
                    <a:pt x="296646" y="15151"/>
                  </a:lnTo>
                  <a:lnTo>
                    <a:pt x="296646" y="4254"/>
                  </a:lnTo>
                  <a:lnTo>
                    <a:pt x="294220" y="2819"/>
                  </a:lnTo>
                  <a:lnTo>
                    <a:pt x="285280" y="1358"/>
                  </a:lnTo>
                  <a:lnTo>
                    <a:pt x="261188" y="1358"/>
                  </a:lnTo>
                  <a:lnTo>
                    <a:pt x="261188" y="69380"/>
                  </a:lnTo>
                  <a:lnTo>
                    <a:pt x="271284" y="69380"/>
                  </a:lnTo>
                  <a:lnTo>
                    <a:pt x="271284" y="41681"/>
                  </a:lnTo>
                  <a:lnTo>
                    <a:pt x="274878" y="42748"/>
                  </a:lnTo>
                  <a:lnTo>
                    <a:pt x="278574" y="43040"/>
                  </a:lnTo>
                  <a:lnTo>
                    <a:pt x="282562" y="43040"/>
                  </a:lnTo>
                  <a:lnTo>
                    <a:pt x="291414" y="60236"/>
                  </a:lnTo>
                  <a:lnTo>
                    <a:pt x="296570" y="70548"/>
                  </a:lnTo>
                  <a:lnTo>
                    <a:pt x="301409" y="71221"/>
                  </a:lnTo>
                  <a:lnTo>
                    <a:pt x="310845" y="69761"/>
                  </a:lnTo>
                  <a:lnTo>
                    <a:pt x="310845" y="63157"/>
                  </a:lnTo>
                  <a:lnTo>
                    <a:pt x="310845" y="61887"/>
                  </a:lnTo>
                  <a:close/>
                </a:path>
                <a:path w="1068070" h="71754">
                  <a:moveTo>
                    <a:pt x="404533" y="1333"/>
                  </a:moveTo>
                  <a:lnTo>
                    <a:pt x="394449" y="1333"/>
                  </a:lnTo>
                  <a:lnTo>
                    <a:pt x="394449" y="69367"/>
                  </a:lnTo>
                  <a:lnTo>
                    <a:pt x="404533" y="69367"/>
                  </a:lnTo>
                  <a:lnTo>
                    <a:pt x="404533" y="1333"/>
                  </a:lnTo>
                  <a:close/>
                </a:path>
                <a:path w="1068070" h="71754">
                  <a:moveTo>
                    <a:pt x="539381" y="40894"/>
                  </a:moveTo>
                  <a:lnTo>
                    <a:pt x="537591" y="38366"/>
                  </a:lnTo>
                  <a:lnTo>
                    <a:pt x="535393" y="35267"/>
                  </a:lnTo>
                  <a:lnTo>
                    <a:pt x="530631" y="33515"/>
                  </a:lnTo>
                  <a:lnTo>
                    <a:pt x="535190" y="30899"/>
                  </a:lnTo>
                  <a:lnTo>
                    <a:pt x="535635" y="29921"/>
                  </a:lnTo>
                  <a:lnTo>
                    <a:pt x="537730" y="25349"/>
                  </a:lnTo>
                  <a:lnTo>
                    <a:pt x="537730" y="18453"/>
                  </a:lnTo>
                  <a:lnTo>
                    <a:pt x="536384" y="10782"/>
                  </a:lnTo>
                  <a:lnTo>
                    <a:pt x="536155" y="10477"/>
                  </a:lnTo>
                  <a:lnTo>
                    <a:pt x="532422" y="5461"/>
                  </a:lnTo>
                  <a:lnTo>
                    <a:pt x="529272" y="3962"/>
                  </a:lnTo>
                  <a:lnTo>
                    <a:pt x="529272" y="42062"/>
                  </a:lnTo>
                  <a:lnTo>
                    <a:pt x="529272" y="56553"/>
                  </a:lnTo>
                  <a:lnTo>
                    <a:pt x="524903" y="60236"/>
                  </a:lnTo>
                  <a:lnTo>
                    <a:pt x="511975" y="60439"/>
                  </a:lnTo>
                  <a:lnTo>
                    <a:pt x="509066" y="59842"/>
                  </a:lnTo>
                  <a:lnTo>
                    <a:pt x="503910" y="58686"/>
                  </a:lnTo>
                  <a:lnTo>
                    <a:pt x="503910" y="38366"/>
                  </a:lnTo>
                  <a:lnTo>
                    <a:pt x="525780" y="38366"/>
                  </a:lnTo>
                  <a:lnTo>
                    <a:pt x="529272" y="42062"/>
                  </a:lnTo>
                  <a:lnTo>
                    <a:pt x="529272" y="3962"/>
                  </a:lnTo>
                  <a:lnTo>
                    <a:pt x="527621" y="3162"/>
                  </a:lnTo>
                  <a:lnTo>
                    <a:pt x="527621" y="26911"/>
                  </a:lnTo>
                  <a:lnTo>
                    <a:pt x="523824" y="29921"/>
                  </a:lnTo>
                  <a:lnTo>
                    <a:pt x="503910" y="29921"/>
                  </a:lnTo>
                  <a:lnTo>
                    <a:pt x="503910" y="10477"/>
                  </a:lnTo>
                  <a:lnTo>
                    <a:pt x="524319" y="10477"/>
                  </a:lnTo>
                  <a:lnTo>
                    <a:pt x="527329" y="12331"/>
                  </a:lnTo>
                  <a:lnTo>
                    <a:pt x="527519" y="19824"/>
                  </a:lnTo>
                  <a:lnTo>
                    <a:pt x="527621" y="26911"/>
                  </a:lnTo>
                  <a:lnTo>
                    <a:pt x="527621" y="3162"/>
                  </a:lnTo>
                  <a:lnTo>
                    <a:pt x="525957" y="2362"/>
                  </a:lnTo>
                  <a:lnTo>
                    <a:pt x="517131" y="1346"/>
                  </a:lnTo>
                  <a:lnTo>
                    <a:pt x="493801" y="1346"/>
                  </a:lnTo>
                  <a:lnTo>
                    <a:pt x="493903" y="65976"/>
                  </a:lnTo>
                  <a:lnTo>
                    <a:pt x="501865" y="68402"/>
                  </a:lnTo>
                  <a:lnTo>
                    <a:pt x="508076" y="69380"/>
                  </a:lnTo>
                  <a:lnTo>
                    <a:pt x="517220" y="69380"/>
                  </a:lnTo>
                  <a:lnTo>
                    <a:pt x="539381" y="52374"/>
                  </a:lnTo>
                  <a:lnTo>
                    <a:pt x="539381" y="40894"/>
                  </a:lnTo>
                  <a:close/>
                </a:path>
                <a:path w="1068070" h="71754">
                  <a:moveTo>
                    <a:pt x="672439" y="40894"/>
                  </a:moveTo>
                  <a:lnTo>
                    <a:pt x="670648" y="38366"/>
                  </a:lnTo>
                  <a:lnTo>
                    <a:pt x="668464" y="35267"/>
                  </a:lnTo>
                  <a:lnTo>
                    <a:pt x="663702" y="33515"/>
                  </a:lnTo>
                  <a:lnTo>
                    <a:pt x="668261" y="30899"/>
                  </a:lnTo>
                  <a:lnTo>
                    <a:pt x="668705" y="29921"/>
                  </a:lnTo>
                  <a:lnTo>
                    <a:pt x="670788" y="25349"/>
                  </a:lnTo>
                  <a:lnTo>
                    <a:pt x="670788" y="18453"/>
                  </a:lnTo>
                  <a:lnTo>
                    <a:pt x="669442" y="10782"/>
                  </a:lnTo>
                  <a:lnTo>
                    <a:pt x="669213" y="10477"/>
                  </a:lnTo>
                  <a:lnTo>
                    <a:pt x="665480" y="5461"/>
                  </a:lnTo>
                  <a:lnTo>
                    <a:pt x="662343" y="3962"/>
                  </a:lnTo>
                  <a:lnTo>
                    <a:pt x="662343" y="42062"/>
                  </a:lnTo>
                  <a:lnTo>
                    <a:pt x="662343" y="56553"/>
                  </a:lnTo>
                  <a:lnTo>
                    <a:pt x="657974" y="60236"/>
                  </a:lnTo>
                  <a:lnTo>
                    <a:pt x="645045" y="60439"/>
                  </a:lnTo>
                  <a:lnTo>
                    <a:pt x="642137" y="59842"/>
                  </a:lnTo>
                  <a:lnTo>
                    <a:pt x="636968" y="58686"/>
                  </a:lnTo>
                  <a:lnTo>
                    <a:pt x="636968" y="38366"/>
                  </a:lnTo>
                  <a:lnTo>
                    <a:pt x="658837" y="38366"/>
                  </a:lnTo>
                  <a:lnTo>
                    <a:pt x="662343" y="42062"/>
                  </a:lnTo>
                  <a:lnTo>
                    <a:pt x="662343" y="3962"/>
                  </a:lnTo>
                  <a:lnTo>
                    <a:pt x="660679" y="3162"/>
                  </a:lnTo>
                  <a:lnTo>
                    <a:pt x="660679" y="26911"/>
                  </a:lnTo>
                  <a:lnTo>
                    <a:pt x="656894" y="29921"/>
                  </a:lnTo>
                  <a:lnTo>
                    <a:pt x="636968" y="29921"/>
                  </a:lnTo>
                  <a:lnTo>
                    <a:pt x="636968" y="10477"/>
                  </a:lnTo>
                  <a:lnTo>
                    <a:pt x="657377" y="10477"/>
                  </a:lnTo>
                  <a:lnTo>
                    <a:pt x="660400" y="12331"/>
                  </a:lnTo>
                  <a:lnTo>
                    <a:pt x="660552" y="18453"/>
                  </a:lnTo>
                  <a:lnTo>
                    <a:pt x="660679" y="26911"/>
                  </a:lnTo>
                  <a:lnTo>
                    <a:pt x="660679" y="3162"/>
                  </a:lnTo>
                  <a:lnTo>
                    <a:pt x="659028" y="2362"/>
                  </a:lnTo>
                  <a:lnTo>
                    <a:pt x="650201" y="1346"/>
                  </a:lnTo>
                  <a:lnTo>
                    <a:pt x="626872" y="1346"/>
                  </a:lnTo>
                  <a:lnTo>
                    <a:pt x="626960" y="65976"/>
                  </a:lnTo>
                  <a:lnTo>
                    <a:pt x="634936" y="68402"/>
                  </a:lnTo>
                  <a:lnTo>
                    <a:pt x="641146" y="69380"/>
                  </a:lnTo>
                  <a:lnTo>
                    <a:pt x="650278" y="69380"/>
                  </a:lnTo>
                  <a:lnTo>
                    <a:pt x="672439" y="52374"/>
                  </a:lnTo>
                  <a:lnTo>
                    <a:pt x="672439" y="40894"/>
                  </a:lnTo>
                  <a:close/>
                </a:path>
                <a:path w="1068070" h="71754">
                  <a:moveTo>
                    <a:pt x="799592" y="60248"/>
                  </a:moveTo>
                  <a:lnTo>
                    <a:pt x="770039" y="60248"/>
                  </a:lnTo>
                  <a:lnTo>
                    <a:pt x="770039" y="39255"/>
                  </a:lnTo>
                  <a:lnTo>
                    <a:pt x="794143" y="39255"/>
                  </a:lnTo>
                  <a:lnTo>
                    <a:pt x="794143" y="30213"/>
                  </a:lnTo>
                  <a:lnTo>
                    <a:pt x="770039" y="30213"/>
                  </a:lnTo>
                  <a:lnTo>
                    <a:pt x="770039" y="10591"/>
                  </a:lnTo>
                  <a:lnTo>
                    <a:pt x="798906" y="10591"/>
                  </a:lnTo>
                  <a:lnTo>
                    <a:pt x="798906" y="1358"/>
                  </a:lnTo>
                  <a:lnTo>
                    <a:pt x="759942" y="1358"/>
                  </a:lnTo>
                  <a:lnTo>
                    <a:pt x="759942" y="69392"/>
                  </a:lnTo>
                  <a:lnTo>
                    <a:pt x="799592" y="69392"/>
                  </a:lnTo>
                  <a:lnTo>
                    <a:pt x="799592" y="60248"/>
                  </a:lnTo>
                  <a:close/>
                </a:path>
                <a:path w="1068070" h="71754">
                  <a:moveTo>
                    <a:pt x="937018" y="69380"/>
                  </a:moveTo>
                  <a:lnTo>
                    <a:pt x="931786" y="54902"/>
                  </a:lnTo>
                  <a:lnTo>
                    <a:pt x="928763" y="46532"/>
                  </a:lnTo>
                  <a:lnTo>
                    <a:pt x="919848" y="21856"/>
                  </a:lnTo>
                  <a:lnTo>
                    <a:pt x="918083" y="16979"/>
                  </a:lnTo>
                  <a:lnTo>
                    <a:pt x="918083" y="46532"/>
                  </a:lnTo>
                  <a:lnTo>
                    <a:pt x="900290" y="46532"/>
                  </a:lnTo>
                  <a:lnTo>
                    <a:pt x="909612" y="21856"/>
                  </a:lnTo>
                  <a:lnTo>
                    <a:pt x="918083" y="46532"/>
                  </a:lnTo>
                  <a:lnTo>
                    <a:pt x="918083" y="16979"/>
                  </a:lnTo>
                  <a:lnTo>
                    <a:pt x="912431" y="1346"/>
                  </a:lnTo>
                  <a:lnTo>
                    <a:pt x="902233" y="1346"/>
                  </a:lnTo>
                  <a:lnTo>
                    <a:pt x="904963" y="9613"/>
                  </a:lnTo>
                  <a:lnTo>
                    <a:pt x="880668" y="69380"/>
                  </a:lnTo>
                  <a:lnTo>
                    <a:pt x="891730" y="69380"/>
                  </a:lnTo>
                  <a:lnTo>
                    <a:pt x="897178" y="54902"/>
                  </a:lnTo>
                  <a:lnTo>
                    <a:pt x="920889" y="54902"/>
                  </a:lnTo>
                  <a:lnTo>
                    <a:pt x="925842" y="69380"/>
                  </a:lnTo>
                  <a:lnTo>
                    <a:pt x="937018" y="69380"/>
                  </a:lnTo>
                  <a:close/>
                </a:path>
                <a:path w="1068070" h="71754">
                  <a:moveTo>
                    <a:pt x="1068044" y="1358"/>
                  </a:moveTo>
                  <a:lnTo>
                    <a:pt x="1058049" y="1358"/>
                  </a:lnTo>
                  <a:lnTo>
                    <a:pt x="1058240" y="49364"/>
                  </a:lnTo>
                  <a:lnTo>
                    <a:pt x="1030351" y="1358"/>
                  </a:lnTo>
                  <a:lnTo>
                    <a:pt x="1020826" y="1358"/>
                  </a:lnTo>
                  <a:lnTo>
                    <a:pt x="1020826" y="69380"/>
                  </a:lnTo>
                  <a:lnTo>
                    <a:pt x="1030833" y="69380"/>
                  </a:lnTo>
                  <a:lnTo>
                    <a:pt x="1030541" y="21564"/>
                  </a:lnTo>
                  <a:lnTo>
                    <a:pt x="1058443" y="69380"/>
                  </a:lnTo>
                  <a:lnTo>
                    <a:pt x="1068044" y="69380"/>
                  </a:lnTo>
                  <a:lnTo>
                    <a:pt x="1068044" y="1358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24236" y="7726584"/>
              <a:ext cx="569365" cy="19107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645294" y="7382700"/>
              <a:ext cx="2095500" cy="460375"/>
            </a:xfrm>
            <a:custGeom>
              <a:avLst/>
              <a:gdLst/>
              <a:ahLst/>
              <a:cxnLst/>
              <a:rect l="l" t="t" r="r" b="b"/>
              <a:pathLst>
                <a:path w="2095500" h="460375">
                  <a:moveTo>
                    <a:pt x="45961" y="392137"/>
                  </a:moveTo>
                  <a:lnTo>
                    <a:pt x="0" y="392137"/>
                  </a:lnTo>
                  <a:lnTo>
                    <a:pt x="0" y="401269"/>
                  </a:lnTo>
                  <a:lnTo>
                    <a:pt x="17881" y="401269"/>
                  </a:lnTo>
                  <a:lnTo>
                    <a:pt x="17881" y="460159"/>
                  </a:lnTo>
                  <a:lnTo>
                    <a:pt x="28079" y="460159"/>
                  </a:lnTo>
                  <a:lnTo>
                    <a:pt x="28079" y="401269"/>
                  </a:lnTo>
                  <a:lnTo>
                    <a:pt x="45961" y="401269"/>
                  </a:lnTo>
                  <a:lnTo>
                    <a:pt x="45961" y="392137"/>
                  </a:lnTo>
                  <a:close/>
                </a:path>
                <a:path w="2095500" h="460375">
                  <a:moveTo>
                    <a:pt x="175729" y="392125"/>
                  </a:moveTo>
                  <a:lnTo>
                    <a:pt x="165633" y="392125"/>
                  </a:lnTo>
                  <a:lnTo>
                    <a:pt x="165633" y="420408"/>
                  </a:lnTo>
                  <a:lnTo>
                    <a:pt x="140258" y="420408"/>
                  </a:lnTo>
                  <a:lnTo>
                    <a:pt x="140258" y="392125"/>
                  </a:lnTo>
                  <a:lnTo>
                    <a:pt x="130162" y="392125"/>
                  </a:lnTo>
                  <a:lnTo>
                    <a:pt x="130162" y="460159"/>
                  </a:lnTo>
                  <a:lnTo>
                    <a:pt x="140258" y="460159"/>
                  </a:lnTo>
                  <a:lnTo>
                    <a:pt x="140258" y="429539"/>
                  </a:lnTo>
                  <a:lnTo>
                    <a:pt x="165633" y="429539"/>
                  </a:lnTo>
                  <a:lnTo>
                    <a:pt x="165633" y="460159"/>
                  </a:lnTo>
                  <a:lnTo>
                    <a:pt x="175729" y="460159"/>
                  </a:lnTo>
                  <a:lnTo>
                    <a:pt x="175729" y="392125"/>
                  </a:lnTo>
                  <a:close/>
                </a:path>
                <a:path w="2095500" h="460375">
                  <a:moveTo>
                    <a:pt x="304634" y="451027"/>
                  </a:moveTo>
                  <a:lnTo>
                    <a:pt x="275082" y="451027"/>
                  </a:lnTo>
                  <a:lnTo>
                    <a:pt x="275082" y="430034"/>
                  </a:lnTo>
                  <a:lnTo>
                    <a:pt x="299186" y="430034"/>
                  </a:lnTo>
                  <a:lnTo>
                    <a:pt x="299186" y="420992"/>
                  </a:lnTo>
                  <a:lnTo>
                    <a:pt x="275082" y="420992"/>
                  </a:lnTo>
                  <a:lnTo>
                    <a:pt x="275082" y="401370"/>
                  </a:lnTo>
                  <a:lnTo>
                    <a:pt x="303949" y="401370"/>
                  </a:lnTo>
                  <a:lnTo>
                    <a:pt x="303949" y="392137"/>
                  </a:lnTo>
                  <a:lnTo>
                    <a:pt x="264985" y="392137"/>
                  </a:lnTo>
                  <a:lnTo>
                    <a:pt x="264985" y="460171"/>
                  </a:lnTo>
                  <a:lnTo>
                    <a:pt x="304634" y="460171"/>
                  </a:lnTo>
                  <a:lnTo>
                    <a:pt x="304634" y="451027"/>
                  </a:lnTo>
                  <a:close/>
                </a:path>
                <a:path w="2095500" h="460375">
                  <a:moveTo>
                    <a:pt x="326097" y="33248"/>
                  </a:moveTo>
                  <a:lnTo>
                    <a:pt x="264020" y="33248"/>
                  </a:lnTo>
                  <a:lnTo>
                    <a:pt x="237464" y="38620"/>
                  </a:lnTo>
                  <a:lnTo>
                    <a:pt x="215773" y="53263"/>
                  </a:lnTo>
                  <a:lnTo>
                    <a:pt x="201129" y="74955"/>
                  </a:lnTo>
                  <a:lnTo>
                    <a:pt x="195770" y="101498"/>
                  </a:lnTo>
                  <a:lnTo>
                    <a:pt x="195770" y="180505"/>
                  </a:lnTo>
                  <a:lnTo>
                    <a:pt x="201129" y="207035"/>
                  </a:lnTo>
                  <a:lnTo>
                    <a:pt x="215773" y="228727"/>
                  </a:lnTo>
                  <a:lnTo>
                    <a:pt x="237464" y="243370"/>
                  </a:lnTo>
                  <a:lnTo>
                    <a:pt x="264020" y="248742"/>
                  </a:lnTo>
                  <a:lnTo>
                    <a:pt x="326097" y="248742"/>
                  </a:lnTo>
                  <a:lnTo>
                    <a:pt x="326097" y="208089"/>
                  </a:lnTo>
                  <a:lnTo>
                    <a:pt x="264020" y="208089"/>
                  </a:lnTo>
                  <a:lnTo>
                    <a:pt x="253288" y="205917"/>
                  </a:lnTo>
                  <a:lnTo>
                    <a:pt x="244525" y="199999"/>
                  </a:lnTo>
                  <a:lnTo>
                    <a:pt x="238607" y="191223"/>
                  </a:lnTo>
                  <a:lnTo>
                    <a:pt x="236435" y="180505"/>
                  </a:lnTo>
                  <a:lnTo>
                    <a:pt x="236435" y="101498"/>
                  </a:lnTo>
                  <a:lnTo>
                    <a:pt x="238607" y="90766"/>
                  </a:lnTo>
                  <a:lnTo>
                    <a:pt x="244525" y="82003"/>
                  </a:lnTo>
                  <a:lnTo>
                    <a:pt x="253288" y="76085"/>
                  </a:lnTo>
                  <a:lnTo>
                    <a:pt x="264020" y="73914"/>
                  </a:lnTo>
                  <a:lnTo>
                    <a:pt x="326097" y="73914"/>
                  </a:lnTo>
                  <a:lnTo>
                    <a:pt x="326097" y="33248"/>
                  </a:lnTo>
                  <a:close/>
                </a:path>
                <a:path w="2095500" h="460375">
                  <a:moveTo>
                    <a:pt x="541934" y="101498"/>
                  </a:moveTo>
                  <a:lnTo>
                    <a:pt x="536562" y="74955"/>
                  </a:lnTo>
                  <a:lnTo>
                    <a:pt x="535851" y="73914"/>
                  </a:lnTo>
                  <a:lnTo>
                    <a:pt x="521919" y="53263"/>
                  </a:lnTo>
                  <a:lnTo>
                    <a:pt x="501281" y="39344"/>
                  </a:lnTo>
                  <a:lnTo>
                    <a:pt x="501281" y="101498"/>
                  </a:lnTo>
                  <a:lnTo>
                    <a:pt x="501281" y="180505"/>
                  </a:lnTo>
                  <a:lnTo>
                    <a:pt x="499097" y="191223"/>
                  </a:lnTo>
                  <a:lnTo>
                    <a:pt x="493179" y="199999"/>
                  </a:lnTo>
                  <a:lnTo>
                    <a:pt x="484416" y="205917"/>
                  </a:lnTo>
                  <a:lnTo>
                    <a:pt x="473697" y="208089"/>
                  </a:lnTo>
                  <a:lnTo>
                    <a:pt x="466496" y="208089"/>
                  </a:lnTo>
                  <a:lnTo>
                    <a:pt x="455764" y="205917"/>
                  </a:lnTo>
                  <a:lnTo>
                    <a:pt x="446989" y="199999"/>
                  </a:lnTo>
                  <a:lnTo>
                    <a:pt x="441071" y="191223"/>
                  </a:lnTo>
                  <a:lnTo>
                    <a:pt x="438912" y="180505"/>
                  </a:lnTo>
                  <a:lnTo>
                    <a:pt x="438912" y="101498"/>
                  </a:lnTo>
                  <a:lnTo>
                    <a:pt x="441071" y="90766"/>
                  </a:lnTo>
                  <a:lnTo>
                    <a:pt x="446989" y="81991"/>
                  </a:lnTo>
                  <a:lnTo>
                    <a:pt x="455764" y="76085"/>
                  </a:lnTo>
                  <a:lnTo>
                    <a:pt x="466496" y="73914"/>
                  </a:lnTo>
                  <a:lnTo>
                    <a:pt x="473697" y="73914"/>
                  </a:lnTo>
                  <a:lnTo>
                    <a:pt x="484416" y="76085"/>
                  </a:lnTo>
                  <a:lnTo>
                    <a:pt x="493179" y="81991"/>
                  </a:lnTo>
                  <a:lnTo>
                    <a:pt x="499097" y="90766"/>
                  </a:lnTo>
                  <a:lnTo>
                    <a:pt x="501281" y="101498"/>
                  </a:lnTo>
                  <a:lnTo>
                    <a:pt x="501281" y="39344"/>
                  </a:lnTo>
                  <a:lnTo>
                    <a:pt x="500227" y="38620"/>
                  </a:lnTo>
                  <a:lnTo>
                    <a:pt x="473697" y="33248"/>
                  </a:lnTo>
                  <a:lnTo>
                    <a:pt x="466496" y="33248"/>
                  </a:lnTo>
                  <a:lnTo>
                    <a:pt x="439953" y="38620"/>
                  </a:lnTo>
                  <a:lnTo>
                    <a:pt x="418249" y="53263"/>
                  </a:lnTo>
                  <a:lnTo>
                    <a:pt x="403618" y="74955"/>
                  </a:lnTo>
                  <a:lnTo>
                    <a:pt x="398246" y="101498"/>
                  </a:lnTo>
                  <a:lnTo>
                    <a:pt x="398246" y="180505"/>
                  </a:lnTo>
                  <a:lnTo>
                    <a:pt x="403618" y="207035"/>
                  </a:lnTo>
                  <a:lnTo>
                    <a:pt x="418249" y="228727"/>
                  </a:lnTo>
                  <a:lnTo>
                    <a:pt x="439953" y="243370"/>
                  </a:lnTo>
                  <a:lnTo>
                    <a:pt x="466496" y="248742"/>
                  </a:lnTo>
                  <a:lnTo>
                    <a:pt x="473697" y="248742"/>
                  </a:lnTo>
                  <a:lnTo>
                    <a:pt x="521919" y="228727"/>
                  </a:lnTo>
                  <a:lnTo>
                    <a:pt x="541934" y="180505"/>
                  </a:lnTo>
                  <a:lnTo>
                    <a:pt x="541934" y="101498"/>
                  </a:lnTo>
                  <a:close/>
                </a:path>
                <a:path w="2095500" h="460375">
                  <a:moveTo>
                    <a:pt x="763663" y="33261"/>
                  </a:moveTo>
                  <a:lnTo>
                    <a:pt x="722960" y="33261"/>
                  </a:lnTo>
                  <a:lnTo>
                    <a:pt x="688479" y="100469"/>
                  </a:lnTo>
                  <a:lnTo>
                    <a:pt x="653999" y="33261"/>
                  </a:lnTo>
                  <a:lnTo>
                    <a:pt x="613308" y="33261"/>
                  </a:lnTo>
                  <a:lnTo>
                    <a:pt x="613308" y="248754"/>
                  </a:lnTo>
                  <a:lnTo>
                    <a:pt x="653948" y="248754"/>
                  </a:lnTo>
                  <a:lnTo>
                    <a:pt x="653948" y="119570"/>
                  </a:lnTo>
                  <a:lnTo>
                    <a:pt x="671703" y="154203"/>
                  </a:lnTo>
                  <a:lnTo>
                    <a:pt x="705269" y="154203"/>
                  </a:lnTo>
                  <a:lnTo>
                    <a:pt x="723011" y="119570"/>
                  </a:lnTo>
                  <a:lnTo>
                    <a:pt x="723011" y="248754"/>
                  </a:lnTo>
                  <a:lnTo>
                    <a:pt x="763663" y="248754"/>
                  </a:lnTo>
                  <a:lnTo>
                    <a:pt x="763663" y="119570"/>
                  </a:lnTo>
                  <a:lnTo>
                    <a:pt x="763663" y="100469"/>
                  </a:lnTo>
                  <a:lnTo>
                    <a:pt x="763663" y="33261"/>
                  </a:lnTo>
                  <a:close/>
                </a:path>
                <a:path w="2095500" h="460375">
                  <a:moveTo>
                    <a:pt x="956233" y="33261"/>
                  </a:moveTo>
                  <a:lnTo>
                    <a:pt x="835025" y="33261"/>
                  </a:lnTo>
                  <a:lnTo>
                    <a:pt x="835025" y="248754"/>
                  </a:lnTo>
                  <a:lnTo>
                    <a:pt x="956233" y="248754"/>
                  </a:lnTo>
                  <a:lnTo>
                    <a:pt x="956233" y="208089"/>
                  </a:lnTo>
                  <a:lnTo>
                    <a:pt x="875690" y="208089"/>
                  </a:lnTo>
                  <a:lnTo>
                    <a:pt x="875690" y="161404"/>
                  </a:lnTo>
                  <a:lnTo>
                    <a:pt x="935291" y="161404"/>
                  </a:lnTo>
                  <a:lnTo>
                    <a:pt x="935291" y="120738"/>
                  </a:lnTo>
                  <a:lnTo>
                    <a:pt x="875690" y="120738"/>
                  </a:lnTo>
                  <a:lnTo>
                    <a:pt x="875690" y="73914"/>
                  </a:lnTo>
                  <a:lnTo>
                    <a:pt x="956233" y="73914"/>
                  </a:lnTo>
                  <a:lnTo>
                    <a:pt x="956233" y="33261"/>
                  </a:lnTo>
                  <a:close/>
                </a:path>
                <a:path w="2095500" h="460375">
                  <a:moveTo>
                    <a:pt x="1269403" y="109194"/>
                  </a:moveTo>
                  <a:lnTo>
                    <a:pt x="1036777" y="109194"/>
                  </a:lnTo>
                  <a:lnTo>
                    <a:pt x="1039152" y="137096"/>
                  </a:lnTo>
                  <a:lnTo>
                    <a:pt x="1126604" y="137312"/>
                  </a:lnTo>
                  <a:lnTo>
                    <a:pt x="1126591" y="232105"/>
                  </a:lnTo>
                  <a:lnTo>
                    <a:pt x="1083983" y="231914"/>
                  </a:lnTo>
                  <a:lnTo>
                    <a:pt x="1066507" y="215366"/>
                  </a:lnTo>
                  <a:lnTo>
                    <a:pt x="1069314" y="208788"/>
                  </a:lnTo>
                  <a:lnTo>
                    <a:pt x="1073810" y="203263"/>
                  </a:lnTo>
                  <a:lnTo>
                    <a:pt x="1079360" y="198615"/>
                  </a:lnTo>
                  <a:lnTo>
                    <a:pt x="1085303" y="194729"/>
                  </a:lnTo>
                  <a:lnTo>
                    <a:pt x="1079588" y="191211"/>
                  </a:lnTo>
                  <a:lnTo>
                    <a:pt x="1067562" y="182778"/>
                  </a:lnTo>
                  <a:lnTo>
                    <a:pt x="1053274" y="172618"/>
                  </a:lnTo>
                  <a:lnTo>
                    <a:pt x="1040853" y="163944"/>
                  </a:lnTo>
                  <a:lnTo>
                    <a:pt x="1043165" y="182816"/>
                  </a:lnTo>
                  <a:lnTo>
                    <a:pt x="1049743" y="235483"/>
                  </a:lnTo>
                  <a:lnTo>
                    <a:pt x="1051331" y="248361"/>
                  </a:lnTo>
                  <a:lnTo>
                    <a:pt x="1152271" y="286613"/>
                  </a:lnTo>
                  <a:lnTo>
                    <a:pt x="1153883" y="286613"/>
                  </a:lnTo>
                  <a:lnTo>
                    <a:pt x="1254836" y="248361"/>
                  </a:lnTo>
                  <a:lnTo>
                    <a:pt x="1256817" y="232232"/>
                  </a:lnTo>
                  <a:lnTo>
                    <a:pt x="1263434" y="179412"/>
                  </a:lnTo>
                  <a:lnTo>
                    <a:pt x="1265313" y="163893"/>
                  </a:lnTo>
                  <a:lnTo>
                    <a:pt x="1252766" y="172669"/>
                  </a:lnTo>
                  <a:lnTo>
                    <a:pt x="1238516" y="182816"/>
                  </a:lnTo>
                  <a:lnTo>
                    <a:pt x="1226515" y="191223"/>
                  </a:lnTo>
                  <a:lnTo>
                    <a:pt x="1220851" y="194716"/>
                  </a:lnTo>
                  <a:lnTo>
                    <a:pt x="1226832" y="198628"/>
                  </a:lnTo>
                  <a:lnTo>
                    <a:pt x="1232369" y="203263"/>
                  </a:lnTo>
                  <a:lnTo>
                    <a:pt x="1236865" y="208800"/>
                  </a:lnTo>
                  <a:lnTo>
                    <a:pt x="1239647" y="215379"/>
                  </a:lnTo>
                  <a:lnTo>
                    <a:pt x="1239113" y="220738"/>
                  </a:lnTo>
                  <a:lnTo>
                    <a:pt x="1235240" y="226136"/>
                  </a:lnTo>
                  <a:lnTo>
                    <a:pt x="1229207" y="230289"/>
                  </a:lnTo>
                  <a:lnTo>
                    <a:pt x="1222171" y="231965"/>
                  </a:lnTo>
                  <a:lnTo>
                    <a:pt x="1179576" y="232232"/>
                  </a:lnTo>
                  <a:lnTo>
                    <a:pt x="1179576" y="232105"/>
                  </a:lnTo>
                  <a:lnTo>
                    <a:pt x="1179563" y="137566"/>
                  </a:lnTo>
                  <a:lnTo>
                    <a:pt x="1267015" y="137096"/>
                  </a:lnTo>
                  <a:lnTo>
                    <a:pt x="1269403" y="109194"/>
                  </a:lnTo>
                  <a:close/>
                </a:path>
                <a:path w="2095500" h="460375">
                  <a:moveTo>
                    <a:pt x="1278585" y="6591"/>
                  </a:moveTo>
                  <a:lnTo>
                    <a:pt x="1266723" y="14973"/>
                  </a:lnTo>
                  <a:lnTo>
                    <a:pt x="1255217" y="23571"/>
                  </a:lnTo>
                  <a:lnTo>
                    <a:pt x="1243279" y="32334"/>
                  </a:lnTo>
                  <a:lnTo>
                    <a:pt x="1230122" y="41262"/>
                  </a:lnTo>
                  <a:lnTo>
                    <a:pt x="1230122" y="42595"/>
                  </a:lnTo>
                  <a:lnTo>
                    <a:pt x="1247178" y="60934"/>
                  </a:lnTo>
                  <a:lnTo>
                    <a:pt x="1219530" y="79743"/>
                  </a:lnTo>
                  <a:lnTo>
                    <a:pt x="1178763" y="61645"/>
                  </a:lnTo>
                  <a:lnTo>
                    <a:pt x="1178763" y="60693"/>
                  </a:lnTo>
                  <a:lnTo>
                    <a:pt x="1194612" y="40703"/>
                  </a:lnTo>
                  <a:lnTo>
                    <a:pt x="1184579" y="30619"/>
                  </a:lnTo>
                  <a:lnTo>
                    <a:pt x="1163815" y="10375"/>
                  </a:lnTo>
                  <a:lnTo>
                    <a:pt x="1153541" y="0"/>
                  </a:lnTo>
                  <a:lnTo>
                    <a:pt x="1152626" y="0"/>
                  </a:lnTo>
                  <a:lnTo>
                    <a:pt x="1142365" y="10375"/>
                  </a:lnTo>
                  <a:lnTo>
                    <a:pt x="1121600" y="30619"/>
                  </a:lnTo>
                  <a:lnTo>
                    <a:pt x="1111567" y="40703"/>
                  </a:lnTo>
                  <a:lnTo>
                    <a:pt x="1127404" y="60693"/>
                  </a:lnTo>
                  <a:lnTo>
                    <a:pt x="1127404" y="61645"/>
                  </a:lnTo>
                  <a:lnTo>
                    <a:pt x="1086345" y="79743"/>
                  </a:lnTo>
                  <a:lnTo>
                    <a:pt x="1059268" y="60934"/>
                  </a:lnTo>
                  <a:lnTo>
                    <a:pt x="1076045" y="42595"/>
                  </a:lnTo>
                  <a:lnTo>
                    <a:pt x="1076045" y="41262"/>
                  </a:lnTo>
                  <a:lnTo>
                    <a:pt x="1062913" y="32334"/>
                  </a:lnTo>
                  <a:lnTo>
                    <a:pt x="1050975" y="23571"/>
                  </a:lnTo>
                  <a:lnTo>
                    <a:pt x="1039456" y="14973"/>
                  </a:lnTo>
                  <a:lnTo>
                    <a:pt x="1027595" y="6591"/>
                  </a:lnTo>
                  <a:lnTo>
                    <a:pt x="1034961" y="88709"/>
                  </a:lnTo>
                  <a:lnTo>
                    <a:pt x="1271219" y="88709"/>
                  </a:lnTo>
                  <a:lnTo>
                    <a:pt x="1272032" y="79743"/>
                  </a:lnTo>
                  <a:lnTo>
                    <a:pt x="1278585" y="6591"/>
                  </a:lnTo>
                  <a:close/>
                </a:path>
                <a:path w="2095500" h="460375">
                  <a:moveTo>
                    <a:pt x="1482026" y="190004"/>
                  </a:moveTo>
                  <a:lnTo>
                    <a:pt x="1467777" y="151409"/>
                  </a:lnTo>
                  <a:lnTo>
                    <a:pt x="1408137" y="112077"/>
                  </a:lnTo>
                  <a:lnTo>
                    <a:pt x="1398828" y="106019"/>
                  </a:lnTo>
                  <a:lnTo>
                    <a:pt x="1393698" y="100838"/>
                  </a:lnTo>
                  <a:lnTo>
                    <a:pt x="1391526" y="96253"/>
                  </a:lnTo>
                  <a:lnTo>
                    <a:pt x="1391069" y="91986"/>
                  </a:lnTo>
                  <a:lnTo>
                    <a:pt x="1394193" y="81902"/>
                  </a:lnTo>
                  <a:lnTo>
                    <a:pt x="1401343" y="76492"/>
                  </a:lnTo>
                  <a:lnTo>
                    <a:pt x="1409230" y="74307"/>
                  </a:lnTo>
                  <a:lnTo>
                    <a:pt x="1414551" y="73901"/>
                  </a:lnTo>
                  <a:lnTo>
                    <a:pt x="1426997" y="75844"/>
                  </a:lnTo>
                  <a:lnTo>
                    <a:pt x="1436852" y="80111"/>
                  </a:lnTo>
                  <a:lnTo>
                    <a:pt x="1443329" y="84391"/>
                  </a:lnTo>
                  <a:lnTo>
                    <a:pt x="1445704" y="86385"/>
                  </a:lnTo>
                  <a:lnTo>
                    <a:pt x="1452905" y="93472"/>
                  </a:lnTo>
                  <a:lnTo>
                    <a:pt x="1470990" y="73901"/>
                  </a:lnTo>
                  <a:lnTo>
                    <a:pt x="1479791" y="64363"/>
                  </a:lnTo>
                  <a:lnTo>
                    <a:pt x="1473885" y="57721"/>
                  </a:lnTo>
                  <a:lnTo>
                    <a:pt x="1469466" y="53479"/>
                  </a:lnTo>
                  <a:lnTo>
                    <a:pt x="1457820" y="45123"/>
                  </a:lnTo>
                  <a:lnTo>
                    <a:pt x="1439405" y="36944"/>
                  </a:lnTo>
                  <a:lnTo>
                    <a:pt x="1414678" y="33248"/>
                  </a:lnTo>
                  <a:lnTo>
                    <a:pt x="1388668" y="37592"/>
                  </a:lnTo>
                  <a:lnTo>
                    <a:pt x="1368361" y="49720"/>
                  </a:lnTo>
                  <a:lnTo>
                    <a:pt x="1355140" y="68376"/>
                  </a:lnTo>
                  <a:lnTo>
                    <a:pt x="1350416" y="92240"/>
                  </a:lnTo>
                  <a:lnTo>
                    <a:pt x="1352753" y="108953"/>
                  </a:lnTo>
                  <a:lnTo>
                    <a:pt x="1359916" y="123647"/>
                  </a:lnTo>
                  <a:lnTo>
                    <a:pt x="1372196" y="136728"/>
                  </a:lnTo>
                  <a:lnTo>
                    <a:pt x="1389875" y="148590"/>
                  </a:lnTo>
                  <a:lnTo>
                    <a:pt x="1421358" y="166065"/>
                  </a:lnTo>
                  <a:lnTo>
                    <a:pt x="1430553" y="171869"/>
                  </a:lnTo>
                  <a:lnTo>
                    <a:pt x="1436763" y="177546"/>
                  </a:lnTo>
                  <a:lnTo>
                    <a:pt x="1440268" y="183426"/>
                  </a:lnTo>
                  <a:lnTo>
                    <a:pt x="1441361" y="189877"/>
                  </a:lnTo>
                  <a:lnTo>
                    <a:pt x="1437881" y="199847"/>
                  </a:lnTo>
                  <a:lnTo>
                    <a:pt x="1429740" y="205320"/>
                  </a:lnTo>
                  <a:lnTo>
                    <a:pt x="1420342" y="207619"/>
                  </a:lnTo>
                  <a:lnTo>
                    <a:pt x="1413129" y="208076"/>
                  </a:lnTo>
                  <a:lnTo>
                    <a:pt x="1400632" y="206756"/>
                  </a:lnTo>
                  <a:lnTo>
                    <a:pt x="1390065" y="203479"/>
                  </a:lnTo>
                  <a:lnTo>
                    <a:pt x="1381861" y="199313"/>
                  </a:lnTo>
                  <a:lnTo>
                    <a:pt x="1376387" y="195313"/>
                  </a:lnTo>
                  <a:lnTo>
                    <a:pt x="1369225" y="188849"/>
                  </a:lnTo>
                  <a:lnTo>
                    <a:pt x="1341323" y="218960"/>
                  </a:lnTo>
                  <a:lnTo>
                    <a:pt x="1387119" y="245262"/>
                  </a:lnTo>
                  <a:lnTo>
                    <a:pt x="1412621" y="248742"/>
                  </a:lnTo>
                  <a:lnTo>
                    <a:pt x="1437563" y="245249"/>
                  </a:lnTo>
                  <a:lnTo>
                    <a:pt x="1459852" y="234518"/>
                  </a:lnTo>
                  <a:lnTo>
                    <a:pt x="1475879" y="216217"/>
                  </a:lnTo>
                  <a:lnTo>
                    <a:pt x="1477797" y="208076"/>
                  </a:lnTo>
                  <a:lnTo>
                    <a:pt x="1482026" y="190004"/>
                  </a:lnTo>
                  <a:close/>
                </a:path>
                <a:path w="2095500" h="460375">
                  <a:moveTo>
                    <a:pt x="1674583" y="33248"/>
                  </a:moveTo>
                  <a:lnTo>
                    <a:pt x="1553387" y="33248"/>
                  </a:lnTo>
                  <a:lnTo>
                    <a:pt x="1553387" y="248742"/>
                  </a:lnTo>
                  <a:lnTo>
                    <a:pt x="1674583" y="248742"/>
                  </a:lnTo>
                  <a:lnTo>
                    <a:pt x="1674583" y="208076"/>
                  </a:lnTo>
                  <a:lnTo>
                    <a:pt x="1594040" y="208076"/>
                  </a:lnTo>
                  <a:lnTo>
                    <a:pt x="1594040" y="161391"/>
                  </a:lnTo>
                  <a:lnTo>
                    <a:pt x="1653654" y="161391"/>
                  </a:lnTo>
                  <a:lnTo>
                    <a:pt x="1653654" y="120726"/>
                  </a:lnTo>
                  <a:lnTo>
                    <a:pt x="1594040" y="120726"/>
                  </a:lnTo>
                  <a:lnTo>
                    <a:pt x="1594040" y="73901"/>
                  </a:lnTo>
                  <a:lnTo>
                    <a:pt x="1674583" y="73901"/>
                  </a:lnTo>
                  <a:lnTo>
                    <a:pt x="1674583" y="33248"/>
                  </a:lnTo>
                  <a:close/>
                </a:path>
                <a:path w="2095500" h="460375">
                  <a:moveTo>
                    <a:pt x="1867395" y="33248"/>
                  </a:moveTo>
                  <a:lnTo>
                    <a:pt x="1746199" y="33248"/>
                  </a:lnTo>
                  <a:lnTo>
                    <a:pt x="1746199" y="248742"/>
                  </a:lnTo>
                  <a:lnTo>
                    <a:pt x="1867395" y="248742"/>
                  </a:lnTo>
                  <a:lnTo>
                    <a:pt x="1867395" y="208076"/>
                  </a:lnTo>
                  <a:lnTo>
                    <a:pt x="1786851" y="208076"/>
                  </a:lnTo>
                  <a:lnTo>
                    <a:pt x="1786851" y="161391"/>
                  </a:lnTo>
                  <a:lnTo>
                    <a:pt x="1846465" y="161391"/>
                  </a:lnTo>
                  <a:lnTo>
                    <a:pt x="1846465" y="120726"/>
                  </a:lnTo>
                  <a:lnTo>
                    <a:pt x="1786851" y="120726"/>
                  </a:lnTo>
                  <a:lnTo>
                    <a:pt x="1786851" y="73901"/>
                  </a:lnTo>
                  <a:lnTo>
                    <a:pt x="1867395" y="73901"/>
                  </a:lnTo>
                  <a:lnTo>
                    <a:pt x="1867395" y="33248"/>
                  </a:lnTo>
                  <a:close/>
                </a:path>
                <a:path w="2095500" h="460375">
                  <a:moveTo>
                    <a:pt x="2094890" y="248742"/>
                  </a:moveTo>
                  <a:lnTo>
                    <a:pt x="2035187" y="161124"/>
                  </a:lnTo>
                  <a:lnTo>
                    <a:pt x="2012327" y="127584"/>
                  </a:lnTo>
                  <a:lnTo>
                    <a:pt x="2030310" y="104622"/>
                  </a:lnTo>
                  <a:lnTo>
                    <a:pt x="2086203" y="33248"/>
                  </a:lnTo>
                  <a:lnTo>
                    <a:pt x="2035111" y="33248"/>
                  </a:lnTo>
                  <a:lnTo>
                    <a:pt x="1979422" y="104622"/>
                  </a:lnTo>
                  <a:lnTo>
                    <a:pt x="1979422" y="33248"/>
                  </a:lnTo>
                  <a:lnTo>
                    <a:pt x="1938756" y="33248"/>
                  </a:lnTo>
                  <a:lnTo>
                    <a:pt x="1938756" y="248742"/>
                  </a:lnTo>
                  <a:lnTo>
                    <a:pt x="1979422" y="248742"/>
                  </a:lnTo>
                  <a:lnTo>
                    <a:pt x="1979422" y="169608"/>
                  </a:lnTo>
                  <a:lnTo>
                    <a:pt x="1986051" y="161124"/>
                  </a:lnTo>
                  <a:lnTo>
                    <a:pt x="2045754" y="248742"/>
                  </a:lnTo>
                  <a:lnTo>
                    <a:pt x="2094890" y="248742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08026" y="8427643"/>
              <a:ext cx="1175550" cy="28662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83374" y="8429405"/>
              <a:ext cx="1577298" cy="28574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14411" y="5887240"/>
              <a:ext cx="104990" cy="24773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42638" y="5888281"/>
              <a:ext cx="88138" cy="24564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56215" y="5887242"/>
              <a:ext cx="105346" cy="24773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87181" y="5887233"/>
              <a:ext cx="105333" cy="2477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18665" y="5888292"/>
              <a:ext cx="114122" cy="24564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59636" y="5888285"/>
              <a:ext cx="105333" cy="2456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19685" y="6191885"/>
              <a:ext cx="105333" cy="24775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50646" y="6192932"/>
              <a:ext cx="105333" cy="2456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82655" y="6192927"/>
              <a:ext cx="88138" cy="24565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92688" y="6191887"/>
              <a:ext cx="104990" cy="24773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716793" y="6192938"/>
              <a:ext cx="105410" cy="245745"/>
            </a:xfrm>
            <a:custGeom>
              <a:avLst/>
              <a:gdLst/>
              <a:ahLst/>
              <a:cxnLst/>
              <a:rect l="l" t="t" r="r" b="b"/>
              <a:pathLst>
                <a:path w="105409" h="245745">
                  <a:moveTo>
                    <a:pt x="105333" y="1270"/>
                  </a:moveTo>
                  <a:lnTo>
                    <a:pt x="104216" y="1270"/>
                  </a:lnTo>
                  <a:lnTo>
                    <a:pt x="104216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1750"/>
                  </a:lnTo>
                  <a:lnTo>
                    <a:pt x="0" y="33020"/>
                  </a:lnTo>
                  <a:lnTo>
                    <a:pt x="35115" y="33020"/>
                  </a:lnTo>
                  <a:lnTo>
                    <a:pt x="35115" y="245643"/>
                  </a:lnTo>
                  <a:lnTo>
                    <a:pt x="70231" y="245643"/>
                  </a:lnTo>
                  <a:lnTo>
                    <a:pt x="70231" y="33020"/>
                  </a:lnTo>
                  <a:lnTo>
                    <a:pt x="104190" y="33020"/>
                  </a:lnTo>
                  <a:lnTo>
                    <a:pt x="104190" y="31750"/>
                  </a:lnTo>
                  <a:lnTo>
                    <a:pt x="105333" y="31750"/>
                  </a:lnTo>
                  <a:lnTo>
                    <a:pt x="105333" y="127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597722" y="5886068"/>
              <a:ext cx="1525905" cy="555625"/>
            </a:xfrm>
            <a:custGeom>
              <a:avLst/>
              <a:gdLst/>
              <a:ahLst/>
              <a:cxnLst/>
              <a:rect l="l" t="t" r="r" b="b"/>
              <a:pathLst>
                <a:path w="1525904" h="555625">
                  <a:moveTo>
                    <a:pt x="226542" y="309753"/>
                  </a:moveTo>
                  <a:lnTo>
                    <a:pt x="221475" y="251574"/>
                  </a:lnTo>
                  <a:lnTo>
                    <a:pt x="206781" y="209003"/>
                  </a:lnTo>
                  <a:lnTo>
                    <a:pt x="151523" y="164566"/>
                  </a:lnTo>
                  <a:lnTo>
                    <a:pt x="112483" y="159588"/>
                  </a:lnTo>
                  <a:lnTo>
                    <a:pt x="103327" y="159867"/>
                  </a:lnTo>
                  <a:lnTo>
                    <a:pt x="94691" y="160667"/>
                  </a:lnTo>
                  <a:lnTo>
                    <a:pt x="86487" y="161912"/>
                  </a:lnTo>
                  <a:lnTo>
                    <a:pt x="78663" y="163525"/>
                  </a:lnTo>
                  <a:lnTo>
                    <a:pt x="78663" y="76263"/>
                  </a:lnTo>
                  <a:lnTo>
                    <a:pt x="221818" y="76263"/>
                  </a:lnTo>
                  <a:lnTo>
                    <a:pt x="225755" y="72339"/>
                  </a:lnTo>
                  <a:lnTo>
                    <a:pt x="225755" y="6299"/>
                  </a:lnTo>
                  <a:lnTo>
                    <a:pt x="221818" y="2362"/>
                  </a:lnTo>
                  <a:lnTo>
                    <a:pt x="3937" y="2362"/>
                  </a:lnTo>
                  <a:lnTo>
                    <a:pt x="0" y="6299"/>
                  </a:lnTo>
                  <a:lnTo>
                    <a:pt x="0" y="297954"/>
                  </a:lnTo>
                  <a:lnTo>
                    <a:pt x="0" y="309753"/>
                  </a:lnTo>
                  <a:lnTo>
                    <a:pt x="6286" y="313677"/>
                  </a:lnTo>
                  <a:lnTo>
                    <a:pt x="72364" y="313677"/>
                  </a:lnTo>
                  <a:lnTo>
                    <a:pt x="78663" y="312102"/>
                  </a:lnTo>
                  <a:lnTo>
                    <a:pt x="78663" y="279095"/>
                  </a:lnTo>
                  <a:lnTo>
                    <a:pt x="80302" y="261404"/>
                  </a:lnTo>
                  <a:lnTo>
                    <a:pt x="85242" y="245478"/>
                  </a:lnTo>
                  <a:lnTo>
                    <a:pt x="95364" y="233984"/>
                  </a:lnTo>
                  <a:lnTo>
                    <a:pt x="112483" y="229565"/>
                  </a:lnTo>
                  <a:lnTo>
                    <a:pt x="132943" y="236562"/>
                  </a:lnTo>
                  <a:lnTo>
                    <a:pt x="143459" y="254914"/>
                  </a:lnTo>
                  <a:lnTo>
                    <a:pt x="147320" y="280631"/>
                  </a:lnTo>
                  <a:lnTo>
                    <a:pt x="147878" y="309753"/>
                  </a:lnTo>
                  <a:lnTo>
                    <a:pt x="147878" y="402513"/>
                  </a:lnTo>
                  <a:lnTo>
                    <a:pt x="147320" y="431622"/>
                  </a:lnTo>
                  <a:lnTo>
                    <a:pt x="143459" y="457339"/>
                  </a:lnTo>
                  <a:lnTo>
                    <a:pt x="132943" y="475691"/>
                  </a:lnTo>
                  <a:lnTo>
                    <a:pt x="112483" y="482701"/>
                  </a:lnTo>
                  <a:lnTo>
                    <a:pt x="91935" y="475665"/>
                  </a:lnTo>
                  <a:lnTo>
                    <a:pt x="82003" y="458228"/>
                  </a:lnTo>
                  <a:lnTo>
                    <a:pt x="78854" y="435927"/>
                  </a:lnTo>
                  <a:lnTo>
                    <a:pt x="78663" y="402513"/>
                  </a:lnTo>
                  <a:lnTo>
                    <a:pt x="74726" y="398576"/>
                  </a:lnTo>
                  <a:lnTo>
                    <a:pt x="3937" y="398576"/>
                  </a:lnTo>
                  <a:lnTo>
                    <a:pt x="0" y="402513"/>
                  </a:lnTo>
                  <a:lnTo>
                    <a:pt x="0" y="414299"/>
                  </a:lnTo>
                  <a:lnTo>
                    <a:pt x="6400" y="473062"/>
                  </a:lnTo>
                  <a:lnTo>
                    <a:pt x="26441" y="516496"/>
                  </a:lnTo>
                  <a:lnTo>
                    <a:pt x="61391" y="543420"/>
                  </a:lnTo>
                  <a:lnTo>
                    <a:pt x="112483" y="552665"/>
                  </a:lnTo>
                  <a:lnTo>
                    <a:pt x="151523" y="547687"/>
                  </a:lnTo>
                  <a:lnTo>
                    <a:pt x="183210" y="531736"/>
                  </a:lnTo>
                  <a:lnTo>
                    <a:pt x="206781" y="503250"/>
                  </a:lnTo>
                  <a:lnTo>
                    <a:pt x="221475" y="460692"/>
                  </a:lnTo>
                  <a:lnTo>
                    <a:pt x="226542" y="402513"/>
                  </a:lnTo>
                  <a:lnTo>
                    <a:pt x="226542" y="309753"/>
                  </a:lnTo>
                  <a:close/>
                </a:path>
                <a:path w="1525904" h="555625">
                  <a:moveTo>
                    <a:pt x="497344" y="159600"/>
                  </a:moveTo>
                  <a:lnTo>
                    <a:pt x="492620" y="97967"/>
                  </a:lnTo>
                  <a:lnTo>
                    <a:pt x="478472" y="53314"/>
                  </a:lnTo>
                  <a:lnTo>
                    <a:pt x="421843" y="7404"/>
                  </a:lnTo>
                  <a:lnTo>
                    <a:pt x="418693" y="7035"/>
                  </a:lnTo>
                  <a:lnTo>
                    <a:pt x="418693" y="152527"/>
                  </a:lnTo>
                  <a:lnTo>
                    <a:pt x="418693" y="402513"/>
                  </a:lnTo>
                  <a:lnTo>
                    <a:pt x="418084" y="431952"/>
                  </a:lnTo>
                  <a:lnTo>
                    <a:pt x="413778" y="457631"/>
                  </a:lnTo>
                  <a:lnTo>
                    <a:pt x="402094" y="475805"/>
                  </a:lnTo>
                  <a:lnTo>
                    <a:pt x="379361" y="482701"/>
                  </a:lnTo>
                  <a:lnTo>
                    <a:pt x="356628" y="475691"/>
                  </a:lnTo>
                  <a:lnTo>
                    <a:pt x="344957" y="457365"/>
                  </a:lnTo>
                  <a:lnTo>
                    <a:pt x="340639" y="431622"/>
                  </a:lnTo>
                  <a:lnTo>
                    <a:pt x="340029" y="402513"/>
                  </a:lnTo>
                  <a:lnTo>
                    <a:pt x="340029" y="152527"/>
                  </a:lnTo>
                  <a:lnTo>
                    <a:pt x="340639" y="123405"/>
                  </a:lnTo>
                  <a:lnTo>
                    <a:pt x="344957" y="97663"/>
                  </a:lnTo>
                  <a:lnTo>
                    <a:pt x="356628" y="79336"/>
                  </a:lnTo>
                  <a:lnTo>
                    <a:pt x="379361" y="72339"/>
                  </a:lnTo>
                  <a:lnTo>
                    <a:pt x="402094" y="79222"/>
                  </a:lnTo>
                  <a:lnTo>
                    <a:pt x="413778" y="97396"/>
                  </a:lnTo>
                  <a:lnTo>
                    <a:pt x="418084" y="123075"/>
                  </a:lnTo>
                  <a:lnTo>
                    <a:pt x="418693" y="152527"/>
                  </a:lnTo>
                  <a:lnTo>
                    <a:pt x="418693" y="7035"/>
                  </a:lnTo>
                  <a:lnTo>
                    <a:pt x="379361" y="2374"/>
                  </a:lnTo>
                  <a:lnTo>
                    <a:pt x="336880" y="7327"/>
                  </a:lnTo>
                  <a:lnTo>
                    <a:pt x="280250" y="52971"/>
                  </a:lnTo>
                  <a:lnTo>
                    <a:pt x="266166" y="97396"/>
                  </a:lnTo>
                  <a:lnTo>
                    <a:pt x="261366" y="159600"/>
                  </a:lnTo>
                  <a:lnTo>
                    <a:pt x="261366" y="395439"/>
                  </a:lnTo>
                  <a:lnTo>
                    <a:pt x="266065" y="457073"/>
                  </a:lnTo>
                  <a:lnTo>
                    <a:pt x="280250" y="502056"/>
                  </a:lnTo>
                  <a:lnTo>
                    <a:pt x="336880" y="547700"/>
                  </a:lnTo>
                  <a:lnTo>
                    <a:pt x="379361" y="552665"/>
                  </a:lnTo>
                  <a:lnTo>
                    <a:pt x="421843" y="547624"/>
                  </a:lnTo>
                  <a:lnTo>
                    <a:pt x="478472" y="501713"/>
                  </a:lnTo>
                  <a:lnTo>
                    <a:pt x="492620" y="457073"/>
                  </a:lnTo>
                  <a:lnTo>
                    <a:pt x="497344" y="395439"/>
                  </a:lnTo>
                  <a:lnTo>
                    <a:pt x="497344" y="159600"/>
                  </a:lnTo>
                  <a:close/>
                </a:path>
                <a:path w="1525904" h="555625">
                  <a:moveTo>
                    <a:pt x="619861" y="50380"/>
                  </a:moveTo>
                  <a:lnTo>
                    <a:pt x="616229" y="32321"/>
                  </a:lnTo>
                  <a:lnTo>
                    <a:pt x="614819" y="30213"/>
                  </a:lnTo>
                  <a:lnTo>
                    <a:pt x="606336" y="17614"/>
                  </a:lnTo>
                  <a:lnTo>
                    <a:pt x="593712" y="9131"/>
                  </a:lnTo>
                  <a:lnTo>
                    <a:pt x="593712" y="50380"/>
                  </a:lnTo>
                  <a:lnTo>
                    <a:pt x="592175" y="58102"/>
                  </a:lnTo>
                  <a:lnTo>
                    <a:pt x="587921" y="64363"/>
                  </a:lnTo>
                  <a:lnTo>
                    <a:pt x="581520" y="68554"/>
                  </a:lnTo>
                  <a:lnTo>
                    <a:pt x="573544" y="70078"/>
                  </a:lnTo>
                  <a:lnTo>
                    <a:pt x="565810" y="68554"/>
                  </a:lnTo>
                  <a:lnTo>
                    <a:pt x="559549" y="64363"/>
                  </a:lnTo>
                  <a:lnTo>
                    <a:pt x="555358" y="58102"/>
                  </a:lnTo>
                  <a:lnTo>
                    <a:pt x="553821" y="50380"/>
                  </a:lnTo>
                  <a:lnTo>
                    <a:pt x="555358" y="42405"/>
                  </a:lnTo>
                  <a:lnTo>
                    <a:pt x="559549" y="36004"/>
                  </a:lnTo>
                  <a:lnTo>
                    <a:pt x="565810" y="31762"/>
                  </a:lnTo>
                  <a:lnTo>
                    <a:pt x="573544" y="30213"/>
                  </a:lnTo>
                  <a:lnTo>
                    <a:pt x="581520" y="31762"/>
                  </a:lnTo>
                  <a:lnTo>
                    <a:pt x="587921" y="36004"/>
                  </a:lnTo>
                  <a:lnTo>
                    <a:pt x="592175" y="42405"/>
                  </a:lnTo>
                  <a:lnTo>
                    <a:pt x="593712" y="50380"/>
                  </a:lnTo>
                  <a:lnTo>
                    <a:pt x="593712" y="9131"/>
                  </a:lnTo>
                  <a:lnTo>
                    <a:pt x="591616" y="7721"/>
                  </a:lnTo>
                  <a:lnTo>
                    <a:pt x="573544" y="4089"/>
                  </a:lnTo>
                  <a:lnTo>
                    <a:pt x="555739" y="7721"/>
                  </a:lnTo>
                  <a:lnTo>
                    <a:pt x="541159" y="17614"/>
                  </a:lnTo>
                  <a:lnTo>
                    <a:pt x="531304" y="32321"/>
                  </a:lnTo>
                  <a:lnTo>
                    <a:pt x="527685" y="50380"/>
                  </a:lnTo>
                  <a:lnTo>
                    <a:pt x="531304" y="68186"/>
                  </a:lnTo>
                  <a:lnTo>
                    <a:pt x="541159" y="82753"/>
                  </a:lnTo>
                  <a:lnTo>
                    <a:pt x="555739" y="92608"/>
                  </a:lnTo>
                  <a:lnTo>
                    <a:pt x="573544" y="96215"/>
                  </a:lnTo>
                  <a:lnTo>
                    <a:pt x="591616" y="92608"/>
                  </a:lnTo>
                  <a:lnTo>
                    <a:pt x="606336" y="82753"/>
                  </a:lnTo>
                  <a:lnTo>
                    <a:pt x="614946" y="70078"/>
                  </a:lnTo>
                  <a:lnTo>
                    <a:pt x="616229" y="68186"/>
                  </a:lnTo>
                  <a:lnTo>
                    <a:pt x="619861" y="50380"/>
                  </a:lnTo>
                  <a:close/>
                </a:path>
                <a:path w="1525904" h="555625">
                  <a:moveTo>
                    <a:pt x="684517" y="8216"/>
                  </a:moveTo>
                  <a:lnTo>
                    <a:pt x="681761" y="4546"/>
                  </a:lnTo>
                  <a:lnTo>
                    <a:pt x="645998" y="4546"/>
                  </a:lnTo>
                  <a:lnTo>
                    <a:pt x="643280" y="7721"/>
                  </a:lnTo>
                  <a:lnTo>
                    <a:pt x="643178" y="8216"/>
                  </a:lnTo>
                  <a:lnTo>
                    <a:pt x="642327" y="14630"/>
                  </a:lnTo>
                  <a:lnTo>
                    <a:pt x="586841" y="316191"/>
                  </a:lnTo>
                  <a:lnTo>
                    <a:pt x="585927" y="321691"/>
                  </a:lnTo>
                  <a:lnTo>
                    <a:pt x="588670" y="325361"/>
                  </a:lnTo>
                  <a:lnTo>
                    <a:pt x="624446" y="325361"/>
                  </a:lnTo>
                  <a:lnTo>
                    <a:pt x="627189" y="322148"/>
                  </a:lnTo>
                  <a:lnTo>
                    <a:pt x="628116" y="315277"/>
                  </a:lnTo>
                  <a:lnTo>
                    <a:pt x="683602" y="13716"/>
                  </a:lnTo>
                  <a:lnTo>
                    <a:pt x="684517" y="8216"/>
                  </a:lnTo>
                  <a:close/>
                </a:path>
                <a:path w="1525904" h="555625">
                  <a:moveTo>
                    <a:pt x="742759" y="279527"/>
                  </a:moveTo>
                  <a:lnTo>
                    <a:pt x="739127" y="261480"/>
                  </a:lnTo>
                  <a:lnTo>
                    <a:pt x="737704" y="259359"/>
                  </a:lnTo>
                  <a:lnTo>
                    <a:pt x="729234" y="246761"/>
                  </a:lnTo>
                  <a:lnTo>
                    <a:pt x="716610" y="238277"/>
                  </a:lnTo>
                  <a:lnTo>
                    <a:pt x="716610" y="279527"/>
                  </a:lnTo>
                  <a:lnTo>
                    <a:pt x="715073" y="287248"/>
                  </a:lnTo>
                  <a:lnTo>
                    <a:pt x="710819" y="293509"/>
                  </a:lnTo>
                  <a:lnTo>
                    <a:pt x="704418" y="297713"/>
                  </a:lnTo>
                  <a:lnTo>
                    <a:pt x="696442" y="299237"/>
                  </a:lnTo>
                  <a:lnTo>
                    <a:pt x="688708" y="297713"/>
                  </a:lnTo>
                  <a:lnTo>
                    <a:pt x="682447" y="293509"/>
                  </a:lnTo>
                  <a:lnTo>
                    <a:pt x="678256" y="287248"/>
                  </a:lnTo>
                  <a:lnTo>
                    <a:pt x="676719" y="279527"/>
                  </a:lnTo>
                  <a:lnTo>
                    <a:pt x="678256" y="271551"/>
                  </a:lnTo>
                  <a:lnTo>
                    <a:pt x="682447" y="265150"/>
                  </a:lnTo>
                  <a:lnTo>
                    <a:pt x="688708" y="260908"/>
                  </a:lnTo>
                  <a:lnTo>
                    <a:pt x="696442" y="259359"/>
                  </a:lnTo>
                  <a:lnTo>
                    <a:pt x="704418" y="260908"/>
                  </a:lnTo>
                  <a:lnTo>
                    <a:pt x="710819" y="265150"/>
                  </a:lnTo>
                  <a:lnTo>
                    <a:pt x="715073" y="271551"/>
                  </a:lnTo>
                  <a:lnTo>
                    <a:pt x="716610" y="279527"/>
                  </a:lnTo>
                  <a:lnTo>
                    <a:pt x="716610" y="238277"/>
                  </a:lnTo>
                  <a:lnTo>
                    <a:pt x="714514" y="236867"/>
                  </a:lnTo>
                  <a:lnTo>
                    <a:pt x="696442" y="233235"/>
                  </a:lnTo>
                  <a:lnTo>
                    <a:pt x="678637" y="236867"/>
                  </a:lnTo>
                  <a:lnTo>
                    <a:pt x="664057" y="246761"/>
                  </a:lnTo>
                  <a:lnTo>
                    <a:pt x="654202" y="261480"/>
                  </a:lnTo>
                  <a:lnTo>
                    <a:pt x="650582" y="279527"/>
                  </a:lnTo>
                  <a:lnTo>
                    <a:pt x="654202" y="297332"/>
                  </a:lnTo>
                  <a:lnTo>
                    <a:pt x="664057" y="311899"/>
                  </a:lnTo>
                  <a:lnTo>
                    <a:pt x="678637" y="321754"/>
                  </a:lnTo>
                  <a:lnTo>
                    <a:pt x="696442" y="325361"/>
                  </a:lnTo>
                  <a:lnTo>
                    <a:pt x="714514" y="321754"/>
                  </a:lnTo>
                  <a:lnTo>
                    <a:pt x="729234" y="311899"/>
                  </a:lnTo>
                  <a:lnTo>
                    <a:pt x="737831" y="299237"/>
                  </a:lnTo>
                  <a:lnTo>
                    <a:pt x="739127" y="297332"/>
                  </a:lnTo>
                  <a:lnTo>
                    <a:pt x="742759" y="279527"/>
                  </a:lnTo>
                  <a:close/>
                </a:path>
                <a:path w="1525904" h="555625">
                  <a:moveTo>
                    <a:pt x="1060107" y="157226"/>
                  </a:moveTo>
                  <a:lnTo>
                    <a:pt x="1055395" y="95592"/>
                  </a:lnTo>
                  <a:lnTo>
                    <a:pt x="1041234" y="50952"/>
                  </a:lnTo>
                  <a:lnTo>
                    <a:pt x="984592" y="5041"/>
                  </a:lnTo>
                  <a:lnTo>
                    <a:pt x="981443" y="4673"/>
                  </a:lnTo>
                  <a:lnTo>
                    <a:pt x="981443" y="152514"/>
                  </a:lnTo>
                  <a:lnTo>
                    <a:pt x="981443" y="402501"/>
                  </a:lnTo>
                  <a:lnTo>
                    <a:pt x="980833" y="431952"/>
                  </a:lnTo>
                  <a:lnTo>
                    <a:pt x="976528" y="457631"/>
                  </a:lnTo>
                  <a:lnTo>
                    <a:pt x="964857" y="475805"/>
                  </a:lnTo>
                  <a:lnTo>
                    <a:pt x="942111" y="482688"/>
                  </a:lnTo>
                  <a:lnTo>
                    <a:pt x="919378" y="475691"/>
                  </a:lnTo>
                  <a:lnTo>
                    <a:pt x="907707" y="457339"/>
                  </a:lnTo>
                  <a:lnTo>
                    <a:pt x="903401" y="431622"/>
                  </a:lnTo>
                  <a:lnTo>
                    <a:pt x="902779" y="402501"/>
                  </a:lnTo>
                  <a:lnTo>
                    <a:pt x="902779" y="152514"/>
                  </a:lnTo>
                  <a:lnTo>
                    <a:pt x="903401" y="123405"/>
                  </a:lnTo>
                  <a:lnTo>
                    <a:pt x="907707" y="97688"/>
                  </a:lnTo>
                  <a:lnTo>
                    <a:pt x="919378" y="79336"/>
                  </a:lnTo>
                  <a:lnTo>
                    <a:pt x="942111" y="72326"/>
                  </a:lnTo>
                  <a:lnTo>
                    <a:pt x="964857" y="79222"/>
                  </a:lnTo>
                  <a:lnTo>
                    <a:pt x="976528" y="97396"/>
                  </a:lnTo>
                  <a:lnTo>
                    <a:pt x="980833" y="123075"/>
                  </a:lnTo>
                  <a:lnTo>
                    <a:pt x="981443" y="152514"/>
                  </a:lnTo>
                  <a:lnTo>
                    <a:pt x="981443" y="4673"/>
                  </a:lnTo>
                  <a:lnTo>
                    <a:pt x="942111" y="0"/>
                  </a:lnTo>
                  <a:lnTo>
                    <a:pt x="899642" y="4965"/>
                  </a:lnTo>
                  <a:lnTo>
                    <a:pt x="843000" y="50609"/>
                  </a:lnTo>
                  <a:lnTo>
                    <a:pt x="828840" y="95300"/>
                  </a:lnTo>
                  <a:lnTo>
                    <a:pt x="824115" y="157226"/>
                  </a:lnTo>
                  <a:lnTo>
                    <a:pt x="824115" y="397789"/>
                  </a:lnTo>
                  <a:lnTo>
                    <a:pt x="828840" y="459727"/>
                  </a:lnTo>
                  <a:lnTo>
                    <a:pt x="843000" y="504418"/>
                  </a:lnTo>
                  <a:lnTo>
                    <a:pt x="899642" y="550062"/>
                  </a:lnTo>
                  <a:lnTo>
                    <a:pt x="942111" y="555015"/>
                  </a:lnTo>
                  <a:lnTo>
                    <a:pt x="984592" y="549986"/>
                  </a:lnTo>
                  <a:lnTo>
                    <a:pt x="1017638" y="533641"/>
                  </a:lnTo>
                  <a:lnTo>
                    <a:pt x="1041234" y="504075"/>
                  </a:lnTo>
                  <a:lnTo>
                    <a:pt x="1048016" y="482688"/>
                  </a:lnTo>
                  <a:lnTo>
                    <a:pt x="1055395" y="459422"/>
                  </a:lnTo>
                  <a:lnTo>
                    <a:pt x="1060107" y="397789"/>
                  </a:lnTo>
                  <a:lnTo>
                    <a:pt x="1060107" y="157226"/>
                  </a:lnTo>
                  <a:close/>
                </a:path>
                <a:path w="1525904" h="555625">
                  <a:moveTo>
                    <a:pt x="1293545" y="6299"/>
                  </a:moveTo>
                  <a:lnTo>
                    <a:pt x="1289621" y="2362"/>
                  </a:lnTo>
                  <a:lnTo>
                    <a:pt x="1100048" y="2362"/>
                  </a:lnTo>
                  <a:lnTo>
                    <a:pt x="1096111" y="6299"/>
                  </a:lnTo>
                  <a:lnTo>
                    <a:pt x="1096111" y="552665"/>
                  </a:lnTo>
                  <a:lnTo>
                    <a:pt x="1174775" y="552665"/>
                  </a:lnTo>
                  <a:lnTo>
                    <a:pt x="1174775" y="299529"/>
                  </a:lnTo>
                  <a:lnTo>
                    <a:pt x="1265237" y="299529"/>
                  </a:lnTo>
                  <a:lnTo>
                    <a:pt x="1269161" y="295605"/>
                  </a:lnTo>
                  <a:lnTo>
                    <a:pt x="1269161" y="229565"/>
                  </a:lnTo>
                  <a:lnTo>
                    <a:pt x="1265237" y="225628"/>
                  </a:lnTo>
                  <a:lnTo>
                    <a:pt x="1174775" y="225628"/>
                  </a:lnTo>
                  <a:lnTo>
                    <a:pt x="1174775" y="76263"/>
                  </a:lnTo>
                  <a:lnTo>
                    <a:pt x="1289621" y="76263"/>
                  </a:lnTo>
                  <a:lnTo>
                    <a:pt x="1293545" y="72339"/>
                  </a:lnTo>
                  <a:lnTo>
                    <a:pt x="1293545" y="6299"/>
                  </a:lnTo>
                  <a:close/>
                </a:path>
                <a:path w="1525904" h="555625">
                  <a:moveTo>
                    <a:pt x="1525333" y="6299"/>
                  </a:moveTo>
                  <a:lnTo>
                    <a:pt x="1521409" y="2362"/>
                  </a:lnTo>
                  <a:lnTo>
                    <a:pt x="1331836" y="2362"/>
                  </a:lnTo>
                  <a:lnTo>
                    <a:pt x="1327899" y="6299"/>
                  </a:lnTo>
                  <a:lnTo>
                    <a:pt x="1327899" y="552665"/>
                  </a:lnTo>
                  <a:lnTo>
                    <a:pt x="1406563" y="552665"/>
                  </a:lnTo>
                  <a:lnTo>
                    <a:pt x="1406563" y="299529"/>
                  </a:lnTo>
                  <a:lnTo>
                    <a:pt x="1497025" y="299529"/>
                  </a:lnTo>
                  <a:lnTo>
                    <a:pt x="1500949" y="295605"/>
                  </a:lnTo>
                  <a:lnTo>
                    <a:pt x="1500949" y="229565"/>
                  </a:lnTo>
                  <a:lnTo>
                    <a:pt x="1497025" y="225628"/>
                  </a:lnTo>
                  <a:lnTo>
                    <a:pt x="1406563" y="225628"/>
                  </a:lnTo>
                  <a:lnTo>
                    <a:pt x="1406563" y="76263"/>
                  </a:lnTo>
                  <a:lnTo>
                    <a:pt x="1521409" y="76263"/>
                  </a:lnTo>
                  <a:lnTo>
                    <a:pt x="1525333" y="72339"/>
                  </a:lnTo>
                  <a:lnTo>
                    <a:pt x="1525333" y="6299"/>
                  </a:lnTo>
                  <a:close/>
                </a:path>
              </a:pathLst>
            </a:custGeom>
            <a:solidFill>
              <a:srgbClr val="33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51565" y="6061696"/>
              <a:ext cx="203796" cy="20366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1954307" y="5886818"/>
              <a:ext cx="1009650" cy="552450"/>
            </a:xfrm>
            <a:custGeom>
              <a:avLst/>
              <a:gdLst/>
              <a:ahLst/>
              <a:cxnLst/>
              <a:rect l="l" t="t" r="r" b="b"/>
              <a:pathLst>
                <a:path w="1009650" h="552450">
                  <a:moveTo>
                    <a:pt x="198005" y="3937"/>
                  </a:moveTo>
                  <a:lnTo>
                    <a:pt x="194068" y="0"/>
                  </a:lnTo>
                  <a:lnTo>
                    <a:pt x="3949" y="0"/>
                  </a:lnTo>
                  <a:lnTo>
                    <a:pt x="0" y="3937"/>
                  </a:lnTo>
                  <a:lnTo>
                    <a:pt x="0" y="551878"/>
                  </a:lnTo>
                  <a:lnTo>
                    <a:pt x="78892" y="551878"/>
                  </a:lnTo>
                  <a:lnTo>
                    <a:pt x="78892" y="298005"/>
                  </a:lnTo>
                  <a:lnTo>
                    <a:pt x="169608" y="298005"/>
                  </a:lnTo>
                  <a:lnTo>
                    <a:pt x="173545" y="294068"/>
                  </a:lnTo>
                  <a:lnTo>
                    <a:pt x="173545" y="227838"/>
                  </a:lnTo>
                  <a:lnTo>
                    <a:pt x="169608" y="223901"/>
                  </a:lnTo>
                  <a:lnTo>
                    <a:pt x="78892" y="223901"/>
                  </a:lnTo>
                  <a:lnTo>
                    <a:pt x="78892" y="74104"/>
                  </a:lnTo>
                  <a:lnTo>
                    <a:pt x="194068" y="74104"/>
                  </a:lnTo>
                  <a:lnTo>
                    <a:pt x="198005" y="70167"/>
                  </a:lnTo>
                  <a:lnTo>
                    <a:pt x="198005" y="3937"/>
                  </a:lnTo>
                  <a:close/>
                </a:path>
                <a:path w="1009650" h="552450">
                  <a:moveTo>
                    <a:pt x="482523" y="157683"/>
                  </a:moveTo>
                  <a:lnTo>
                    <a:pt x="477786" y="95872"/>
                  </a:lnTo>
                  <a:lnTo>
                    <a:pt x="463588" y="51092"/>
                  </a:lnTo>
                  <a:lnTo>
                    <a:pt x="406793" y="5041"/>
                  </a:lnTo>
                  <a:lnTo>
                    <a:pt x="403631" y="4673"/>
                  </a:lnTo>
                  <a:lnTo>
                    <a:pt x="403631" y="150583"/>
                  </a:lnTo>
                  <a:lnTo>
                    <a:pt x="403631" y="195516"/>
                  </a:lnTo>
                  <a:lnTo>
                    <a:pt x="403009" y="225044"/>
                  </a:lnTo>
                  <a:lnTo>
                    <a:pt x="398703" y="250799"/>
                  </a:lnTo>
                  <a:lnTo>
                    <a:pt x="386994" y="269024"/>
                  </a:lnTo>
                  <a:lnTo>
                    <a:pt x="364197" y="275932"/>
                  </a:lnTo>
                  <a:lnTo>
                    <a:pt x="324751" y="275932"/>
                  </a:lnTo>
                  <a:lnTo>
                    <a:pt x="324751" y="70167"/>
                  </a:lnTo>
                  <a:lnTo>
                    <a:pt x="364197" y="70167"/>
                  </a:lnTo>
                  <a:lnTo>
                    <a:pt x="386994" y="77076"/>
                  </a:lnTo>
                  <a:lnTo>
                    <a:pt x="398703" y="95300"/>
                  </a:lnTo>
                  <a:lnTo>
                    <a:pt x="403009" y="121056"/>
                  </a:lnTo>
                  <a:lnTo>
                    <a:pt x="403631" y="150583"/>
                  </a:lnTo>
                  <a:lnTo>
                    <a:pt x="403631" y="4673"/>
                  </a:lnTo>
                  <a:lnTo>
                    <a:pt x="364197" y="0"/>
                  </a:lnTo>
                  <a:lnTo>
                    <a:pt x="249809" y="0"/>
                  </a:lnTo>
                  <a:lnTo>
                    <a:pt x="245872" y="3937"/>
                  </a:lnTo>
                  <a:lnTo>
                    <a:pt x="245872" y="551878"/>
                  </a:lnTo>
                  <a:lnTo>
                    <a:pt x="324751" y="551878"/>
                  </a:lnTo>
                  <a:lnTo>
                    <a:pt x="324751" y="346100"/>
                  </a:lnTo>
                  <a:lnTo>
                    <a:pt x="365772" y="346100"/>
                  </a:lnTo>
                  <a:lnTo>
                    <a:pt x="403631" y="540054"/>
                  </a:lnTo>
                  <a:lnTo>
                    <a:pt x="406006" y="551878"/>
                  </a:lnTo>
                  <a:lnTo>
                    <a:pt x="477012" y="551878"/>
                  </a:lnTo>
                  <a:lnTo>
                    <a:pt x="482523" y="547941"/>
                  </a:lnTo>
                  <a:lnTo>
                    <a:pt x="480161" y="535317"/>
                  </a:lnTo>
                  <a:lnTo>
                    <a:pt x="443153" y="346100"/>
                  </a:lnTo>
                  <a:lnTo>
                    <a:pt x="439140" y="325602"/>
                  </a:lnTo>
                  <a:lnTo>
                    <a:pt x="457898" y="304609"/>
                  </a:lnTo>
                  <a:lnTo>
                    <a:pt x="471208" y="275932"/>
                  </a:lnTo>
                  <a:lnTo>
                    <a:pt x="471474" y="275348"/>
                  </a:lnTo>
                  <a:lnTo>
                    <a:pt x="479729" y="236905"/>
                  </a:lnTo>
                  <a:lnTo>
                    <a:pt x="482523" y="188417"/>
                  </a:lnTo>
                  <a:lnTo>
                    <a:pt x="482523" y="157683"/>
                  </a:lnTo>
                  <a:close/>
                </a:path>
                <a:path w="1009650" h="552450">
                  <a:moveTo>
                    <a:pt x="727608" y="3937"/>
                  </a:moveTo>
                  <a:lnTo>
                    <a:pt x="723658" y="0"/>
                  </a:lnTo>
                  <a:lnTo>
                    <a:pt x="533539" y="0"/>
                  </a:lnTo>
                  <a:lnTo>
                    <a:pt x="529602" y="3937"/>
                  </a:lnTo>
                  <a:lnTo>
                    <a:pt x="529602" y="551878"/>
                  </a:lnTo>
                  <a:lnTo>
                    <a:pt x="723658" y="551878"/>
                  </a:lnTo>
                  <a:lnTo>
                    <a:pt x="727608" y="547928"/>
                  </a:lnTo>
                  <a:lnTo>
                    <a:pt x="727608" y="481711"/>
                  </a:lnTo>
                  <a:lnTo>
                    <a:pt x="723658" y="477761"/>
                  </a:lnTo>
                  <a:lnTo>
                    <a:pt x="608482" y="477761"/>
                  </a:lnTo>
                  <a:lnTo>
                    <a:pt x="608482" y="298005"/>
                  </a:lnTo>
                  <a:lnTo>
                    <a:pt x="723658" y="298005"/>
                  </a:lnTo>
                  <a:lnTo>
                    <a:pt x="727608" y="294068"/>
                  </a:lnTo>
                  <a:lnTo>
                    <a:pt x="727608" y="227838"/>
                  </a:lnTo>
                  <a:lnTo>
                    <a:pt x="723658" y="223901"/>
                  </a:lnTo>
                  <a:lnTo>
                    <a:pt x="608482" y="223901"/>
                  </a:lnTo>
                  <a:lnTo>
                    <a:pt x="608482" y="74104"/>
                  </a:lnTo>
                  <a:lnTo>
                    <a:pt x="723658" y="74104"/>
                  </a:lnTo>
                  <a:lnTo>
                    <a:pt x="727608" y="70167"/>
                  </a:lnTo>
                  <a:lnTo>
                    <a:pt x="727608" y="3937"/>
                  </a:lnTo>
                  <a:close/>
                </a:path>
                <a:path w="1009650" h="552450">
                  <a:moveTo>
                    <a:pt x="1009053" y="3937"/>
                  </a:moveTo>
                  <a:lnTo>
                    <a:pt x="1005103" y="0"/>
                  </a:lnTo>
                  <a:lnTo>
                    <a:pt x="814984" y="0"/>
                  </a:lnTo>
                  <a:lnTo>
                    <a:pt x="811047" y="3937"/>
                  </a:lnTo>
                  <a:lnTo>
                    <a:pt x="811047" y="551878"/>
                  </a:lnTo>
                  <a:lnTo>
                    <a:pt x="1005103" y="551878"/>
                  </a:lnTo>
                  <a:lnTo>
                    <a:pt x="1009053" y="547928"/>
                  </a:lnTo>
                  <a:lnTo>
                    <a:pt x="1009053" y="481711"/>
                  </a:lnTo>
                  <a:lnTo>
                    <a:pt x="1005103" y="477761"/>
                  </a:lnTo>
                  <a:lnTo>
                    <a:pt x="889927" y="477761"/>
                  </a:lnTo>
                  <a:lnTo>
                    <a:pt x="889927" y="298005"/>
                  </a:lnTo>
                  <a:lnTo>
                    <a:pt x="1005103" y="298005"/>
                  </a:lnTo>
                  <a:lnTo>
                    <a:pt x="1009053" y="294068"/>
                  </a:lnTo>
                  <a:lnTo>
                    <a:pt x="1009053" y="227838"/>
                  </a:lnTo>
                  <a:lnTo>
                    <a:pt x="1005103" y="223901"/>
                  </a:lnTo>
                  <a:lnTo>
                    <a:pt x="889927" y="223901"/>
                  </a:lnTo>
                  <a:lnTo>
                    <a:pt x="889927" y="74104"/>
                  </a:lnTo>
                  <a:lnTo>
                    <a:pt x="1005103" y="74104"/>
                  </a:lnTo>
                  <a:lnTo>
                    <a:pt x="1009053" y="70167"/>
                  </a:lnTo>
                  <a:lnTo>
                    <a:pt x="1009053" y="3937"/>
                  </a:lnTo>
                  <a:close/>
                </a:path>
              </a:pathLst>
            </a:custGeom>
            <a:solidFill>
              <a:srgbClr val="33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404097" y="5884368"/>
              <a:ext cx="109791" cy="24921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1538248" y="5886063"/>
              <a:ext cx="35560" cy="246379"/>
            </a:xfrm>
            <a:custGeom>
              <a:avLst/>
              <a:gdLst/>
              <a:ahLst/>
              <a:cxnLst/>
              <a:rect l="l" t="t" r="r" b="b"/>
              <a:pathLst>
                <a:path w="35559" h="246379">
                  <a:moveTo>
                    <a:pt x="7023" y="245821"/>
                  </a:moveTo>
                  <a:lnTo>
                    <a:pt x="28092" y="245821"/>
                  </a:lnTo>
                  <a:lnTo>
                    <a:pt x="31610" y="245821"/>
                  </a:lnTo>
                  <a:lnTo>
                    <a:pt x="35115" y="245821"/>
                  </a:lnTo>
                  <a:lnTo>
                    <a:pt x="35115" y="238798"/>
                  </a:lnTo>
                  <a:lnTo>
                    <a:pt x="35115" y="7023"/>
                  </a:lnTo>
                  <a:lnTo>
                    <a:pt x="35115" y="1765"/>
                  </a:lnTo>
                  <a:lnTo>
                    <a:pt x="33362" y="0"/>
                  </a:lnTo>
                  <a:lnTo>
                    <a:pt x="28092" y="0"/>
                  </a:lnTo>
                  <a:lnTo>
                    <a:pt x="7023" y="0"/>
                  </a:lnTo>
                  <a:lnTo>
                    <a:pt x="1752" y="0"/>
                  </a:lnTo>
                  <a:lnTo>
                    <a:pt x="0" y="1765"/>
                  </a:lnTo>
                  <a:lnTo>
                    <a:pt x="0" y="7023"/>
                  </a:lnTo>
                  <a:lnTo>
                    <a:pt x="0" y="238798"/>
                  </a:lnTo>
                  <a:lnTo>
                    <a:pt x="0" y="245821"/>
                  </a:lnTo>
                  <a:lnTo>
                    <a:pt x="3517" y="245821"/>
                  </a:lnTo>
                  <a:lnTo>
                    <a:pt x="7023" y="245821"/>
                  </a:lnTo>
                  <a:close/>
                </a:path>
              </a:pathLst>
            </a:custGeom>
            <a:ln w="3390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601972" y="5884368"/>
              <a:ext cx="108737" cy="24921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734288" y="5883319"/>
              <a:ext cx="108381" cy="25130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398832" y="6192518"/>
              <a:ext cx="253659" cy="25130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677060" y="6195262"/>
              <a:ext cx="35560" cy="246379"/>
            </a:xfrm>
            <a:custGeom>
              <a:avLst/>
              <a:gdLst/>
              <a:ahLst/>
              <a:cxnLst/>
              <a:rect l="l" t="t" r="r" b="b"/>
              <a:pathLst>
                <a:path w="35559" h="246379">
                  <a:moveTo>
                    <a:pt x="7023" y="245821"/>
                  </a:moveTo>
                  <a:lnTo>
                    <a:pt x="28092" y="245821"/>
                  </a:lnTo>
                  <a:lnTo>
                    <a:pt x="31610" y="245821"/>
                  </a:lnTo>
                  <a:lnTo>
                    <a:pt x="35115" y="245821"/>
                  </a:lnTo>
                  <a:lnTo>
                    <a:pt x="35115" y="238798"/>
                  </a:lnTo>
                  <a:lnTo>
                    <a:pt x="35115" y="7023"/>
                  </a:lnTo>
                  <a:lnTo>
                    <a:pt x="35115" y="1765"/>
                  </a:lnTo>
                  <a:lnTo>
                    <a:pt x="33362" y="0"/>
                  </a:lnTo>
                  <a:lnTo>
                    <a:pt x="28092" y="0"/>
                  </a:lnTo>
                  <a:lnTo>
                    <a:pt x="7023" y="0"/>
                  </a:lnTo>
                  <a:lnTo>
                    <a:pt x="1752" y="0"/>
                  </a:lnTo>
                  <a:lnTo>
                    <a:pt x="0" y="1765"/>
                  </a:lnTo>
                  <a:lnTo>
                    <a:pt x="0" y="7023"/>
                  </a:lnTo>
                  <a:lnTo>
                    <a:pt x="0" y="238798"/>
                  </a:lnTo>
                  <a:lnTo>
                    <a:pt x="0" y="245821"/>
                  </a:lnTo>
                  <a:lnTo>
                    <a:pt x="3517" y="245821"/>
                  </a:lnTo>
                  <a:lnTo>
                    <a:pt x="7023" y="245821"/>
                  </a:lnTo>
                  <a:close/>
                </a:path>
              </a:pathLst>
            </a:custGeom>
            <a:ln w="3390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742479" y="6195262"/>
              <a:ext cx="88265" cy="246379"/>
            </a:xfrm>
            <a:custGeom>
              <a:avLst/>
              <a:gdLst/>
              <a:ahLst/>
              <a:cxnLst/>
              <a:rect l="l" t="t" r="r" b="b"/>
              <a:pathLst>
                <a:path w="88265" h="246379">
                  <a:moveTo>
                    <a:pt x="7023" y="245821"/>
                  </a:moveTo>
                  <a:lnTo>
                    <a:pt x="81114" y="245821"/>
                  </a:lnTo>
                  <a:lnTo>
                    <a:pt x="86385" y="245821"/>
                  </a:lnTo>
                  <a:lnTo>
                    <a:pt x="88137" y="244068"/>
                  </a:lnTo>
                  <a:lnTo>
                    <a:pt x="88137" y="238798"/>
                  </a:lnTo>
                  <a:lnTo>
                    <a:pt x="88137" y="217728"/>
                  </a:lnTo>
                  <a:lnTo>
                    <a:pt x="88137" y="212458"/>
                  </a:lnTo>
                  <a:lnTo>
                    <a:pt x="86385" y="210705"/>
                  </a:lnTo>
                  <a:lnTo>
                    <a:pt x="81114" y="210705"/>
                  </a:lnTo>
                  <a:lnTo>
                    <a:pt x="42494" y="210705"/>
                  </a:lnTo>
                  <a:lnTo>
                    <a:pt x="35115" y="210705"/>
                  </a:lnTo>
                  <a:lnTo>
                    <a:pt x="35115" y="203326"/>
                  </a:lnTo>
                  <a:lnTo>
                    <a:pt x="35115" y="7023"/>
                  </a:lnTo>
                  <a:lnTo>
                    <a:pt x="35115" y="1765"/>
                  </a:lnTo>
                  <a:lnTo>
                    <a:pt x="33362" y="0"/>
                  </a:lnTo>
                  <a:lnTo>
                    <a:pt x="28092" y="0"/>
                  </a:lnTo>
                  <a:lnTo>
                    <a:pt x="7023" y="0"/>
                  </a:lnTo>
                  <a:lnTo>
                    <a:pt x="1752" y="0"/>
                  </a:lnTo>
                  <a:lnTo>
                    <a:pt x="0" y="1765"/>
                  </a:lnTo>
                  <a:lnTo>
                    <a:pt x="0" y="7023"/>
                  </a:lnTo>
                  <a:lnTo>
                    <a:pt x="0" y="238798"/>
                  </a:lnTo>
                  <a:lnTo>
                    <a:pt x="0" y="244068"/>
                  </a:lnTo>
                  <a:lnTo>
                    <a:pt x="1752" y="245821"/>
                  </a:lnTo>
                  <a:lnTo>
                    <a:pt x="7023" y="245821"/>
                  </a:lnTo>
                  <a:close/>
                </a:path>
              </a:pathLst>
            </a:custGeom>
            <a:ln w="3390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630921" y="940155"/>
            <a:ext cx="6319520" cy="8178165"/>
          </a:xfrm>
          <a:prstGeom prst="rect">
            <a:avLst/>
          </a:prstGeom>
          <a:ln w="6350">
            <a:solidFill>
              <a:srgbClr val="4D4D4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900">
              <a:latin typeface="Times New Roman"/>
              <a:cs typeface="Times New Roman"/>
            </a:endParaRPr>
          </a:p>
          <a:p>
            <a:pPr marL="27305" algn="ctr">
              <a:lnSpc>
                <a:spcPct val="100000"/>
              </a:lnSpc>
              <a:spcBef>
                <a:spcPts val="3304"/>
              </a:spcBef>
              <a:tabLst>
                <a:tab pos="1243965" algn="l"/>
              </a:tabLst>
            </a:pP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T H</a:t>
            </a:r>
            <a:r>
              <a:rPr sz="40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4050" spc="-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I</a:t>
            </a:r>
            <a:r>
              <a:rPr sz="4050" spc="-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endParaRPr sz="4050">
              <a:latin typeface="Kapra Regular"/>
              <a:cs typeface="Kapra Regular"/>
            </a:endParaRPr>
          </a:p>
          <a:p>
            <a:pPr marL="1555750" marR="1519555" algn="ctr">
              <a:lnSpc>
                <a:spcPct val="119600"/>
              </a:lnSpc>
              <a:tabLst>
                <a:tab pos="3132455" algn="l"/>
                <a:tab pos="4307205" algn="l"/>
              </a:tabLst>
            </a:pP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A D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V E</a:t>
            </a:r>
            <a:r>
              <a:rPr sz="405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N T U</a:t>
            </a:r>
            <a:r>
              <a:rPr sz="40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405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O</a:t>
            </a:r>
            <a:r>
              <a:rPr sz="40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N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050" spc="-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V E</a:t>
            </a:r>
            <a:r>
              <a:rPr sz="405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r>
              <a:rPr sz="4050" spc="-5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Y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	L</a:t>
            </a:r>
            <a:r>
              <a:rPr sz="4050" spc="-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4050" spc="-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dirty="0">
                <a:solidFill>
                  <a:srgbClr val="FFFFFF"/>
                </a:solidFill>
                <a:latin typeface="Kapra Regular"/>
                <a:cs typeface="Kapra Regular"/>
              </a:rPr>
              <a:t>V E</a:t>
            </a:r>
            <a:r>
              <a:rPr sz="405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4050" spc="-50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endParaRPr sz="4050">
              <a:latin typeface="Kapra Regular"/>
              <a:cs typeface="Kapra Reg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450">
              <a:latin typeface="Kapra Regular"/>
              <a:cs typeface="Kapra Regular"/>
            </a:endParaRPr>
          </a:p>
          <a:p>
            <a:pPr marL="501650">
              <a:lnSpc>
                <a:spcPct val="100000"/>
              </a:lnSpc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Cozumel,</a:t>
            </a:r>
            <a:r>
              <a:rPr sz="55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Mexico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50">
              <a:latin typeface="Arial"/>
              <a:cs typeface="Arial"/>
            </a:endParaRPr>
          </a:p>
          <a:p>
            <a:pPr marL="3764279" marR="2096135">
              <a:lnSpc>
                <a:spcPct val="73800"/>
              </a:lnSpc>
            </a:pPr>
            <a:r>
              <a:rPr sz="2750" spc="40" dirty="0">
                <a:solidFill>
                  <a:srgbClr val="000066"/>
                </a:solidFill>
                <a:latin typeface="Kapra Regular"/>
                <a:cs typeface="Kapra Regular"/>
              </a:rPr>
              <a:t>KIDS </a:t>
            </a:r>
            <a:r>
              <a:rPr sz="2750" spc="55" dirty="0">
                <a:solidFill>
                  <a:srgbClr val="000066"/>
                </a:solidFill>
                <a:latin typeface="Kapra Regular"/>
                <a:cs typeface="Kapra Regular"/>
              </a:rPr>
              <a:t>SAIL</a:t>
            </a:r>
            <a:endParaRPr sz="2750">
              <a:latin typeface="Kapra Regular"/>
              <a:cs typeface="Kapra Regular"/>
            </a:endParaRPr>
          </a:p>
          <a:p>
            <a:pPr marL="966469" marR="1000760">
              <a:lnSpc>
                <a:spcPct val="127000"/>
              </a:lnSpc>
              <a:spcBef>
                <a:spcPts val="355"/>
              </a:spcBef>
            </a:pP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This</a:t>
            </a:r>
            <a:r>
              <a:rPr sz="8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cruise.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This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an</a:t>
            </a:r>
            <a:r>
              <a:rPr sz="8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adventure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amping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journey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far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beyond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borders</a:t>
            </a:r>
            <a:r>
              <a:rPr sz="8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8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spc="-10" dirty="0">
                <a:solidFill>
                  <a:srgbClr val="4D4D4F"/>
                </a:solidFill>
                <a:latin typeface="Darwin-Light"/>
                <a:cs typeface="Darwin-Light"/>
              </a:rPr>
              <a:t>ordinary.</a:t>
            </a:r>
            <a:r>
              <a:rPr sz="80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Go</a:t>
            </a:r>
            <a:r>
              <a:rPr sz="8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course</a:t>
            </a:r>
            <a:r>
              <a:rPr sz="8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spc="45" dirty="0">
                <a:solidFill>
                  <a:srgbClr val="4D4D4F"/>
                </a:solidFill>
                <a:latin typeface="Darwin-Light"/>
                <a:cs typeface="Darwin-Light"/>
              </a:rPr>
              <a:t>charting</a:t>
            </a:r>
            <a:r>
              <a:rPr sz="8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spc="45" dirty="0">
                <a:solidFill>
                  <a:srgbClr val="4D4D4F"/>
                </a:solidFill>
                <a:latin typeface="Darwin-Light"/>
                <a:cs typeface="Darwin-Light"/>
              </a:rPr>
              <a:t>through</a:t>
            </a:r>
            <a:r>
              <a:rPr sz="8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Cozumel’s</a:t>
            </a:r>
            <a:r>
              <a:rPr sz="8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cenotes.</a:t>
            </a:r>
            <a:r>
              <a:rPr sz="8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8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8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friends</a:t>
            </a:r>
            <a:r>
              <a:rPr sz="8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8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flamingos</a:t>
            </a:r>
            <a:r>
              <a:rPr sz="8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8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spc="-10" dirty="0">
                <a:solidFill>
                  <a:srgbClr val="4D4D4F"/>
                </a:solidFill>
                <a:latin typeface="Darwin-Light"/>
                <a:cs typeface="Darwin-Light"/>
              </a:rPr>
              <a:t>Bonaire.</a:t>
            </a:r>
            <a:endParaRPr sz="800">
              <a:latin typeface="Darwin-Light"/>
              <a:cs typeface="Darwin-Light"/>
            </a:endParaRPr>
          </a:p>
          <a:p>
            <a:pPr marL="966469" marR="1179195" indent="-635">
              <a:lnSpc>
                <a:spcPct val="127000"/>
              </a:lnSpc>
            </a:pP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Team</a:t>
            </a:r>
            <a:r>
              <a:rPr sz="8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up</a:t>
            </a:r>
            <a:r>
              <a:rPr sz="8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8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non-stop</a:t>
            </a:r>
            <a:r>
              <a:rPr sz="8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thrills</a:t>
            </a:r>
            <a:r>
              <a:rPr sz="8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8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every</a:t>
            </a:r>
            <a:r>
              <a:rPr sz="8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incredible</a:t>
            </a:r>
            <a:r>
              <a:rPr sz="8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island</a:t>
            </a:r>
            <a:r>
              <a:rPr sz="8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80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Royal</a:t>
            </a:r>
            <a:r>
              <a:rPr sz="8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Caribbean</a:t>
            </a:r>
            <a:r>
              <a:rPr sz="600" baseline="41666" dirty="0">
                <a:solidFill>
                  <a:srgbClr val="4D4D4F"/>
                </a:solidFill>
                <a:latin typeface="Darwin-Light"/>
                <a:cs typeface="Darwin-Light"/>
              </a:rPr>
              <a:t>®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.</a:t>
            </a:r>
            <a:r>
              <a:rPr sz="8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Ask</a:t>
            </a:r>
            <a:r>
              <a:rPr sz="8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spc="-20" dirty="0">
                <a:solidFill>
                  <a:srgbClr val="4D4D4F"/>
                </a:solidFill>
                <a:latin typeface="Darwin-Light"/>
                <a:cs typeface="Darwin-Light"/>
              </a:rPr>
              <a:t>your</a:t>
            </a:r>
            <a:r>
              <a:rPr sz="800" spc="5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travel</a:t>
            </a:r>
            <a:r>
              <a:rPr sz="8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advisor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all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ways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save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big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your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next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shore</a:t>
            </a:r>
            <a:r>
              <a:rPr sz="8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dirty="0">
                <a:solidFill>
                  <a:srgbClr val="4D4D4F"/>
                </a:solidFill>
                <a:latin typeface="Darwin-Light"/>
                <a:cs typeface="Darwin-Light"/>
              </a:rPr>
              <a:t>exploring</a:t>
            </a:r>
            <a:r>
              <a:rPr sz="8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800" spc="35" dirty="0">
                <a:solidFill>
                  <a:srgbClr val="4D4D4F"/>
                </a:solidFill>
                <a:latin typeface="Darwin-Light"/>
                <a:cs typeface="Darwin-Light"/>
              </a:rPr>
              <a:t>expedition.</a:t>
            </a:r>
            <a:endParaRPr sz="8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</a:pPr>
            <a:endParaRPr sz="9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</a:pPr>
            <a:endParaRPr sz="9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</a:pPr>
            <a:endParaRPr sz="9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</a:pPr>
            <a:endParaRPr sz="9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</a:pPr>
            <a:endParaRPr sz="90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Darwin-Light"/>
              <a:cs typeface="Darwin-Ligh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950" b="1" spc="65" dirty="0">
                <a:solidFill>
                  <a:srgbClr val="061456"/>
                </a:solidFill>
                <a:latin typeface="Darwin"/>
                <a:cs typeface="Darwin"/>
              </a:rPr>
              <a:t>Book</a:t>
            </a:r>
            <a:r>
              <a:rPr sz="950" b="1" spc="16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50" b="1" spc="60" dirty="0">
                <a:solidFill>
                  <a:srgbClr val="061456"/>
                </a:solidFill>
                <a:latin typeface="Darwin"/>
                <a:cs typeface="Darwin"/>
              </a:rPr>
              <a:t>your</a:t>
            </a:r>
            <a:r>
              <a:rPr sz="950" b="1" spc="16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50" b="1" spc="70" dirty="0">
                <a:solidFill>
                  <a:srgbClr val="061456"/>
                </a:solidFill>
                <a:latin typeface="Darwin"/>
                <a:cs typeface="Darwin"/>
              </a:rPr>
              <a:t>next</a:t>
            </a:r>
            <a:r>
              <a:rPr sz="950" b="1" spc="16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50" b="1" spc="80" dirty="0">
                <a:solidFill>
                  <a:srgbClr val="061456"/>
                </a:solidFill>
                <a:latin typeface="Darwin"/>
                <a:cs typeface="Darwin"/>
              </a:rPr>
              <a:t>adventure</a:t>
            </a:r>
            <a:r>
              <a:rPr sz="950" b="1" spc="16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50" b="1" spc="60" dirty="0">
                <a:solidFill>
                  <a:srgbClr val="061456"/>
                </a:solidFill>
                <a:latin typeface="Darwin"/>
                <a:cs typeface="Darwin"/>
              </a:rPr>
              <a:t>today.</a:t>
            </a:r>
            <a:r>
              <a:rPr sz="950" b="1" spc="16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50" b="1" spc="70" dirty="0">
                <a:solidFill>
                  <a:srgbClr val="061456"/>
                </a:solidFill>
                <a:latin typeface="Darwin"/>
                <a:cs typeface="Darwin"/>
              </a:rPr>
              <a:t>Hurry,</a:t>
            </a:r>
            <a:r>
              <a:rPr sz="950" b="1" spc="16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50" b="1" spc="75" dirty="0">
                <a:solidFill>
                  <a:srgbClr val="061456"/>
                </a:solidFill>
                <a:latin typeface="Darwin"/>
                <a:cs typeface="Darwin"/>
              </a:rPr>
              <a:t>offer</a:t>
            </a:r>
            <a:r>
              <a:rPr sz="950" b="1" spc="16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50" b="1" spc="65" dirty="0">
                <a:solidFill>
                  <a:srgbClr val="061456"/>
                </a:solidFill>
                <a:latin typeface="Darwin"/>
                <a:cs typeface="Darwin"/>
              </a:rPr>
              <a:t>ends</a:t>
            </a:r>
            <a:r>
              <a:rPr sz="950" b="1" spc="16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50" b="1" spc="75" dirty="0">
                <a:solidFill>
                  <a:srgbClr val="061456"/>
                </a:solidFill>
                <a:latin typeface="Darwin"/>
                <a:cs typeface="Darwin"/>
              </a:rPr>
              <a:t>October</a:t>
            </a:r>
            <a:r>
              <a:rPr sz="950" b="1" spc="16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50" b="1" spc="60" dirty="0">
                <a:solidFill>
                  <a:srgbClr val="061456"/>
                </a:solidFill>
                <a:latin typeface="Darwin"/>
                <a:cs typeface="Darwin"/>
              </a:rPr>
              <a:t>31</a:t>
            </a:r>
            <a:r>
              <a:rPr sz="950" b="1" spc="-114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50" b="1" dirty="0">
                <a:solidFill>
                  <a:srgbClr val="061456"/>
                </a:solidFill>
                <a:latin typeface="Darwin"/>
                <a:cs typeface="Darwin"/>
              </a:rPr>
              <a:t>,</a:t>
            </a:r>
            <a:r>
              <a:rPr sz="950" b="1" spc="16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950" b="1" spc="55" dirty="0">
                <a:solidFill>
                  <a:srgbClr val="061456"/>
                </a:solidFill>
                <a:latin typeface="Darwin"/>
                <a:cs typeface="Darwin"/>
              </a:rPr>
              <a:t>2019</a:t>
            </a:r>
            <a:endParaRPr sz="950">
              <a:latin typeface="Darwin"/>
              <a:cs typeface="Darwin"/>
            </a:endParaRPr>
          </a:p>
          <a:p>
            <a:pPr>
              <a:lnSpc>
                <a:spcPct val="100000"/>
              </a:lnSpc>
            </a:pPr>
            <a:endParaRPr sz="1300">
              <a:latin typeface="Darwin"/>
              <a:cs typeface="Darwin"/>
            </a:endParaRPr>
          </a:p>
          <a:p>
            <a:pPr marL="371475">
              <a:lnSpc>
                <a:spcPts val="1070"/>
              </a:lnSpc>
            </a:pPr>
            <a:r>
              <a:rPr sz="900" b="1" dirty="0">
                <a:solidFill>
                  <a:srgbClr val="6D6E71"/>
                </a:solidFill>
                <a:latin typeface="Helvetica"/>
                <a:cs typeface="Helvetica"/>
              </a:rPr>
              <a:t>ENTER</a:t>
            </a:r>
            <a:r>
              <a:rPr sz="900" b="1" spc="-25" dirty="0">
                <a:solidFill>
                  <a:srgbClr val="6D6E71"/>
                </a:solidFill>
                <a:latin typeface="Helvetica"/>
                <a:cs typeface="Helvetica"/>
              </a:rPr>
              <a:t> </a:t>
            </a:r>
            <a:r>
              <a:rPr sz="900" b="1" dirty="0">
                <a:solidFill>
                  <a:srgbClr val="6D6E71"/>
                </a:solidFill>
                <a:latin typeface="Helvetica"/>
                <a:cs typeface="Helvetica"/>
              </a:rPr>
              <a:t>AGENCY</a:t>
            </a:r>
            <a:r>
              <a:rPr sz="900" b="1" spc="-20" dirty="0">
                <a:solidFill>
                  <a:srgbClr val="6D6E71"/>
                </a:solidFill>
                <a:latin typeface="Helvetica"/>
                <a:cs typeface="Helvetica"/>
              </a:rPr>
              <a:t> </a:t>
            </a:r>
            <a:r>
              <a:rPr sz="900" b="1" dirty="0">
                <a:solidFill>
                  <a:srgbClr val="6D6E71"/>
                </a:solidFill>
                <a:latin typeface="Helvetica"/>
                <a:cs typeface="Helvetica"/>
              </a:rPr>
              <a:t>NAME</a:t>
            </a:r>
            <a:r>
              <a:rPr sz="900" b="1" spc="-20" dirty="0">
                <a:solidFill>
                  <a:srgbClr val="6D6E71"/>
                </a:solidFill>
                <a:latin typeface="Helvetica"/>
                <a:cs typeface="Helvetica"/>
              </a:rPr>
              <a:t> HERE</a:t>
            </a:r>
            <a:endParaRPr sz="900">
              <a:latin typeface="Helvetica"/>
              <a:cs typeface="Helvetica"/>
            </a:endParaRPr>
          </a:p>
          <a:p>
            <a:pPr marL="371475">
              <a:lnSpc>
                <a:spcPts val="1070"/>
              </a:lnSpc>
            </a:pPr>
            <a:r>
              <a:rPr sz="900" dirty="0">
                <a:solidFill>
                  <a:srgbClr val="6D6E71"/>
                </a:solidFill>
                <a:latin typeface="Helvetica"/>
                <a:cs typeface="Helvetica"/>
              </a:rPr>
              <a:t>Enter</a:t>
            </a:r>
            <a:r>
              <a:rPr sz="900" spc="-25" dirty="0">
                <a:solidFill>
                  <a:srgbClr val="6D6E71"/>
                </a:solidFill>
                <a:latin typeface="Helvetica"/>
                <a:cs typeface="Helvetica"/>
              </a:rPr>
              <a:t> </a:t>
            </a:r>
            <a:r>
              <a:rPr sz="900" dirty="0">
                <a:solidFill>
                  <a:srgbClr val="6D6E71"/>
                </a:solidFill>
                <a:latin typeface="Helvetica"/>
                <a:cs typeface="Helvetica"/>
              </a:rPr>
              <a:t>phone</a:t>
            </a:r>
            <a:r>
              <a:rPr sz="900" spc="-25" dirty="0">
                <a:solidFill>
                  <a:srgbClr val="6D6E71"/>
                </a:solidFill>
                <a:latin typeface="Helvetica"/>
                <a:cs typeface="Helvetica"/>
              </a:rPr>
              <a:t> </a:t>
            </a:r>
            <a:r>
              <a:rPr sz="900" dirty="0">
                <a:solidFill>
                  <a:srgbClr val="6D6E71"/>
                </a:solidFill>
                <a:latin typeface="Helvetica"/>
                <a:cs typeface="Helvetica"/>
              </a:rPr>
              <a:t>number</a:t>
            </a:r>
            <a:r>
              <a:rPr sz="900" spc="-20" dirty="0">
                <a:solidFill>
                  <a:srgbClr val="6D6E71"/>
                </a:solidFill>
                <a:latin typeface="Helvetica"/>
                <a:cs typeface="Helvetica"/>
              </a:rPr>
              <a:t> </a:t>
            </a:r>
            <a:r>
              <a:rPr sz="900" dirty="0">
                <a:solidFill>
                  <a:srgbClr val="6D6E71"/>
                </a:solidFill>
                <a:latin typeface="Helvetica"/>
                <a:cs typeface="Helvetica"/>
              </a:rPr>
              <a:t>and/or</a:t>
            </a:r>
            <a:r>
              <a:rPr sz="900" spc="-25" dirty="0">
                <a:solidFill>
                  <a:srgbClr val="6D6E71"/>
                </a:solidFill>
                <a:latin typeface="Helvetica"/>
                <a:cs typeface="Helvetica"/>
              </a:rPr>
              <a:t> </a:t>
            </a:r>
            <a:r>
              <a:rPr sz="900" spc="-10" dirty="0">
                <a:solidFill>
                  <a:srgbClr val="6D6E71"/>
                </a:solidFill>
                <a:latin typeface="Helvetica"/>
                <a:cs typeface="Helvetica"/>
              </a:rPr>
              <a:t>email</a:t>
            </a:r>
            <a:endParaRPr sz="900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endParaRPr sz="1150">
              <a:latin typeface="Helvetica"/>
              <a:cs typeface="Helvetica"/>
            </a:endParaRPr>
          </a:p>
          <a:p>
            <a:pPr algn="ctr">
              <a:lnSpc>
                <a:spcPct val="100000"/>
              </a:lnSpc>
            </a:pP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*Oﬀer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terms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and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conditions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go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here.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Features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vary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by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ship.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Come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Seek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is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a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registered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trademark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of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Royal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Caribbean.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©2019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Royal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Caribbean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Cruises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Ltd.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Ships</a:t>
            </a:r>
            <a:r>
              <a:rPr sz="550" spc="10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dirty="0">
                <a:solidFill>
                  <a:srgbClr val="636466"/>
                </a:solidFill>
                <a:latin typeface="GothamCondensed-Book"/>
                <a:cs typeface="GothamCondensed-Book"/>
              </a:rPr>
              <a:t>registry:</a:t>
            </a:r>
            <a:r>
              <a:rPr sz="550" spc="15" dirty="0">
                <a:solidFill>
                  <a:srgbClr val="636466"/>
                </a:solidFill>
                <a:latin typeface="GothamCondensed-Book"/>
                <a:cs typeface="GothamCondensed-Book"/>
              </a:rPr>
              <a:t> </a:t>
            </a:r>
            <a:r>
              <a:rPr sz="550" spc="-10" dirty="0">
                <a:solidFill>
                  <a:srgbClr val="636466"/>
                </a:solidFill>
                <a:latin typeface="GothamCondensed-Book"/>
                <a:cs typeface="GothamCondensed-Book"/>
              </a:rPr>
              <a:t>Bahamas.</a:t>
            </a:r>
            <a:endParaRPr sz="550">
              <a:latin typeface="GothamCondensed-Book"/>
              <a:cs typeface="GothamCondensed-Book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7909716" y="1218949"/>
            <a:ext cx="6953884" cy="7959090"/>
            <a:chOff x="7909716" y="1218949"/>
            <a:chExt cx="6953884" cy="7959090"/>
          </a:xfrm>
        </p:grpSpPr>
        <p:sp>
          <p:nvSpPr>
            <p:cNvPr id="50" name="object 50"/>
            <p:cNvSpPr/>
            <p:nvPr/>
          </p:nvSpPr>
          <p:spPr>
            <a:xfrm>
              <a:off x="13001121" y="5886068"/>
              <a:ext cx="59055" cy="58419"/>
            </a:xfrm>
            <a:custGeom>
              <a:avLst/>
              <a:gdLst/>
              <a:ahLst/>
              <a:cxnLst/>
              <a:rect l="l" t="t" r="r" b="b"/>
              <a:pathLst>
                <a:path w="59055" h="58420">
                  <a:moveTo>
                    <a:pt x="36918" y="0"/>
                  </a:moveTo>
                  <a:lnTo>
                    <a:pt x="22085" y="0"/>
                  </a:lnTo>
                  <a:lnTo>
                    <a:pt x="22859" y="19913"/>
                  </a:lnTo>
                  <a:lnTo>
                    <a:pt x="4635" y="13119"/>
                  </a:lnTo>
                  <a:lnTo>
                    <a:pt x="0" y="28092"/>
                  </a:lnTo>
                  <a:lnTo>
                    <a:pt x="18999" y="33185"/>
                  </a:lnTo>
                  <a:lnTo>
                    <a:pt x="6642" y="48933"/>
                  </a:lnTo>
                  <a:lnTo>
                    <a:pt x="18846" y="58191"/>
                  </a:lnTo>
                  <a:lnTo>
                    <a:pt x="29349" y="41363"/>
                  </a:lnTo>
                  <a:lnTo>
                    <a:pt x="39852" y="58191"/>
                  </a:lnTo>
                  <a:lnTo>
                    <a:pt x="51892" y="48933"/>
                  </a:lnTo>
                  <a:lnTo>
                    <a:pt x="39852" y="33337"/>
                  </a:lnTo>
                  <a:lnTo>
                    <a:pt x="58534" y="28092"/>
                  </a:lnTo>
                  <a:lnTo>
                    <a:pt x="53746" y="12966"/>
                  </a:lnTo>
                  <a:lnTo>
                    <a:pt x="36144" y="19761"/>
                  </a:lnTo>
                  <a:lnTo>
                    <a:pt x="36918" y="0"/>
                  </a:lnTo>
                  <a:close/>
                </a:path>
              </a:pathLst>
            </a:custGeom>
            <a:solidFill>
              <a:srgbClr val="33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956185" y="1265419"/>
              <a:ext cx="5669280" cy="4146550"/>
            </a:xfrm>
            <a:custGeom>
              <a:avLst/>
              <a:gdLst/>
              <a:ahLst/>
              <a:cxnLst/>
              <a:rect l="l" t="t" r="r" b="b"/>
              <a:pathLst>
                <a:path w="5669280" h="4146550">
                  <a:moveTo>
                    <a:pt x="0" y="46469"/>
                  </a:moveTo>
                  <a:lnTo>
                    <a:pt x="0" y="4099991"/>
                  </a:lnTo>
                  <a:lnTo>
                    <a:pt x="0" y="4146461"/>
                  </a:lnTo>
                  <a:lnTo>
                    <a:pt x="46469" y="4146461"/>
                  </a:lnTo>
                  <a:lnTo>
                    <a:pt x="5622429" y="4146461"/>
                  </a:lnTo>
                  <a:lnTo>
                    <a:pt x="5668899" y="4146461"/>
                  </a:lnTo>
                  <a:lnTo>
                    <a:pt x="5668899" y="4099991"/>
                  </a:lnTo>
                  <a:lnTo>
                    <a:pt x="5668899" y="46469"/>
                  </a:lnTo>
                  <a:lnTo>
                    <a:pt x="5668899" y="0"/>
                  </a:lnTo>
                  <a:lnTo>
                    <a:pt x="5622429" y="0"/>
                  </a:lnTo>
                  <a:lnTo>
                    <a:pt x="46469" y="0"/>
                  </a:lnTo>
                  <a:lnTo>
                    <a:pt x="0" y="0"/>
                  </a:lnTo>
                  <a:lnTo>
                    <a:pt x="0" y="46469"/>
                  </a:lnTo>
                  <a:close/>
                </a:path>
              </a:pathLst>
            </a:custGeom>
            <a:ln w="929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4597539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597539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629637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02315" y="657831"/>
            <a:ext cx="28987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1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160" dirty="0">
                <a:solidFill>
                  <a:srgbClr val="4D4D4F"/>
                </a:solidFill>
                <a:latin typeface="Arial Unicode MS"/>
                <a:cs typeface="Arial Unicode MS"/>
              </a:rPr>
              <a:t> 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F</a:t>
            </a:r>
            <a:r>
              <a:rPr sz="1000" b="1" spc="-1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14" dirty="0">
                <a:solidFill>
                  <a:srgbClr val="061456"/>
                </a:solidFill>
                <a:latin typeface="Darwin-Black"/>
                <a:cs typeface="Darwin-Black"/>
              </a:rPr>
              <a:t>LYER</a:t>
            </a:r>
            <a:r>
              <a:rPr sz="1000" b="1" spc="-3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S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48318" y="1329434"/>
            <a:ext cx="5876290" cy="1858645"/>
          </a:xfrm>
          <a:prstGeom prst="rect">
            <a:avLst/>
          </a:prstGeom>
        </p:spPr>
        <p:txBody>
          <a:bodyPr vert="horz" wrap="square" lIns="0" tIns="328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85"/>
              </a:spcBef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F L</a:t>
            </a:r>
            <a:r>
              <a:rPr sz="4000" spc="-2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Y E R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S</a:t>
            </a:r>
            <a:endParaRPr sz="4000">
              <a:latin typeface="Kapra Regular"/>
              <a:cs typeface="Kapra Regular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Consumer-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facing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flyers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offer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travel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partners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-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tool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that’s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easy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for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them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customize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print.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615046" y="9183997"/>
            <a:ext cx="11410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6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6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8.5”</a:t>
            </a:r>
            <a:r>
              <a:rPr sz="10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5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35" dirty="0">
                <a:solidFill>
                  <a:srgbClr val="4D4D4F"/>
                </a:solidFill>
                <a:latin typeface="Darwin-Light"/>
                <a:cs typeface="Darwin-Light"/>
              </a:rPr>
              <a:t>11”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258887" y="3572509"/>
            <a:ext cx="5229860" cy="78359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spc="-10" dirty="0">
                <a:solidFill>
                  <a:srgbClr val="061456"/>
                </a:solidFill>
                <a:latin typeface="Darwin"/>
                <a:cs typeface="Darwin"/>
              </a:rPr>
              <a:t>Heroes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900"/>
              </a:lnSpc>
              <a:spcBef>
                <a:spcPts val="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There’s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.25”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white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border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around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hero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area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allow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travel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partners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print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standard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8.5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25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60" dirty="0">
                <a:solidFill>
                  <a:srgbClr val="4D4D4F"/>
                </a:solidFill>
                <a:latin typeface="Darwin-Light"/>
                <a:cs typeface="Darwin-Light"/>
              </a:rPr>
              <a:t>11”</a:t>
            </a:r>
            <a:r>
              <a:rPr sz="125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sheet.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58887" y="4519218"/>
            <a:ext cx="5504180" cy="86423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Editable</a:t>
            </a:r>
            <a:r>
              <a:rPr sz="1500" b="1" spc="49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Fields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ct val="126699"/>
              </a:lnSpc>
              <a:spcBef>
                <a:spcPts val="235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Editable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fields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allow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travel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partners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customize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flyer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250" spc="3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their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10" dirty="0">
                <a:solidFill>
                  <a:srgbClr val="4D4D4F"/>
                </a:solidFill>
                <a:latin typeface="Darwin-Light"/>
                <a:cs typeface="Darwin-Light"/>
              </a:rPr>
              <a:t>agency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contact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info,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placed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lower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left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beneath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20" dirty="0">
                <a:solidFill>
                  <a:srgbClr val="4D4D4F"/>
                </a:solidFill>
                <a:latin typeface="Darwin-Light"/>
                <a:cs typeface="Darwin-Light"/>
              </a:rPr>
              <a:t>CTA.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58887" y="5546394"/>
            <a:ext cx="5407660" cy="110553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Come</a:t>
            </a:r>
            <a:r>
              <a:rPr sz="1500" b="1" spc="27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30" dirty="0">
                <a:solidFill>
                  <a:srgbClr val="061456"/>
                </a:solidFill>
                <a:latin typeface="Darwin"/>
                <a:cs typeface="Darwin"/>
              </a:rPr>
              <a:t>Seek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This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example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shows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how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grayscale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version</a:t>
            </a:r>
            <a:r>
              <a:rPr sz="125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endParaRPr sz="1250">
              <a:latin typeface="Darwin-Light"/>
              <a:cs typeface="Darwin-Light"/>
            </a:endParaRPr>
          </a:p>
          <a:p>
            <a:pPr marL="12700" marR="5080">
              <a:lnSpc>
                <a:spcPct val="126699"/>
              </a:lnSpc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avoid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competing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offer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above.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You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could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also</a:t>
            </a:r>
            <a:r>
              <a:rPr sz="125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25" dirty="0">
                <a:solidFill>
                  <a:srgbClr val="4D4D4F"/>
                </a:solidFill>
                <a:latin typeface="Darwin-Light"/>
                <a:cs typeface="Darwin-Light"/>
              </a:rPr>
              <a:t>use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navy</a:t>
            </a:r>
            <a:r>
              <a:rPr sz="125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option.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346437" y="730248"/>
            <a:ext cx="16243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061456"/>
                </a:solidFill>
                <a:latin typeface="Arial"/>
                <a:cs typeface="Arial"/>
              </a:rPr>
              <a:t>Cozumel,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Mexico</a:t>
            </a:r>
            <a:r>
              <a:rPr sz="800" spc="229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29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36519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4641017" y="9224771"/>
            <a:ext cx="1987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5" dirty="0">
                <a:solidFill>
                  <a:srgbClr val="636466"/>
                </a:solidFill>
                <a:latin typeface="Darwin-Light"/>
                <a:cs typeface="Darwin-Light"/>
              </a:rPr>
              <a:t>64 </a:t>
            </a:r>
            <a:endParaRPr sz="900">
              <a:latin typeface="Darwin-Light"/>
              <a:cs typeface="Darwin-Ligh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8434" y="320040"/>
            <a:ext cx="14904719" cy="9418320"/>
            <a:chOff x="328434" y="320040"/>
            <a:chExt cx="14904719" cy="9418320"/>
          </a:xfrm>
        </p:grpSpPr>
        <p:sp>
          <p:nvSpPr>
            <p:cNvPr id="9" name="object 9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559305" y="745921"/>
              <a:ext cx="2855595" cy="4283710"/>
            </a:xfrm>
            <a:custGeom>
              <a:avLst/>
              <a:gdLst/>
              <a:ahLst/>
              <a:cxnLst/>
              <a:rect l="l" t="t" r="r" b="b"/>
              <a:pathLst>
                <a:path w="2855595" h="4283710">
                  <a:moveTo>
                    <a:pt x="2855518" y="0"/>
                  </a:moveTo>
                  <a:lnTo>
                    <a:pt x="0" y="0"/>
                  </a:lnTo>
                  <a:lnTo>
                    <a:pt x="0" y="101727"/>
                  </a:lnTo>
                  <a:lnTo>
                    <a:pt x="0" y="4283278"/>
                  </a:lnTo>
                  <a:lnTo>
                    <a:pt x="2855518" y="4283278"/>
                  </a:lnTo>
                  <a:lnTo>
                    <a:pt x="2855518" y="101727"/>
                  </a:lnTo>
                  <a:lnTo>
                    <a:pt x="2855518" y="0"/>
                  </a:lnTo>
                  <a:close/>
                </a:path>
              </a:pathLst>
            </a:custGeom>
            <a:solidFill>
              <a:srgbClr val="AFD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59305" y="5029199"/>
              <a:ext cx="2855595" cy="4283710"/>
            </a:xfrm>
            <a:custGeom>
              <a:avLst/>
              <a:gdLst/>
              <a:ahLst/>
              <a:cxnLst/>
              <a:rect l="l" t="t" r="r" b="b"/>
              <a:pathLst>
                <a:path w="2855595" h="4283709">
                  <a:moveTo>
                    <a:pt x="2855518" y="0"/>
                  </a:moveTo>
                  <a:lnTo>
                    <a:pt x="0" y="0"/>
                  </a:lnTo>
                  <a:lnTo>
                    <a:pt x="0" y="4181551"/>
                  </a:lnTo>
                  <a:lnTo>
                    <a:pt x="0" y="4283278"/>
                  </a:lnTo>
                  <a:lnTo>
                    <a:pt x="2855518" y="4283278"/>
                  </a:lnTo>
                  <a:lnTo>
                    <a:pt x="2855518" y="4181551"/>
                  </a:lnTo>
                  <a:lnTo>
                    <a:pt x="2855518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414823" y="745921"/>
              <a:ext cx="2855595" cy="4283710"/>
            </a:xfrm>
            <a:custGeom>
              <a:avLst/>
              <a:gdLst/>
              <a:ahLst/>
              <a:cxnLst/>
              <a:rect l="l" t="t" r="r" b="b"/>
              <a:pathLst>
                <a:path w="2855594" h="4283710">
                  <a:moveTo>
                    <a:pt x="2855518" y="0"/>
                  </a:moveTo>
                  <a:lnTo>
                    <a:pt x="0" y="0"/>
                  </a:lnTo>
                  <a:lnTo>
                    <a:pt x="0" y="101727"/>
                  </a:lnTo>
                  <a:lnTo>
                    <a:pt x="0" y="4283278"/>
                  </a:lnTo>
                  <a:lnTo>
                    <a:pt x="2855518" y="4283278"/>
                  </a:lnTo>
                  <a:lnTo>
                    <a:pt x="2855518" y="101727"/>
                  </a:lnTo>
                  <a:lnTo>
                    <a:pt x="2855518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414823" y="5029199"/>
              <a:ext cx="2855595" cy="4283710"/>
            </a:xfrm>
            <a:custGeom>
              <a:avLst/>
              <a:gdLst/>
              <a:ahLst/>
              <a:cxnLst/>
              <a:rect l="l" t="t" r="r" b="b"/>
              <a:pathLst>
                <a:path w="2855594" h="4283709">
                  <a:moveTo>
                    <a:pt x="2855518" y="0"/>
                  </a:moveTo>
                  <a:lnTo>
                    <a:pt x="0" y="0"/>
                  </a:lnTo>
                  <a:lnTo>
                    <a:pt x="0" y="4181551"/>
                  </a:lnTo>
                  <a:lnTo>
                    <a:pt x="0" y="4283278"/>
                  </a:lnTo>
                  <a:lnTo>
                    <a:pt x="2855518" y="4283278"/>
                  </a:lnTo>
                  <a:lnTo>
                    <a:pt x="2855518" y="4181551"/>
                  </a:lnTo>
                  <a:lnTo>
                    <a:pt x="2855518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646757" y="847648"/>
              <a:ext cx="5536565" cy="8363584"/>
            </a:xfrm>
            <a:custGeom>
              <a:avLst/>
              <a:gdLst/>
              <a:ahLst/>
              <a:cxnLst/>
              <a:rect l="l" t="t" r="r" b="b"/>
              <a:pathLst>
                <a:path w="5536565" h="8363584">
                  <a:moveTo>
                    <a:pt x="5536145" y="0"/>
                  </a:moveTo>
                  <a:lnTo>
                    <a:pt x="0" y="0"/>
                  </a:lnTo>
                  <a:lnTo>
                    <a:pt x="0" y="8363102"/>
                  </a:lnTo>
                  <a:lnTo>
                    <a:pt x="5536145" y="8363102"/>
                  </a:lnTo>
                  <a:lnTo>
                    <a:pt x="55361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34196" y="935088"/>
              <a:ext cx="5361241" cy="818821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734196" y="7420698"/>
              <a:ext cx="5361305" cy="1703070"/>
            </a:xfrm>
            <a:custGeom>
              <a:avLst/>
              <a:gdLst/>
              <a:ahLst/>
              <a:cxnLst/>
              <a:rect l="l" t="t" r="r" b="b"/>
              <a:pathLst>
                <a:path w="5361305" h="1703070">
                  <a:moveTo>
                    <a:pt x="5361241" y="0"/>
                  </a:moveTo>
                  <a:lnTo>
                    <a:pt x="0" y="0"/>
                  </a:lnTo>
                  <a:lnTo>
                    <a:pt x="0" y="1702600"/>
                  </a:lnTo>
                  <a:lnTo>
                    <a:pt x="5361241" y="1702600"/>
                  </a:lnTo>
                  <a:lnTo>
                    <a:pt x="5361241" y="0"/>
                  </a:lnTo>
                  <a:close/>
                </a:path>
              </a:pathLst>
            </a:custGeom>
            <a:solidFill>
              <a:srgbClr val="06145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916033" y="1859661"/>
              <a:ext cx="2999740" cy="5953125"/>
            </a:xfrm>
            <a:custGeom>
              <a:avLst/>
              <a:gdLst/>
              <a:ahLst/>
              <a:cxnLst/>
              <a:rect l="l" t="t" r="r" b="b"/>
              <a:pathLst>
                <a:path w="2999740" h="5953125">
                  <a:moveTo>
                    <a:pt x="2999486" y="0"/>
                  </a:moveTo>
                  <a:lnTo>
                    <a:pt x="0" y="0"/>
                  </a:lnTo>
                  <a:lnTo>
                    <a:pt x="0" y="5952566"/>
                  </a:lnTo>
                  <a:lnTo>
                    <a:pt x="2999486" y="5952566"/>
                  </a:lnTo>
                  <a:lnTo>
                    <a:pt x="2999486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65194" y="2011730"/>
              <a:ext cx="2699385" cy="5655310"/>
            </a:xfrm>
            <a:custGeom>
              <a:avLst/>
              <a:gdLst/>
              <a:ahLst/>
              <a:cxnLst/>
              <a:rect l="l" t="t" r="r" b="b"/>
              <a:pathLst>
                <a:path w="2699384" h="5655309">
                  <a:moveTo>
                    <a:pt x="105371" y="5492496"/>
                  </a:moveTo>
                  <a:lnTo>
                    <a:pt x="95402" y="5485765"/>
                  </a:lnTo>
                  <a:lnTo>
                    <a:pt x="84734" y="5480570"/>
                  </a:lnTo>
                  <a:lnTo>
                    <a:pt x="72415" y="5477218"/>
                  </a:lnTo>
                  <a:lnTo>
                    <a:pt x="57467" y="5476037"/>
                  </a:lnTo>
                  <a:lnTo>
                    <a:pt x="34505" y="5479897"/>
                  </a:lnTo>
                  <a:lnTo>
                    <a:pt x="16294" y="5490870"/>
                  </a:lnTo>
                  <a:lnTo>
                    <a:pt x="4318" y="5508129"/>
                  </a:lnTo>
                  <a:lnTo>
                    <a:pt x="0" y="5530774"/>
                  </a:lnTo>
                  <a:lnTo>
                    <a:pt x="0" y="5600052"/>
                  </a:lnTo>
                  <a:lnTo>
                    <a:pt x="4318" y="5622696"/>
                  </a:lnTo>
                  <a:lnTo>
                    <a:pt x="16294" y="5639955"/>
                  </a:lnTo>
                  <a:lnTo>
                    <a:pt x="34505" y="5650954"/>
                  </a:lnTo>
                  <a:lnTo>
                    <a:pt x="57467" y="5654814"/>
                  </a:lnTo>
                  <a:lnTo>
                    <a:pt x="72415" y="5653621"/>
                  </a:lnTo>
                  <a:lnTo>
                    <a:pt x="84734" y="5650268"/>
                  </a:lnTo>
                  <a:lnTo>
                    <a:pt x="95402" y="5645074"/>
                  </a:lnTo>
                  <a:lnTo>
                    <a:pt x="105371" y="5638355"/>
                  </a:lnTo>
                  <a:lnTo>
                    <a:pt x="101574" y="5631967"/>
                  </a:lnTo>
                  <a:lnTo>
                    <a:pt x="94564" y="5620182"/>
                  </a:lnTo>
                  <a:lnTo>
                    <a:pt x="86321" y="5625020"/>
                  </a:lnTo>
                  <a:lnTo>
                    <a:pt x="78143" y="5628741"/>
                  </a:lnTo>
                  <a:lnTo>
                    <a:pt x="68897" y="5631129"/>
                  </a:lnTo>
                  <a:lnTo>
                    <a:pt x="57467" y="5631967"/>
                  </a:lnTo>
                  <a:lnTo>
                    <a:pt x="44653" y="5629618"/>
                  </a:lnTo>
                  <a:lnTo>
                    <a:pt x="34645" y="5622760"/>
                  </a:lnTo>
                  <a:lnTo>
                    <a:pt x="28130" y="5611660"/>
                  </a:lnTo>
                  <a:lnTo>
                    <a:pt x="25806" y="5596598"/>
                  </a:lnTo>
                  <a:lnTo>
                    <a:pt x="25806" y="5533974"/>
                  </a:lnTo>
                  <a:lnTo>
                    <a:pt x="28105" y="5519267"/>
                  </a:lnTo>
                  <a:lnTo>
                    <a:pt x="34556" y="5508218"/>
                  </a:lnTo>
                  <a:lnTo>
                    <a:pt x="44551" y="5501271"/>
                  </a:lnTo>
                  <a:lnTo>
                    <a:pt x="57467" y="5498858"/>
                  </a:lnTo>
                  <a:lnTo>
                    <a:pt x="68897" y="5499697"/>
                  </a:lnTo>
                  <a:lnTo>
                    <a:pt x="78143" y="5502084"/>
                  </a:lnTo>
                  <a:lnTo>
                    <a:pt x="86321" y="5505805"/>
                  </a:lnTo>
                  <a:lnTo>
                    <a:pt x="94564" y="5510657"/>
                  </a:lnTo>
                  <a:lnTo>
                    <a:pt x="101587" y="5498858"/>
                  </a:lnTo>
                  <a:lnTo>
                    <a:pt x="105371" y="5492496"/>
                  </a:lnTo>
                  <a:close/>
                </a:path>
                <a:path w="2699384" h="5655309">
                  <a:moveTo>
                    <a:pt x="448310" y="5651360"/>
                  </a:moveTo>
                  <a:lnTo>
                    <a:pt x="435089" y="5614784"/>
                  </a:lnTo>
                  <a:lnTo>
                    <a:pt x="427443" y="5593639"/>
                  </a:lnTo>
                  <a:lnTo>
                    <a:pt x="404914" y="5531282"/>
                  </a:lnTo>
                  <a:lnTo>
                    <a:pt x="400392" y="5518785"/>
                  </a:lnTo>
                  <a:lnTo>
                    <a:pt x="400392" y="5593639"/>
                  </a:lnTo>
                  <a:lnTo>
                    <a:pt x="355447" y="5593639"/>
                  </a:lnTo>
                  <a:lnTo>
                    <a:pt x="379044" y="5531282"/>
                  </a:lnTo>
                  <a:lnTo>
                    <a:pt x="400392" y="5593639"/>
                  </a:lnTo>
                  <a:lnTo>
                    <a:pt x="400392" y="5518785"/>
                  </a:lnTo>
                  <a:lnTo>
                    <a:pt x="386168" y="5479440"/>
                  </a:lnTo>
                  <a:lnTo>
                    <a:pt x="360362" y="5479440"/>
                  </a:lnTo>
                  <a:lnTo>
                    <a:pt x="367233" y="5500357"/>
                  </a:lnTo>
                  <a:lnTo>
                    <a:pt x="305854" y="5651360"/>
                  </a:lnTo>
                  <a:lnTo>
                    <a:pt x="333844" y="5651360"/>
                  </a:lnTo>
                  <a:lnTo>
                    <a:pt x="347599" y="5614784"/>
                  </a:lnTo>
                  <a:lnTo>
                    <a:pt x="407517" y="5614784"/>
                  </a:lnTo>
                  <a:lnTo>
                    <a:pt x="420065" y="5651360"/>
                  </a:lnTo>
                  <a:lnTo>
                    <a:pt x="448310" y="5651360"/>
                  </a:lnTo>
                  <a:close/>
                </a:path>
                <a:path w="2699384" h="5655309">
                  <a:moveTo>
                    <a:pt x="466826" y="0"/>
                  </a:moveTo>
                  <a:lnTo>
                    <a:pt x="248018" y="0"/>
                  </a:lnTo>
                  <a:lnTo>
                    <a:pt x="199682" y="4940"/>
                  </a:lnTo>
                  <a:lnTo>
                    <a:pt x="154635" y="18986"/>
                  </a:lnTo>
                  <a:lnTo>
                    <a:pt x="113842" y="41173"/>
                  </a:lnTo>
                  <a:lnTo>
                    <a:pt x="78295" y="70548"/>
                  </a:lnTo>
                  <a:lnTo>
                    <a:pt x="48958" y="106121"/>
                  </a:lnTo>
                  <a:lnTo>
                    <a:pt x="26797" y="146926"/>
                  </a:lnTo>
                  <a:lnTo>
                    <a:pt x="12776" y="191985"/>
                  </a:lnTo>
                  <a:lnTo>
                    <a:pt x="7899" y="240334"/>
                  </a:lnTo>
                  <a:lnTo>
                    <a:pt x="7899" y="518541"/>
                  </a:lnTo>
                  <a:lnTo>
                    <a:pt x="12788" y="566915"/>
                  </a:lnTo>
                  <a:lnTo>
                    <a:pt x="26809" y="612000"/>
                  </a:lnTo>
                  <a:lnTo>
                    <a:pt x="48996" y="652818"/>
                  </a:lnTo>
                  <a:lnTo>
                    <a:pt x="78359" y="688403"/>
                  </a:lnTo>
                  <a:lnTo>
                    <a:pt x="113944" y="717765"/>
                  </a:lnTo>
                  <a:lnTo>
                    <a:pt x="154762" y="739952"/>
                  </a:lnTo>
                  <a:lnTo>
                    <a:pt x="199847" y="753973"/>
                  </a:lnTo>
                  <a:lnTo>
                    <a:pt x="248221" y="758863"/>
                  </a:lnTo>
                  <a:lnTo>
                    <a:pt x="466826" y="758863"/>
                  </a:lnTo>
                  <a:lnTo>
                    <a:pt x="466826" y="615708"/>
                  </a:lnTo>
                  <a:lnTo>
                    <a:pt x="248221" y="615708"/>
                  </a:lnTo>
                  <a:lnTo>
                    <a:pt x="210439" y="608063"/>
                  </a:lnTo>
                  <a:lnTo>
                    <a:pt x="179565" y="587209"/>
                  </a:lnTo>
                  <a:lnTo>
                    <a:pt x="158724" y="556323"/>
                  </a:lnTo>
                  <a:lnTo>
                    <a:pt x="151079" y="518541"/>
                  </a:lnTo>
                  <a:lnTo>
                    <a:pt x="151079" y="240334"/>
                  </a:lnTo>
                  <a:lnTo>
                    <a:pt x="158724" y="202565"/>
                  </a:lnTo>
                  <a:lnTo>
                    <a:pt x="179565" y="171678"/>
                  </a:lnTo>
                  <a:lnTo>
                    <a:pt x="210439" y="150837"/>
                  </a:lnTo>
                  <a:lnTo>
                    <a:pt x="248221" y="143179"/>
                  </a:lnTo>
                  <a:lnTo>
                    <a:pt x="466826" y="143179"/>
                  </a:lnTo>
                  <a:lnTo>
                    <a:pt x="466826" y="0"/>
                  </a:lnTo>
                  <a:close/>
                </a:path>
                <a:path w="2699384" h="5655309">
                  <a:moveTo>
                    <a:pt x="513054" y="3307003"/>
                  </a:moveTo>
                  <a:lnTo>
                    <a:pt x="506514" y="3253549"/>
                  </a:lnTo>
                  <a:lnTo>
                    <a:pt x="488810" y="3208502"/>
                  </a:lnTo>
                  <a:lnTo>
                    <a:pt x="462889" y="3171025"/>
                  </a:lnTo>
                  <a:lnTo>
                    <a:pt x="431685" y="3140252"/>
                  </a:lnTo>
                  <a:lnTo>
                    <a:pt x="398132" y="3115348"/>
                  </a:lnTo>
                  <a:lnTo>
                    <a:pt x="365137" y="3095472"/>
                  </a:lnTo>
                  <a:lnTo>
                    <a:pt x="252869" y="3032569"/>
                  </a:lnTo>
                  <a:lnTo>
                    <a:pt x="220078" y="3011233"/>
                  </a:lnTo>
                  <a:lnTo>
                    <a:pt x="202031" y="2992971"/>
                  </a:lnTo>
                  <a:lnTo>
                    <a:pt x="194386" y="2976816"/>
                  </a:lnTo>
                  <a:lnTo>
                    <a:pt x="192798" y="2961817"/>
                  </a:lnTo>
                  <a:lnTo>
                    <a:pt x="203771" y="2926283"/>
                  </a:lnTo>
                  <a:lnTo>
                    <a:pt x="228955" y="2907233"/>
                  </a:lnTo>
                  <a:lnTo>
                    <a:pt x="256730" y="2899549"/>
                  </a:lnTo>
                  <a:lnTo>
                    <a:pt x="275475" y="2898127"/>
                  </a:lnTo>
                  <a:lnTo>
                    <a:pt x="319290" y="2904947"/>
                  </a:lnTo>
                  <a:lnTo>
                    <a:pt x="353949" y="2919984"/>
                  </a:lnTo>
                  <a:lnTo>
                    <a:pt x="376796" y="2935071"/>
                  </a:lnTo>
                  <a:lnTo>
                    <a:pt x="385178" y="2942069"/>
                  </a:lnTo>
                  <a:lnTo>
                    <a:pt x="410527" y="2967024"/>
                  </a:lnTo>
                  <a:lnTo>
                    <a:pt x="474192" y="2898127"/>
                  </a:lnTo>
                  <a:lnTo>
                    <a:pt x="505244" y="2864523"/>
                  </a:lnTo>
                  <a:lnTo>
                    <a:pt x="484428" y="2841155"/>
                  </a:lnTo>
                  <a:lnTo>
                    <a:pt x="474052" y="2830830"/>
                  </a:lnTo>
                  <a:lnTo>
                    <a:pt x="447192" y="2809290"/>
                  </a:lnTo>
                  <a:lnTo>
                    <a:pt x="404672" y="2784271"/>
                  </a:lnTo>
                  <a:lnTo>
                    <a:pt x="347306" y="2763570"/>
                  </a:lnTo>
                  <a:lnTo>
                    <a:pt x="275907" y="2754947"/>
                  </a:lnTo>
                  <a:lnTo>
                    <a:pt x="227939" y="2758859"/>
                  </a:lnTo>
                  <a:lnTo>
                    <a:pt x="184353" y="2770213"/>
                  </a:lnTo>
                  <a:lnTo>
                    <a:pt x="145770" y="2788437"/>
                  </a:lnTo>
                  <a:lnTo>
                    <a:pt x="112814" y="2812961"/>
                  </a:lnTo>
                  <a:lnTo>
                    <a:pt x="86106" y="2843225"/>
                  </a:lnTo>
                  <a:lnTo>
                    <a:pt x="66255" y="2878658"/>
                  </a:lnTo>
                  <a:lnTo>
                    <a:pt x="53898" y="2918676"/>
                  </a:lnTo>
                  <a:lnTo>
                    <a:pt x="49631" y="2962732"/>
                  </a:lnTo>
                  <a:lnTo>
                    <a:pt x="54864" y="3010395"/>
                  </a:lnTo>
                  <a:lnTo>
                    <a:pt x="70866" y="3053372"/>
                  </a:lnTo>
                  <a:lnTo>
                    <a:pt x="98158" y="3092348"/>
                  </a:lnTo>
                  <a:lnTo>
                    <a:pt x="137223" y="3128035"/>
                  </a:lnTo>
                  <a:lnTo>
                    <a:pt x="188582" y="3161169"/>
                  </a:lnTo>
                  <a:lnTo>
                    <a:pt x="299453" y="3222675"/>
                  </a:lnTo>
                  <a:lnTo>
                    <a:pt x="331851" y="3243110"/>
                  </a:lnTo>
                  <a:lnTo>
                    <a:pt x="353682" y="3263074"/>
                  </a:lnTo>
                  <a:lnTo>
                    <a:pt x="366014" y="3283801"/>
                  </a:lnTo>
                  <a:lnTo>
                    <a:pt x="369887" y="3306546"/>
                  </a:lnTo>
                  <a:lnTo>
                    <a:pt x="357644" y="3341662"/>
                  </a:lnTo>
                  <a:lnTo>
                    <a:pt x="328942" y="3360902"/>
                  </a:lnTo>
                  <a:lnTo>
                    <a:pt x="295859" y="3369005"/>
                  </a:lnTo>
                  <a:lnTo>
                    <a:pt x="270497" y="3370656"/>
                  </a:lnTo>
                  <a:lnTo>
                    <a:pt x="226441" y="3365970"/>
                  </a:lnTo>
                  <a:lnTo>
                    <a:pt x="189255" y="3354425"/>
                  </a:lnTo>
                  <a:lnTo>
                    <a:pt x="160337" y="3339757"/>
                  </a:lnTo>
                  <a:lnTo>
                    <a:pt x="141109" y="3325685"/>
                  </a:lnTo>
                  <a:lnTo>
                    <a:pt x="115836" y="3302939"/>
                  </a:lnTo>
                  <a:lnTo>
                    <a:pt x="17614" y="3408959"/>
                  </a:lnTo>
                  <a:lnTo>
                    <a:pt x="56311" y="3442093"/>
                  </a:lnTo>
                  <a:lnTo>
                    <a:pt x="134124" y="3486112"/>
                  </a:lnTo>
                  <a:lnTo>
                    <a:pt x="195389" y="3505682"/>
                  </a:lnTo>
                  <a:lnTo>
                    <a:pt x="268681" y="3513836"/>
                  </a:lnTo>
                  <a:lnTo>
                    <a:pt x="312978" y="3510775"/>
                  </a:lnTo>
                  <a:lnTo>
                    <a:pt x="356514" y="3501504"/>
                  </a:lnTo>
                  <a:lnTo>
                    <a:pt x="397725" y="3485858"/>
                  </a:lnTo>
                  <a:lnTo>
                    <a:pt x="435013" y="3463709"/>
                  </a:lnTo>
                  <a:lnTo>
                    <a:pt x="466775" y="3434892"/>
                  </a:lnTo>
                  <a:lnTo>
                    <a:pt x="491426" y="3399269"/>
                  </a:lnTo>
                  <a:lnTo>
                    <a:pt x="507390" y="3356686"/>
                  </a:lnTo>
                  <a:lnTo>
                    <a:pt x="513054" y="3307003"/>
                  </a:lnTo>
                  <a:close/>
                </a:path>
                <a:path w="2699384" h="5655309">
                  <a:moveTo>
                    <a:pt x="785583" y="5632462"/>
                  </a:moveTo>
                  <a:lnTo>
                    <a:pt x="779945" y="5633593"/>
                  </a:lnTo>
                  <a:lnTo>
                    <a:pt x="773976" y="5633250"/>
                  </a:lnTo>
                  <a:lnTo>
                    <a:pt x="768108" y="5630253"/>
                  </a:lnTo>
                  <a:lnTo>
                    <a:pt x="762736" y="5623369"/>
                  </a:lnTo>
                  <a:lnTo>
                    <a:pt x="740384" y="5581866"/>
                  </a:lnTo>
                  <a:lnTo>
                    <a:pt x="741438" y="5581383"/>
                  </a:lnTo>
                  <a:lnTo>
                    <a:pt x="755103" y="5575097"/>
                  </a:lnTo>
                  <a:lnTo>
                    <a:pt x="766140" y="5564810"/>
                  </a:lnTo>
                  <a:lnTo>
                    <a:pt x="767524" y="5562219"/>
                  </a:lnTo>
                  <a:lnTo>
                    <a:pt x="773087" y="5551754"/>
                  </a:lnTo>
                  <a:lnTo>
                    <a:pt x="775500" y="5536666"/>
                  </a:lnTo>
                  <a:lnTo>
                    <a:pt x="775500" y="5527827"/>
                  </a:lnTo>
                  <a:lnTo>
                    <a:pt x="771677" y="5508663"/>
                  </a:lnTo>
                  <a:lnTo>
                    <a:pt x="767499" y="5502783"/>
                  </a:lnTo>
                  <a:lnTo>
                    <a:pt x="760780" y="5493321"/>
                  </a:lnTo>
                  <a:lnTo>
                    <a:pt x="749731" y="5486781"/>
                  </a:lnTo>
                  <a:lnTo>
                    <a:pt x="749731" y="5530786"/>
                  </a:lnTo>
                  <a:lnTo>
                    <a:pt x="749731" y="5533466"/>
                  </a:lnTo>
                  <a:lnTo>
                    <a:pt x="747814" y="5544807"/>
                  </a:lnTo>
                  <a:lnTo>
                    <a:pt x="742149" y="5553926"/>
                  </a:lnTo>
                  <a:lnTo>
                    <a:pt x="732840" y="5560009"/>
                  </a:lnTo>
                  <a:lnTo>
                    <a:pt x="720013" y="5562219"/>
                  </a:lnTo>
                  <a:lnTo>
                    <a:pt x="710907" y="5562054"/>
                  </a:lnTo>
                  <a:lnTo>
                    <a:pt x="702259" y="5561482"/>
                  </a:lnTo>
                  <a:lnTo>
                    <a:pt x="693902" y="5560365"/>
                  </a:lnTo>
                  <a:lnTo>
                    <a:pt x="685622" y="5558548"/>
                  </a:lnTo>
                  <a:lnTo>
                    <a:pt x="685622" y="5502783"/>
                  </a:lnTo>
                  <a:lnTo>
                    <a:pt x="720991" y="5502783"/>
                  </a:lnTo>
                  <a:lnTo>
                    <a:pt x="733259" y="5504840"/>
                  </a:lnTo>
                  <a:lnTo>
                    <a:pt x="742276" y="5510619"/>
                  </a:lnTo>
                  <a:lnTo>
                    <a:pt x="747839" y="5519471"/>
                  </a:lnTo>
                  <a:lnTo>
                    <a:pt x="749731" y="5530786"/>
                  </a:lnTo>
                  <a:lnTo>
                    <a:pt x="749731" y="5486781"/>
                  </a:lnTo>
                  <a:lnTo>
                    <a:pt x="743610" y="5483149"/>
                  </a:lnTo>
                  <a:lnTo>
                    <a:pt x="720991" y="5479453"/>
                  </a:lnTo>
                  <a:lnTo>
                    <a:pt x="660082" y="5479453"/>
                  </a:lnTo>
                  <a:lnTo>
                    <a:pt x="660082" y="5651373"/>
                  </a:lnTo>
                  <a:lnTo>
                    <a:pt x="685622" y="5651373"/>
                  </a:lnTo>
                  <a:lnTo>
                    <a:pt x="685622" y="5581383"/>
                  </a:lnTo>
                  <a:lnTo>
                    <a:pt x="692492" y="5583059"/>
                  </a:lnTo>
                  <a:lnTo>
                    <a:pt x="699490" y="5584114"/>
                  </a:lnTo>
                  <a:lnTo>
                    <a:pt x="706691" y="5584660"/>
                  </a:lnTo>
                  <a:lnTo>
                    <a:pt x="714121" y="5584812"/>
                  </a:lnTo>
                  <a:lnTo>
                    <a:pt x="736485" y="5628310"/>
                  </a:lnTo>
                  <a:lnTo>
                    <a:pt x="746290" y="5643550"/>
                  </a:lnTo>
                  <a:lnTo>
                    <a:pt x="756970" y="5651462"/>
                  </a:lnTo>
                  <a:lnTo>
                    <a:pt x="769683" y="5653798"/>
                  </a:lnTo>
                  <a:lnTo>
                    <a:pt x="785583" y="5652338"/>
                  </a:lnTo>
                  <a:lnTo>
                    <a:pt x="785583" y="5633593"/>
                  </a:lnTo>
                  <a:lnTo>
                    <a:pt x="785583" y="5632462"/>
                  </a:lnTo>
                  <a:close/>
                </a:path>
                <a:path w="2699384" h="5655309">
                  <a:moveTo>
                    <a:pt x="1022375" y="5479440"/>
                  </a:moveTo>
                  <a:lnTo>
                    <a:pt x="996861" y="5479440"/>
                  </a:lnTo>
                  <a:lnTo>
                    <a:pt x="996861" y="5651360"/>
                  </a:lnTo>
                  <a:lnTo>
                    <a:pt x="1022375" y="5651360"/>
                  </a:lnTo>
                  <a:lnTo>
                    <a:pt x="1022375" y="5479440"/>
                  </a:lnTo>
                  <a:close/>
                </a:path>
                <a:path w="2699384" h="5655309">
                  <a:moveTo>
                    <a:pt x="1042555" y="5173434"/>
                  </a:moveTo>
                  <a:lnTo>
                    <a:pt x="1040269" y="5158867"/>
                  </a:lnTo>
                  <a:lnTo>
                    <a:pt x="1033830" y="5146154"/>
                  </a:lnTo>
                  <a:lnTo>
                    <a:pt x="1023810" y="5137175"/>
                  </a:lnTo>
                  <a:lnTo>
                    <a:pt x="1010805" y="5133759"/>
                  </a:lnTo>
                  <a:lnTo>
                    <a:pt x="997902" y="5136858"/>
                  </a:lnTo>
                  <a:lnTo>
                    <a:pt x="988999" y="5144859"/>
                  </a:lnTo>
                  <a:lnTo>
                    <a:pt x="984275" y="5155844"/>
                  </a:lnTo>
                  <a:lnTo>
                    <a:pt x="983843" y="5167846"/>
                  </a:lnTo>
                  <a:lnTo>
                    <a:pt x="984224" y="5176901"/>
                  </a:lnTo>
                  <a:lnTo>
                    <a:pt x="982751" y="5188394"/>
                  </a:lnTo>
                  <a:lnTo>
                    <a:pt x="950633" y="5226177"/>
                  </a:lnTo>
                  <a:lnTo>
                    <a:pt x="917232" y="5232108"/>
                  </a:lnTo>
                  <a:lnTo>
                    <a:pt x="887742" y="5228107"/>
                  </a:lnTo>
                  <a:lnTo>
                    <a:pt x="823582" y="5190642"/>
                  </a:lnTo>
                  <a:lnTo>
                    <a:pt x="787146" y="5153622"/>
                  </a:lnTo>
                  <a:lnTo>
                    <a:pt x="746645" y="5102009"/>
                  </a:lnTo>
                  <a:lnTo>
                    <a:pt x="720255" y="5061356"/>
                  </a:lnTo>
                  <a:lnTo>
                    <a:pt x="692848" y="5013172"/>
                  </a:lnTo>
                  <a:lnTo>
                    <a:pt x="665924" y="4961013"/>
                  </a:lnTo>
                  <a:lnTo>
                    <a:pt x="640981" y="4908448"/>
                  </a:lnTo>
                  <a:lnTo>
                    <a:pt x="619518" y="4859071"/>
                  </a:lnTo>
                  <a:lnTo>
                    <a:pt x="603046" y="4816424"/>
                  </a:lnTo>
                  <a:lnTo>
                    <a:pt x="601141" y="4808486"/>
                  </a:lnTo>
                  <a:lnTo>
                    <a:pt x="600925" y="4807610"/>
                  </a:lnTo>
                  <a:lnTo>
                    <a:pt x="601560" y="4801844"/>
                  </a:lnTo>
                  <a:lnTo>
                    <a:pt x="604723" y="4798009"/>
                  </a:lnTo>
                  <a:lnTo>
                    <a:pt x="610209" y="4794986"/>
                  </a:lnTo>
                  <a:lnTo>
                    <a:pt x="626287" y="4788611"/>
                  </a:lnTo>
                  <a:lnTo>
                    <a:pt x="635749" y="4784687"/>
                  </a:lnTo>
                  <a:lnTo>
                    <a:pt x="676033" y="4764824"/>
                  </a:lnTo>
                  <a:lnTo>
                    <a:pt x="710895" y="4738738"/>
                  </a:lnTo>
                  <a:lnTo>
                    <a:pt x="736536" y="4709515"/>
                  </a:lnTo>
                  <a:lnTo>
                    <a:pt x="757783" y="4643463"/>
                  </a:lnTo>
                  <a:lnTo>
                    <a:pt x="752259" y="4605464"/>
                  </a:lnTo>
                  <a:lnTo>
                    <a:pt x="736828" y="4573867"/>
                  </a:lnTo>
                  <a:lnTo>
                    <a:pt x="713232" y="4549089"/>
                  </a:lnTo>
                  <a:lnTo>
                    <a:pt x="695426" y="4538726"/>
                  </a:lnTo>
                  <a:lnTo>
                    <a:pt x="692696" y="4537138"/>
                  </a:lnTo>
                  <a:lnTo>
                    <a:pt x="692696" y="4633963"/>
                  </a:lnTo>
                  <a:lnTo>
                    <a:pt x="686600" y="4670425"/>
                  </a:lnTo>
                  <a:lnTo>
                    <a:pt x="670179" y="4706150"/>
                  </a:lnTo>
                  <a:lnTo>
                    <a:pt x="646176" y="4737709"/>
                  </a:lnTo>
                  <a:lnTo>
                    <a:pt x="596811" y="4772634"/>
                  </a:lnTo>
                  <a:lnTo>
                    <a:pt x="554863" y="4783544"/>
                  </a:lnTo>
                  <a:lnTo>
                    <a:pt x="531660" y="4784687"/>
                  </a:lnTo>
                  <a:lnTo>
                    <a:pt x="512038" y="4784229"/>
                  </a:lnTo>
                  <a:lnTo>
                    <a:pt x="500989" y="4782210"/>
                  </a:lnTo>
                  <a:lnTo>
                    <a:pt x="496938" y="4777664"/>
                  </a:lnTo>
                  <a:lnTo>
                    <a:pt x="498335" y="4769624"/>
                  </a:lnTo>
                  <a:lnTo>
                    <a:pt x="570534" y="4553039"/>
                  </a:lnTo>
                  <a:lnTo>
                    <a:pt x="573697" y="4542714"/>
                  </a:lnTo>
                  <a:lnTo>
                    <a:pt x="575297" y="4538726"/>
                  </a:lnTo>
                  <a:lnTo>
                    <a:pt x="586397" y="4538726"/>
                  </a:lnTo>
                  <a:lnTo>
                    <a:pt x="634466" y="4546028"/>
                  </a:lnTo>
                  <a:lnTo>
                    <a:pt x="667512" y="4566120"/>
                  </a:lnTo>
                  <a:lnTo>
                    <a:pt x="686574" y="4596333"/>
                  </a:lnTo>
                  <a:lnTo>
                    <a:pt x="692696" y="4633963"/>
                  </a:lnTo>
                  <a:lnTo>
                    <a:pt x="692696" y="4537138"/>
                  </a:lnTo>
                  <a:lnTo>
                    <a:pt x="647674" y="4520311"/>
                  </a:lnTo>
                  <a:lnTo>
                    <a:pt x="608698" y="4513275"/>
                  </a:lnTo>
                  <a:lnTo>
                    <a:pt x="567486" y="4509643"/>
                  </a:lnTo>
                  <a:lnTo>
                    <a:pt x="525310" y="4508614"/>
                  </a:lnTo>
                  <a:lnTo>
                    <a:pt x="455434" y="4512488"/>
                  </a:lnTo>
                  <a:lnTo>
                    <a:pt x="397167" y="4522292"/>
                  </a:lnTo>
                  <a:lnTo>
                    <a:pt x="350812" y="4535373"/>
                  </a:lnTo>
                  <a:lnTo>
                    <a:pt x="269760" y="4578121"/>
                  </a:lnTo>
                  <a:lnTo>
                    <a:pt x="238582" y="4611433"/>
                  </a:lnTo>
                  <a:lnTo>
                    <a:pt x="221234" y="4646676"/>
                  </a:lnTo>
                  <a:lnTo>
                    <a:pt x="215874" y="4681550"/>
                  </a:lnTo>
                  <a:lnTo>
                    <a:pt x="220192" y="4702530"/>
                  </a:lnTo>
                  <a:lnTo>
                    <a:pt x="231952" y="4720831"/>
                  </a:lnTo>
                  <a:lnTo>
                    <a:pt x="249377" y="4733785"/>
                  </a:lnTo>
                  <a:lnTo>
                    <a:pt x="270662" y="4738687"/>
                  </a:lnTo>
                  <a:lnTo>
                    <a:pt x="285508" y="4736122"/>
                  </a:lnTo>
                  <a:lnTo>
                    <a:pt x="307606" y="4701324"/>
                  </a:lnTo>
                  <a:lnTo>
                    <a:pt x="282206" y="4679823"/>
                  </a:lnTo>
                  <a:lnTo>
                    <a:pt x="271526" y="4671441"/>
                  </a:lnTo>
                  <a:lnTo>
                    <a:pt x="263969" y="4658601"/>
                  </a:lnTo>
                  <a:lnTo>
                    <a:pt x="261112" y="4641901"/>
                  </a:lnTo>
                  <a:lnTo>
                    <a:pt x="265557" y="4625924"/>
                  </a:lnTo>
                  <a:lnTo>
                    <a:pt x="308978" y="4583862"/>
                  </a:lnTo>
                  <a:lnTo>
                    <a:pt x="353161" y="4562538"/>
                  </a:lnTo>
                  <a:lnTo>
                    <a:pt x="403148" y="4548086"/>
                  </a:lnTo>
                  <a:lnTo>
                    <a:pt x="449732" y="4540237"/>
                  </a:lnTo>
                  <a:lnTo>
                    <a:pt x="504685" y="4536364"/>
                  </a:lnTo>
                  <a:lnTo>
                    <a:pt x="514997" y="4536364"/>
                  </a:lnTo>
                  <a:lnTo>
                    <a:pt x="515772" y="4541126"/>
                  </a:lnTo>
                  <a:lnTo>
                    <a:pt x="512622" y="4551438"/>
                  </a:lnTo>
                  <a:lnTo>
                    <a:pt x="380923" y="4944923"/>
                  </a:lnTo>
                  <a:lnTo>
                    <a:pt x="365645" y="4986109"/>
                  </a:lnTo>
                  <a:lnTo>
                    <a:pt x="334835" y="5019700"/>
                  </a:lnTo>
                  <a:lnTo>
                    <a:pt x="288886" y="5027434"/>
                  </a:lnTo>
                  <a:lnTo>
                    <a:pt x="283324" y="5032184"/>
                  </a:lnTo>
                  <a:lnTo>
                    <a:pt x="282524" y="5043309"/>
                  </a:lnTo>
                  <a:lnTo>
                    <a:pt x="288886" y="5047297"/>
                  </a:lnTo>
                  <a:lnTo>
                    <a:pt x="311492" y="5046243"/>
                  </a:lnTo>
                  <a:lnTo>
                    <a:pt x="333514" y="5045494"/>
                  </a:lnTo>
                  <a:lnTo>
                    <a:pt x="355828" y="5045049"/>
                  </a:lnTo>
                  <a:lnTo>
                    <a:pt x="395605" y="5045011"/>
                  </a:lnTo>
                  <a:lnTo>
                    <a:pt x="402971" y="5045049"/>
                  </a:lnTo>
                  <a:lnTo>
                    <a:pt x="426923" y="5045494"/>
                  </a:lnTo>
                  <a:lnTo>
                    <a:pt x="479285" y="5047297"/>
                  </a:lnTo>
                  <a:lnTo>
                    <a:pt x="483476" y="5044897"/>
                  </a:lnTo>
                  <a:lnTo>
                    <a:pt x="484860" y="5044110"/>
                  </a:lnTo>
                  <a:lnTo>
                    <a:pt x="488022" y="5032984"/>
                  </a:lnTo>
                  <a:lnTo>
                    <a:pt x="483235" y="5027434"/>
                  </a:lnTo>
                  <a:lnTo>
                    <a:pt x="459447" y="5024272"/>
                  </a:lnTo>
                  <a:lnTo>
                    <a:pt x="436168" y="5018811"/>
                  </a:lnTo>
                  <a:lnTo>
                    <a:pt x="426732" y="5006632"/>
                  </a:lnTo>
                  <a:lnTo>
                    <a:pt x="428891" y="4983442"/>
                  </a:lnTo>
                  <a:lnTo>
                    <a:pt x="440436" y="4944923"/>
                  </a:lnTo>
                  <a:lnTo>
                    <a:pt x="481672" y="4820374"/>
                  </a:lnTo>
                  <a:lnTo>
                    <a:pt x="484860" y="4808486"/>
                  </a:lnTo>
                  <a:lnTo>
                    <a:pt x="503897" y="4808486"/>
                  </a:lnTo>
                  <a:lnTo>
                    <a:pt x="518960" y="4808982"/>
                  </a:lnTo>
                  <a:lnTo>
                    <a:pt x="529869" y="4812462"/>
                  </a:lnTo>
                  <a:lnTo>
                    <a:pt x="538683" y="4821885"/>
                  </a:lnTo>
                  <a:lnTo>
                    <a:pt x="547509" y="4840236"/>
                  </a:lnTo>
                  <a:lnTo>
                    <a:pt x="568261" y="4890160"/>
                  </a:lnTo>
                  <a:lnTo>
                    <a:pt x="589838" y="4937874"/>
                  </a:lnTo>
                  <a:lnTo>
                    <a:pt x="611860" y="4982629"/>
                  </a:lnTo>
                  <a:lnTo>
                    <a:pt x="633945" y="5023701"/>
                  </a:lnTo>
                  <a:lnTo>
                    <a:pt x="655739" y="5060315"/>
                  </a:lnTo>
                  <a:lnTo>
                    <a:pt x="708990" y="5134089"/>
                  </a:lnTo>
                  <a:lnTo>
                    <a:pt x="743902" y="5173345"/>
                  </a:lnTo>
                  <a:lnTo>
                    <a:pt x="782129" y="5207444"/>
                  </a:lnTo>
                  <a:lnTo>
                    <a:pt x="824191" y="5234343"/>
                  </a:lnTo>
                  <a:lnTo>
                    <a:pt x="870623" y="5251983"/>
                  </a:lnTo>
                  <a:lnTo>
                    <a:pt x="921956" y="5258308"/>
                  </a:lnTo>
                  <a:lnTo>
                    <a:pt x="973937" y="5250853"/>
                  </a:lnTo>
                  <a:lnTo>
                    <a:pt x="1010196" y="5232108"/>
                  </a:lnTo>
                  <a:lnTo>
                    <a:pt x="1011707" y="5231333"/>
                  </a:lnTo>
                  <a:lnTo>
                    <a:pt x="1034757" y="5204091"/>
                  </a:lnTo>
                  <a:lnTo>
                    <a:pt x="1042555" y="5173434"/>
                  </a:lnTo>
                  <a:close/>
                </a:path>
                <a:path w="2699384" h="5655309">
                  <a:moveTo>
                    <a:pt x="1080884" y="4022013"/>
                  </a:moveTo>
                  <a:lnTo>
                    <a:pt x="964730" y="4022013"/>
                  </a:lnTo>
                  <a:lnTo>
                    <a:pt x="964730" y="4045115"/>
                  </a:lnTo>
                  <a:lnTo>
                    <a:pt x="1009878" y="4045115"/>
                  </a:lnTo>
                  <a:lnTo>
                    <a:pt x="1009878" y="4193933"/>
                  </a:lnTo>
                  <a:lnTo>
                    <a:pt x="1035672" y="4193933"/>
                  </a:lnTo>
                  <a:lnTo>
                    <a:pt x="1035672" y="4045115"/>
                  </a:lnTo>
                  <a:lnTo>
                    <a:pt x="1080884" y="4045115"/>
                  </a:lnTo>
                  <a:lnTo>
                    <a:pt x="1080884" y="4022013"/>
                  </a:lnTo>
                  <a:close/>
                </a:path>
                <a:path w="2699384" h="5655309">
                  <a:moveTo>
                    <a:pt x="1168654" y="4832070"/>
                  </a:moveTo>
                  <a:lnTo>
                    <a:pt x="1161402" y="4785487"/>
                  </a:lnTo>
                  <a:lnTo>
                    <a:pt x="1140282" y="4746282"/>
                  </a:lnTo>
                  <a:lnTo>
                    <a:pt x="1113739" y="4721403"/>
                  </a:lnTo>
                  <a:lnTo>
                    <a:pt x="1113739" y="4838243"/>
                  </a:lnTo>
                  <a:lnTo>
                    <a:pt x="1108125" y="4883861"/>
                  </a:lnTo>
                  <a:lnTo>
                    <a:pt x="1091971" y="4918024"/>
                  </a:lnTo>
                  <a:lnTo>
                    <a:pt x="1066342" y="4939449"/>
                  </a:lnTo>
                  <a:lnTo>
                    <a:pt x="1032256" y="4946866"/>
                  </a:lnTo>
                  <a:lnTo>
                    <a:pt x="1013040" y="4943665"/>
                  </a:lnTo>
                  <a:lnTo>
                    <a:pt x="977404" y="4920577"/>
                  </a:lnTo>
                  <a:lnTo>
                    <a:pt x="956576" y="4885779"/>
                  </a:lnTo>
                  <a:lnTo>
                    <a:pt x="946188" y="4840910"/>
                  </a:lnTo>
                  <a:lnTo>
                    <a:pt x="944587" y="4819726"/>
                  </a:lnTo>
                  <a:lnTo>
                    <a:pt x="945946" y="4799317"/>
                  </a:lnTo>
                  <a:lnTo>
                    <a:pt x="956068" y="4761738"/>
                  </a:lnTo>
                  <a:lnTo>
                    <a:pt x="991438" y="4721441"/>
                  </a:lnTo>
                  <a:lnTo>
                    <a:pt x="1025486" y="4713554"/>
                  </a:lnTo>
                  <a:lnTo>
                    <a:pt x="1043127" y="4714926"/>
                  </a:lnTo>
                  <a:lnTo>
                    <a:pt x="1082878" y="4739487"/>
                  </a:lnTo>
                  <a:lnTo>
                    <a:pt x="1105471" y="4783086"/>
                  </a:lnTo>
                  <a:lnTo>
                    <a:pt x="1113739" y="4838243"/>
                  </a:lnTo>
                  <a:lnTo>
                    <a:pt x="1113739" y="4721403"/>
                  </a:lnTo>
                  <a:lnTo>
                    <a:pt x="1101763" y="4713554"/>
                  </a:lnTo>
                  <a:lnTo>
                    <a:pt x="1093292" y="4708017"/>
                  </a:lnTo>
                  <a:lnTo>
                    <a:pt x="1066063" y="4697501"/>
                  </a:lnTo>
                  <a:lnTo>
                    <a:pt x="1038453" y="4693818"/>
                  </a:lnTo>
                  <a:lnTo>
                    <a:pt x="1012736" y="4695571"/>
                  </a:lnTo>
                  <a:lnTo>
                    <a:pt x="1010640" y="4695685"/>
                  </a:lnTo>
                  <a:lnTo>
                    <a:pt x="1008811" y="4696282"/>
                  </a:lnTo>
                  <a:lnTo>
                    <a:pt x="998334" y="4698136"/>
                  </a:lnTo>
                  <a:lnTo>
                    <a:pt x="984770" y="4701692"/>
                  </a:lnTo>
                  <a:lnTo>
                    <a:pt x="942149" y="4725924"/>
                  </a:lnTo>
                  <a:lnTo>
                    <a:pt x="905027" y="4774362"/>
                  </a:lnTo>
                  <a:lnTo>
                    <a:pt x="891540" y="4835779"/>
                  </a:lnTo>
                  <a:lnTo>
                    <a:pt x="894219" y="4863185"/>
                  </a:lnTo>
                  <a:lnTo>
                    <a:pt x="916266" y="4911471"/>
                  </a:lnTo>
                  <a:lnTo>
                    <a:pt x="956284" y="4949114"/>
                  </a:lnTo>
                  <a:lnTo>
                    <a:pt x="1002449" y="4965916"/>
                  </a:lnTo>
                  <a:lnTo>
                    <a:pt x="1030401" y="4967833"/>
                  </a:lnTo>
                  <a:lnTo>
                    <a:pt x="1045629" y="4966932"/>
                  </a:lnTo>
                  <a:lnTo>
                    <a:pt x="1060577" y="4964227"/>
                  </a:lnTo>
                  <a:lnTo>
                    <a:pt x="1074940" y="4959794"/>
                  </a:lnTo>
                  <a:lnTo>
                    <a:pt x="1088440" y="4953673"/>
                  </a:lnTo>
                  <a:lnTo>
                    <a:pt x="1099794" y="4946866"/>
                  </a:lnTo>
                  <a:lnTo>
                    <a:pt x="1101801" y="4945672"/>
                  </a:lnTo>
                  <a:lnTo>
                    <a:pt x="1133462" y="4919751"/>
                  </a:lnTo>
                  <a:lnTo>
                    <a:pt x="1159154" y="4877524"/>
                  </a:lnTo>
                  <a:lnTo>
                    <a:pt x="1166190" y="4854537"/>
                  </a:lnTo>
                  <a:lnTo>
                    <a:pt x="1168654" y="4832070"/>
                  </a:lnTo>
                  <a:close/>
                </a:path>
                <a:path w="2699384" h="5655309">
                  <a:moveTo>
                    <a:pt x="1195070" y="2754934"/>
                  </a:moveTo>
                  <a:lnTo>
                    <a:pt x="768286" y="2754934"/>
                  </a:lnTo>
                  <a:lnTo>
                    <a:pt x="768286" y="3513836"/>
                  </a:lnTo>
                  <a:lnTo>
                    <a:pt x="1195070" y="3513836"/>
                  </a:lnTo>
                  <a:lnTo>
                    <a:pt x="1195070" y="3370643"/>
                  </a:lnTo>
                  <a:lnTo>
                    <a:pt x="911466" y="3370643"/>
                  </a:lnTo>
                  <a:lnTo>
                    <a:pt x="911466" y="3206229"/>
                  </a:lnTo>
                  <a:lnTo>
                    <a:pt x="1121333" y="3206229"/>
                  </a:lnTo>
                  <a:lnTo>
                    <a:pt x="1121333" y="3063049"/>
                  </a:lnTo>
                  <a:lnTo>
                    <a:pt x="911466" y="3063049"/>
                  </a:lnTo>
                  <a:lnTo>
                    <a:pt x="911466" y="2898127"/>
                  </a:lnTo>
                  <a:lnTo>
                    <a:pt x="1195070" y="2898127"/>
                  </a:lnTo>
                  <a:lnTo>
                    <a:pt x="1195070" y="2754934"/>
                  </a:lnTo>
                  <a:close/>
                </a:path>
                <a:path w="2699384" h="5655309">
                  <a:moveTo>
                    <a:pt x="1226883" y="240334"/>
                  </a:moveTo>
                  <a:lnTo>
                    <a:pt x="1221994" y="191985"/>
                  </a:lnTo>
                  <a:lnTo>
                    <a:pt x="1207985" y="146926"/>
                  </a:lnTo>
                  <a:lnTo>
                    <a:pt x="1205953" y="143192"/>
                  </a:lnTo>
                  <a:lnTo>
                    <a:pt x="1185811" y="106121"/>
                  </a:lnTo>
                  <a:lnTo>
                    <a:pt x="1156474" y="70548"/>
                  </a:lnTo>
                  <a:lnTo>
                    <a:pt x="1120927" y="41173"/>
                  </a:lnTo>
                  <a:lnTo>
                    <a:pt x="1083716" y="20942"/>
                  </a:lnTo>
                  <a:lnTo>
                    <a:pt x="1083716" y="240334"/>
                  </a:lnTo>
                  <a:lnTo>
                    <a:pt x="1083716" y="518541"/>
                  </a:lnTo>
                  <a:lnTo>
                    <a:pt x="1076058" y="556323"/>
                  </a:lnTo>
                  <a:lnTo>
                    <a:pt x="1055217" y="587209"/>
                  </a:lnTo>
                  <a:lnTo>
                    <a:pt x="1024331" y="608063"/>
                  </a:lnTo>
                  <a:lnTo>
                    <a:pt x="986574" y="615708"/>
                  </a:lnTo>
                  <a:lnTo>
                    <a:pt x="961237" y="615708"/>
                  </a:lnTo>
                  <a:lnTo>
                    <a:pt x="923455" y="608063"/>
                  </a:lnTo>
                  <a:lnTo>
                    <a:pt x="892581" y="587209"/>
                  </a:lnTo>
                  <a:lnTo>
                    <a:pt x="871740" y="556323"/>
                  </a:lnTo>
                  <a:lnTo>
                    <a:pt x="864095" y="518541"/>
                  </a:lnTo>
                  <a:lnTo>
                    <a:pt x="864095" y="240334"/>
                  </a:lnTo>
                  <a:lnTo>
                    <a:pt x="871740" y="202565"/>
                  </a:lnTo>
                  <a:lnTo>
                    <a:pt x="892581" y="171691"/>
                  </a:lnTo>
                  <a:lnTo>
                    <a:pt x="923455" y="150850"/>
                  </a:lnTo>
                  <a:lnTo>
                    <a:pt x="961237" y="143192"/>
                  </a:lnTo>
                  <a:lnTo>
                    <a:pt x="986574" y="143192"/>
                  </a:lnTo>
                  <a:lnTo>
                    <a:pt x="1024331" y="150850"/>
                  </a:lnTo>
                  <a:lnTo>
                    <a:pt x="1055217" y="171691"/>
                  </a:lnTo>
                  <a:lnTo>
                    <a:pt x="1076058" y="202565"/>
                  </a:lnTo>
                  <a:lnTo>
                    <a:pt x="1083716" y="240334"/>
                  </a:lnTo>
                  <a:lnTo>
                    <a:pt x="1083716" y="20942"/>
                  </a:lnTo>
                  <a:lnTo>
                    <a:pt x="1080135" y="18986"/>
                  </a:lnTo>
                  <a:lnTo>
                    <a:pt x="1035088" y="4940"/>
                  </a:lnTo>
                  <a:lnTo>
                    <a:pt x="986751" y="12"/>
                  </a:lnTo>
                  <a:lnTo>
                    <a:pt x="961047" y="12"/>
                  </a:lnTo>
                  <a:lnTo>
                    <a:pt x="912698" y="4940"/>
                  </a:lnTo>
                  <a:lnTo>
                    <a:pt x="867651" y="18986"/>
                  </a:lnTo>
                  <a:lnTo>
                    <a:pt x="826871" y="41173"/>
                  </a:lnTo>
                  <a:lnTo>
                    <a:pt x="791311" y="70548"/>
                  </a:lnTo>
                  <a:lnTo>
                    <a:pt x="761974" y="106121"/>
                  </a:lnTo>
                  <a:lnTo>
                    <a:pt x="739813" y="146926"/>
                  </a:lnTo>
                  <a:lnTo>
                    <a:pt x="725792" y="191985"/>
                  </a:lnTo>
                  <a:lnTo>
                    <a:pt x="720915" y="240334"/>
                  </a:lnTo>
                  <a:lnTo>
                    <a:pt x="720915" y="518541"/>
                  </a:lnTo>
                  <a:lnTo>
                    <a:pt x="725805" y="566928"/>
                  </a:lnTo>
                  <a:lnTo>
                    <a:pt x="739825" y="612013"/>
                  </a:lnTo>
                  <a:lnTo>
                    <a:pt x="762012" y="652830"/>
                  </a:lnTo>
                  <a:lnTo>
                    <a:pt x="791375" y="688416"/>
                  </a:lnTo>
                  <a:lnTo>
                    <a:pt x="826960" y="717778"/>
                  </a:lnTo>
                  <a:lnTo>
                    <a:pt x="867778" y="739965"/>
                  </a:lnTo>
                  <a:lnTo>
                    <a:pt x="912863" y="753986"/>
                  </a:lnTo>
                  <a:lnTo>
                    <a:pt x="961237" y="758875"/>
                  </a:lnTo>
                  <a:lnTo>
                    <a:pt x="986574" y="758875"/>
                  </a:lnTo>
                  <a:lnTo>
                    <a:pt x="1034935" y="753986"/>
                  </a:lnTo>
                  <a:lnTo>
                    <a:pt x="1080008" y="739965"/>
                  </a:lnTo>
                  <a:lnTo>
                    <a:pt x="1120825" y="717778"/>
                  </a:lnTo>
                  <a:lnTo>
                    <a:pt x="1156411" y="688416"/>
                  </a:lnTo>
                  <a:lnTo>
                    <a:pt x="1185773" y="652830"/>
                  </a:lnTo>
                  <a:lnTo>
                    <a:pt x="1205941" y="615708"/>
                  </a:lnTo>
                  <a:lnTo>
                    <a:pt x="1207960" y="612013"/>
                  </a:lnTo>
                  <a:lnTo>
                    <a:pt x="1221981" y="566928"/>
                  </a:lnTo>
                  <a:lnTo>
                    <a:pt x="1226883" y="518541"/>
                  </a:lnTo>
                  <a:lnTo>
                    <a:pt x="1226883" y="240334"/>
                  </a:lnTo>
                  <a:close/>
                </a:path>
                <a:path w="2699384" h="5655309">
                  <a:moveTo>
                    <a:pt x="1363154" y="5595391"/>
                  </a:moveTo>
                  <a:lnTo>
                    <a:pt x="1341043" y="5560746"/>
                  </a:lnTo>
                  <a:lnTo>
                    <a:pt x="1348714" y="5554573"/>
                  </a:lnTo>
                  <a:lnTo>
                    <a:pt x="1350810" y="5551640"/>
                  </a:lnTo>
                  <a:lnTo>
                    <a:pt x="1354328" y="5546725"/>
                  </a:lnTo>
                  <a:lnTo>
                    <a:pt x="1357782" y="5538267"/>
                  </a:lnTo>
                  <a:lnTo>
                    <a:pt x="1358963" y="5530291"/>
                  </a:lnTo>
                  <a:lnTo>
                    <a:pt x="1358963" y="5522671"/>
                  </a:lnTo>
                  <a:lnTo>
                    <a:pt x="1355559" y="5503291"/>
                  </a:lnTo>
                  <a:lnTo>
                    <a:pt x="1355013" y="5502541"/>
                  </a:lnTo>
                  <a:lnTo>
                    <a:pt x="1345552" y="5489829"/>
                  </a:lnTo>
                  <a:lnTo>
                    <a:pt x="1337602" y="5486019"/>
                  </a:lnTo>
                  <a:lnTo>
                    <a:pt x="1337602" y="5597093"/>
                  </a:lnTo>
                  <a:lnTo>
                    <a:pt x="1337602" y="5605450"/>
                  </a:lnTo>
                  <a:lnTo>
                    <a:pt x="1335570" y="5614721"/>
                  </a:lnTo>
                  <a:lnTo>
                    <a:pt x="1329613" y="5621960"/>
                  </a:lnTo>
                  <a:lnTo>
                    <a:pt x="1319987" y="5626722"/>
                  </a:lnTo>
                  <a:lnTo>
                    <a:pt x="1306893" y="5628525"/>
                  </a:lnTo>
                  <a:lnTo>
                    <a:pt x="1298028" y="5628398"/>
                  </a:lnTo>
                  <a:lnTo>
                    <a:pt x="1290205" y="5627636"/>
                  </a:lnTo>
                  <a:lnTo>
                    <a:pt x="1282382" y="5626290"/>
                  </a:lnTo>
                  <a:lnTo>
                    <a:pt x="1273492" y="5624360"/>
                  </a:lnTo>
                  <a:lnTo>
                    <a:pt x="1273492" y="5573014"/>
                  </a:lnTo>
                  <a:lnTo>
                    <a:pt x="1314246" y="5573014"/>
                  </a:lnTo>
                  <a:lnTo>
                    <a:pt x="1324025" y="5574703"/>
                  </a:lnTo>
                  <a:lnTo>
                    <a:pt x="1331379" y="5579529"/>
                  </a:lnTo>
                  <a:lnTo>
                    <a:pt x="1336001" y="5587111"/>
                  </a:lnTo>
                  <a:lnTo>
                    <a:pt x="1337602" y="5597093"/>
                  </a:lnTo>
                  <a:lnTo>
                    <a:pt x="1337602" y="5486019"/>
                  </a:lnTo>
                  <a:lnTo>
                    <a:pt x="1333182" y="5483898"/>
                  </a:lnTo>
                  <a:lnTo>
                    <a:pt x="1333182" y="5526138"/>
                  </a:lnTo>
                  <a:lnTo>
                    <a:pt x="1333182" y="5528068"/>
                  </a:lnTo>
                  <a:lnTo>
                    <a:pt x="1331633" y="5538495"/>
                  </a:lnTo>
                  <a:lnTo>
                    <a:pt x="1327048" y="5545848"/>
                  </a:lnTo>
                  <a:lnTo>
                    <a:pt x="1320050" y="5550205"/>
                  </a:lnTo>
                  <a:lnTo>
                    <a:pt x="1311313" y="5551640"/>
                  </a:lnTo>
                  <a:lnTo>
                    <a:pt x="1273492" y="5551640"/>
                  </a:lnTo>
                  <a:lnTo>
                    <a:pt x="1273492" y="5502541"/>
                  </a:lnTo>
                  <a:lnTo>
                    <a:pt x="1307401" y="5502541"/>
                  </a:lnTo>
                  <a:lnTo>
                    <a:pt x="1318818" y="5503570"/>
                  </a:lnTo>
                  <a:lnTo>
                    <a:pt x="1326730" y="5507240"/>
                  </a:lnTo>
                  <a:lnTo>
                    <a:pt x="1331429" y="5514467"/>
                  </a:lnTo>
                  <a:lnTo>
                    <a:pt x="1333182" y="5526138"/>
                  </a:lnTo>
                  <a:lnTo>
                    <a:pt x="1333182" y="5483898"/>
                  </a:lnTo>
                  <a:lnTo>
                    <a:pt x="1329232" y="5481993"/>
                  </a:lnTo>
                  <a:lnTo>
                    <a:pt x="1306893" y="5479453"/>
                  </a:lnTo>
                  <a:lnTo>
                    <a:pt x="1247965" y="5479453"/>
                  </a:lnTo>
                  <a:lnTo>
                    <a:pt x="1248181" y="5642775"/>
                  </a:lnTo>
                  <a:lnTo>
                    <a:pt x="1291031" y="5650890"/>
                  </a:lnTo>
                  <a:lnTo>
                    <a:pt x="1307147" y="5651373"/>
                  </a:lnTo>
                  <a:lnTo>
                    <a:pt x="1330820" y="5648147"/>
                  </a:lnTo>
                  <a:lnTo>
                    <a:pt x="1348409" y="5639193"/>
                  </a:lnTo>
                  <a:lnTo>
                    <a:pt x="1357007" y="5628525"/>
                  </a:lnTo>
                  <a:lnTo>
                    <a:pt x="1359382" y="5625579"/>
                  </a:lnTo>
                  <a:lnTo>
                    <a:pt x="1363154" y="5608383"/>
                  </a:lnTo>
                  <a:lnTo>
                    <a:pt x="1363154" y="5595391"/>
                  </a:lnTo>
                  <a:close/>
                </a:path>
                <a:path w="2699384" h="5655309">
                  <a:moveTo>
                    <a:pt x="1408836" y="4116565"/>
                  </a:moveTo>
                  <a:lnTo>
                    <a:pt x="1383284" y="4116565"/>
                  </a:lnTo>
                  <a:lnTo>
                    <a:pt x="1383284" y="4193946"/>
                  </a:lnTo>
                  <a:lnTo>
                    <a:pt x="1408836" y="4193946"/>
                  </a:lnTo>
                  <a:lnTo>
                    <a:pt x="1408836" y="4116565"/>
                  </a:lnTo>
                  <a:close/>
                </a:path>
                <a:path w="2699384" h="5655309">
                  <a:moveTo>
                    <a:pt x="1408836" y="4022013"/>
                  </a:moveTo>
                  <a:lnTo>
                    <a:pt x="1383284" y="4022013"/>
                  </a:lnTo>
                  <a:lnTo>
                    <a:pt x="1383284" y="4093387"/>
                  </a:lnTo>
                  <a:lnTo>
                    <a:pt x="1319149" y="4093387"/>
                  </a:lnTo>
                  <a:lnTo>
                    <a:pt x="1319149" y="4022267"/>
                  </a:lnTo>
                  <a:lnTo>
                    <a:pt x="1293647" y="4022267"/>
                  </a:lnTo>
                  <a:lnTo>
                    <a:pt x="1293647" y="4093387"/>
                  </a:lnTo>
                  <a:lnTo>
                    <a:pt x="1293647" y="4116247"/>
                  </a:lnTo>
                  <a:lnTo>
                    <a:pt x="1293647" y="4193717"/>
                  </a:lnTo>
                  <a:lnTo>
                    <a:pt x="1319149" y="4193717"/>
                  </a:lnTo>
                  <a:lnTo>
                    <a:pt x="1319149" y="4116247"/>
                  </a:lnTo>
                  <a:lnTo>
                    <a:pt x="1408836" y="4116247"/>
                  </a:lnTo>
                  <a:lnTo>
                    <a:pt x="1408836" y="4093476"/>
                  </a:lnTo>
                  <a:lnTo>
                    <a:pt x="1408836" y="4022013"/>
                  </a:lnTo>
                  <a:close/>
                </a:path>
                <a:path w="2699384" h="5655309">
                  <a:moveTo>
                    <a:pt x="1671548" y="4703699"/>
                  </a:moveTo>
                  <a:lnTo>
                    <a:pt x="1670316" y="4703076"/>
                  </a:lnTo>
                  <a:lnTo>
                    <a:pt x="1654276" y="4703076"/>
                  </a:lnTo>
                  <a:lnTo>
                    <a:pt x="1646961" y="4703280"/>
                  </a:lnTo>
                  <a:lnTo>
                    <a:pt x="1636979" y="4703775"/>
                  </a:lnTo>
                  <a:lnTo>
                    <a:pt x="1627009" y="4704385"/>
                  </a:lnTo>
                  <a:lnTo>
                    <a:pt x="1612290" y="4705540"/>
                  </a:lnTo>
                  <a:lnTo>
                    <a:pt x="1598129" y="4705540"/>
                  </a:lnTo>
                  <a:lnTo>
                    <a:pt x="1588833" y="4704321"/>
                  </a:lnTo>
                  <a:lnTo>
                    <a:pt x="1578965" y="4703699"/>
                  </a:lnTo>
                  <a:lnTo>
                    <a:pt x="1573428" y="4703076"/>
                  </a:lnTo>
                  <a:lnTo>
                    <a:pt x="1554911" y="4703076"/>
                  </a:lnTo>
                  <a:lnTo>
                    <a:pt x="1554264" y="4713579"/>
                  </a:lnTo>
                  <a:lnTo>
                    <a:pt x="1554264" y="4718532"/>
                  </a:lnTo>
                  <a:lnTo>
                    <a:pt x="1557362" y="4720361"/>
                  </a:lnTo>
                  <a:lnTo>
                    <a:pt x="1568488" y="4720361"/>
                  </a:lnTo>
                  <a:lnTo>
                    <a:pt x="1579092" y="4721860"/>
                  </a:lnTo>
                  <a:lnTo>
                    <a:pt x="1586826" y="4725314"/>
                  </a:lnTo>
                  <a:lnTo>
                    <a:pt x="1591551" y="4730610"/>
                  </a:lnTo>
                  <a:lnTo>
                    <a:pt x="1593164" y="4737646"/>
                  </a:lnTo>
                  <a:lnTo>
                    <a:pt x="1590852" y="4747603"/>
                  </a:lnTo>
                  <a:lnTo>
                    <a:pt x="1584909" y="4764570"/>
                  </a:lnTo>
                  <a:lnTo>
                    <a:pt x="1576755" y="4784420"/>
                  </a:lnTo>
                  <a:lnTo>
                    <a:pt x="1567865" y="4803051"/>
                  </a:lnTo>
                  <a:lnTo>
                    <a:pt x="1556753" y="4827143"/>
                  </a:lnTo>
                  <a:lnTo>
                    <a:pt x="1541945" y="4861077"/>
                  </a:lnTo>
                  <a:lnTo>
                    <a:pt x="1539240" y="4867453"/>
                  </a:lnTo>
                  <a:lnTo>
                    <a:pt x="1536611" y="4873117"/>
                  </a:lnTo>
                  <a:lnTo>
                    <a:pt x="1533867" y="4878781"/>
                  </a:lnTo>
                  <a:lnTo>
                    <a:pt x="1530819" y="4885144"/>
                  </a:lnTo>
                  <a:lnTo>
                    <a:pt x="1526514" y="4891951"/>
                  </a:lnTo>
                  <a:lnTo>
                    <a:pt x="1525892" y="4893805"/>
                  </a:lnTo>
                  <a:lnTo>
                    <a:pt x="1524647" y="4895634"/>
                  </a:lnTo>
                  <a:lnTo>
                    <a:pt x="1523441" y="4895634"/>
                  </a:lnTo>
                  <a:lnTo>
                    <a:pt x="1521587" y="4891329"/>
                  </a:lnTo>
                  <a:lnTo>
                    <a:pt x="1519732" y="4885144"/>
                  </a:lnTo>
                  <a:lnTo>
                    <a:pt x="1517764" y="4879213"/>
                  </a:lnTo>
                  <a:lnTo>
                    <a:pt x="1516024" y="4874209"/>
                  </a:lnTo>
                  <a:lnTo>
                    <a:pt x="1513814" y="4868507"/>
                  </a:lnTo>
                  <a:lnTo>
                    <a:pt x="1510449" y="4860480"/>
                  </a:lnTo>
                  <a:lnTo>
                    <a:pt x="1505521" y="4850587"/>
                  </a:lnTo>
                  <a:lnTo>
                    <a:pt x="1500581" y="4837620"/>
                  </a:lnTo>
                  <a:lnTo>
                    <a:pt x="1498714" y="4831461"/>
                  </a:lnTo>
                  <a:lnTo>
                    <a:pt x="1496263" y="4825898"/>
                  </a:lnTo>
                  <a:lnTo>
                    <a:pt x="1495018" y="4822190"/>
                  </a:lnTo>
                  <a:lnTo>
                    <a:pt x="1490103" y="4810493"/>
                  </a:lnTo>
                  <a:lnTo>
                    <a:pt x="1488859" y="4807407"/>
                  </a:lnTo>
                  <a:lnTo>
                    <a:pt x="1487627" y="4803051"/>
                  </a:lnTo>
                  <a:lnTo>
                    <a:pt x="1484541" y="4795659"/>
                  </a:lnTo>
                  <a:lnTo>
                    <a:pt x="1480832" y="4785182"/>
                  </a:lnTo>
                  <a:lnTo>
                    <a:pt x="1473962" y="4767859"/>
                  </a:lnTo>
                  <a:lnTo>
                    <a:pt x="1468488" y="4752162"/>
                  </a:lnTo>
                  <a:lnTo>
                    <a:pt x="1464856" y="4739703"/>
                  </a:lnTo>
                  <a:lnTo>
                    <a:pt x="1463548" y="4732109"/>
                  </a:lnTo>
                  <a:lnTo>
                    <a:pt x="1464868" y="4726622"/>
                  </a:lnTo>
                  <a:lnTo>
                    <a:pt x="1469021" y="4722990"/>
                  </a:lnTo>
                  <a:lnTo>
                    <a:pt x="1476311" y="4720983"/>
                  </a:lnTo>
                  <a:lnTo>
                    <a:pt x="1487004" y="4720361"/>
                  </a:lnTo>
                  <a:lnTo>
                    <a:pt x="1491310" y="4720361"/>
                  </a:lnTo>
                  <a:lnTo>
                    <a:pt x="1493812" y="4720983"/>
                  </a:lnTo>
                  <a:lnTo>
                    <a:pt x="1495666" y="4721606"/>
                  </a:lnTo>
                  <a:lnTo>
                    <a:pt x="1497507" y="4721606"/>
                  </a:lnTo>
                  <a:lnTo>
                    <a:pt x="1501813" y="4722215"/>
                  </a:lnTo>
                  <a:lnTo>
                    <a:pt x="1503197" y="4720361"/>
                  </a:lnTo>
                  <a:lnTo>
                    <a:pt x="1503667" y="4719739"/>
                  </a:lnTo>
                  <a:lnTo>
                    <a:pt x="1503667" y="4704931"/>
                  </a:lnTo>
                  <a:lnTo>
                    <a:pt x="1503667" y="4704321"/>
                  </a:lnTo>
                  <a:lnTo>
                    <a:pt x="1502460" y="4702467"/>
                  </a:lnTo>
                  <a:lnTo>
                    <a:pt x="1493812" y="4702467"/>
                  </a:lnTo>
                  <a:lnTo>
                    <a:pt x="1487690" y="4702581"/>
                  </a:lnTo>
                  <a:lnTo>
                    <a:pt x="1479143" y="4702861"/>
                  </a:lnTo>
                  <a:lnTo>
                    <a:pt x="1470355" y="4703254"/>
                  </a:lnTo>
                  <a:lnTo>
                    <a:pt x="1451152" y="4704410"/>
                  </a:lnTo>
                  <a:lnTo>
                    <a:pt x="1443037" y="4704778"/>
                  </a:lnTo>
                  <a:lnTo>
                    <a:pt x="1437017" y="4704918"/>
                  </a:lnTo>
                  <a:lnTo>
                    <a:pt x="1430870" y="4704931"/>
                  </a:lnTo>
                  <a:lnTo>
                    <a:pt x="1422209" y="4704931"/>
                  </a:lnTo>
                  <a:lnTo>
                    <a:pt x="1409852" y="4703699"/>
                  </a:lnTo>
                  <a:lnTo>
                    <a:pt x="1391031" y="4702861"/>
                  </a:lnTo>
                  <a:lnTo>
                    <a:pt x="1382776" y="4702581"/>
                  </a:lnTo>
                  <a:lnTo>
                    <a:pt x="1375905" y="4702467"/>
                  </a:lnTo>
                  <a:lnTo>
                    <a:pt x="1363573" y="4702467"/>
                  </a:lnTo>
                  <a:lnTo>
                    <a:pt x="1361744" y="4703699"/>
                  </a:lnTo>
                  <a:lnTo>
                    <a:pt x="1361744" y="4717885"/>
                  </a:lnTo>
                  <a:lnTo>
                    <a:pt x="1364818" y="4719739"/>
                  </a:lnTo>
                  <a:lnTo>
                    <a:pt x="1375295" y="4720361"/>
                  </a:lnTo>
                  <a:lnTo>
                    <a:pt x="1393088" y="4723066"/>
                  </a:lnTo>
                  <a:lnTo>
                    <a:pt x="1407007" y="4735487"/>
                  </a:lnTo>
                  <a:lnTo>
                    <a:pt x="1421726" y="4764113"/>
                  </a:lnTo>
                  <a:lnTo>
                    <a:pt x="1441945" y="4815395"/>
                  </a:lnTo>
                  <a:lnTo>
                    <a:pt x="1445031" y="4824679"/>
                  </a:lnTo>
                  <a:lnTo>
                    <a:pt x="1450987" y="4838966"/>
                  </a:lnTo>
                  <a:lnTo>
                    <a:pt x="1455610" y="4850142"/>
                  </a:lnTo>
                  <a:lnTo>
                    <a:pt x="1459877" y="4860607"/>
                  </a:lnTo>
                  <a:lnTo>
                    <a:pt x="1464919" y="4873117"/>
                  </a:lnTo>
                  <a:lnTo>
                    <a:pt x="1470964" y="4887620"/>
                  </a:lnTo>
                  <a:lnTo>
                    <a:pt x="1472196" y="4891951"/>
                  </a:lnTo>
                  <a:lnTo>
                    <a:pt x="1475905" y="4900574"/>
                  </a:lnTo>
                  <a:lnTo>
                    <a:pt x="1479232" y="4908804"/>
                  </a:lnTo>
                  <a:lnTo>
                    <a:pt x="1482674" y="4916856"/>
                  </a:lnTo>
                  <a:lnTo>
                    <a:pt x="1486128" y="4924806"/>
                  </a:lnTo>
                  <a:lnTo>
                    <a:pt x="1489481" y="4932692"/>
                  </a:lnTo>
                  <a:lnTo>
                    <a:pt x="1493812" y="4944999"/>
                  </a:lnTo>
                  <a:lnTo>
                    <a:pt x="1495666" y="4952428"/>
                  </a:lnTo>
                  <a:lnTo>
                    <a:pt x="1496263" y="4954282"/>
                  </a:lnTo>
                  <a:lnTo>
                    <a:pt x="1496872" y="4955514"/>
                  </a:lnTo>
                  <a:lnTo>
                    <a:pt x="1496872" y="4956137"/>
                  </a:lnTo>
                  <a:lnTo>
                    <a:pt x="1479461" y="4995799"/>
                  </a:lnTo>
                  <a:lnTo>
                    <a:pt x="1456270" y="5039601"/>
                  </a:lnTo>
                  <a:lnTo>
                    <a:pt x="1424660" y="5065369"/>
                  </a:lnTo>
                  <a:lnTo>
                    <a:pt x="1420977" y="5065369"/>
                  </a:lnTo>
                  <a:lnTo>
                    <a:pt x="1419720" y="5064772"/>
                  </a:lnTo>
                  <a:lnTo>
                    <a:pt x="1411706" y="5062918"/>
                  </a:lnTo>
                  <a:lnTo>
                    <a:pt x="1407388" y="5062918"/>
                  </a:lnTo>
                  <a:lnTo>
                    <a:pt x="1397533" y="5064785"/>
                  </a:lnTo>
                  <a:lnTo>
                    <a:pt x="1389710" y="5070005"/>
                  </a:lnTo>
                  <a:lnTo>
                    <a:pt x="1384541" y="5078006"/>
                  </a:lnTo>
                  <a:lnTo>
                    <a:pt x="1382687" y="5088217"/>
                  </a:lnTo>
                  <a:lnTo>
                    <a:pt x="1384681" y="5099228"/>
                  </a:lnTo>
                  <a:lnTo>
                    <a:pt x="1390332" y="5107813"/>
                  </a:lnTo>
                  <a:lnTo>
                    <a:pt x="1399108" y="5113375"/>
                  </a:lnTo>
                  <a:lnTo>
                    <a:pt x="1410500" y="5115357"/>
                  </a:lnTo>
                  <a:lnTo>
                    <a:pt x="1426337" y="5112004"/>
                  </a:lnTo>
                  <a:lnTo>
                    <a:pt x="1441488" y="5101945"/>
                  </a:lnTo>
                  <a:lnTo>
                    <a:pt x="1455966" y="5085169"/>
                  </a:lnTo>
                  <a:lnTo>
                    <a:pt x="1467573" y="5065369"/>
                  </a:lnTo>
                  <a:lnTo>
                    <a:pt x="1469758" y="5061661"/>
                  </a:lnTo>
                  <a:lnTo>
                    <a:pt x="1473873" y="5053292"/>
                  </a:lnTo>
                  <a:lnTo>
                    <a:pt x="1477899" y="5045684"/>
                  </a:lnTo>
                  <a:lnTo>
                    <a:pt x="1481696" y="5038661"/>
                  </a:lnTo>
                  <a:lnTo>
                    <a:pt x="1485150" y="5032045"/>
                  </a:lnTo>
                  <a:lnTo>
                    <a:pt x="1493189" y="5014773"/>
                  </a:lnTo>
                  <a:lnTo>
                    <a:pt x="1500581" y="4999952"/>
                  </a:lnTo>
                  <a:lnTo>
                    <a:pt x="1503667" y="4992535"/>
                  </a:lnTo>
                  <a:lnTo>
                    <a:pt x="1506740" y="4986744"/>
                  </a:lnTo>
                  <a:lnTo>
                    <a:pt x="1511935" y="4975733"/>
                  </a:lnTo>
                  <a:lnTo>
                    <a:pt x="1518869" y="4960798"/>
                  </a:lnTo>
                  <a:lnTo>
                    <a:pt x="1527124" y="4943195"/>
                  </a:lnTo>
                  <a:lnTo>
                    <a:pt x="1548041" y="4895634"/>
                  </a:lnTo>
                  <a:lnTo>
                    <a:pt x="1566329" y="4855565"/>
                  </a:lnTo>
                  <a:lnTo>
                    <a:pt x="1569110" y="4849977"/>
                  </a:lnTo>
                  <a:lnTo>
                    <a:pt x="1571752" y="4844554"/>
                  </a:lnTo>
                  <a:lnTo>
                    <a:pt x="1583918" y="4819116"/>
                  </a:lnTo>
                  <a:lnTo>
                    <a:pt x="1588262" y="4808804"/>
                  </a:lnTo>
                  <a:lnTo>
                    <a:pt x="1594319" y="4795659"/>
                  </a:lnTo>
                  <a:lnTo>
                    <a:pt x="1600911" y="4782147"/>
                  </a:lnTo>
                  <a:lnTo>
                    <a:pt x="1607350" y="4769726"/>
                  </a:lnTo>
                  <a:lnTo>
                    <a:pt x="1611083" y="4762957"/>
                  </a:lnTo>
                  <a:lnTo>
                    <a:pt x="1614157" y="4756772"/>
                  </a:lnTo>
                  <a:lnTo>
                    <a:pt x="1625422" y="4737722"/>
                  </a:lnTo>
                  <a:lnTo>
                    <a:pt x="1634439" y="4727067"/>
                  </a:lnTo>
                  <a:lnTo>
                    <a:pt x="1644256" y="4722330"/>
                  </a:lnTo>
                  <a:lnTo>
                    <a:pt x="1657959" y="4720983"/>
                  </a:lnTo>
                  <a:lnTo>
                    <a:pt x="1668475" y="4720983"/>
                  </a:lnTo>
                  <a:lnTo>
                    <a:pt x="1671548" y="4719739"/>
                  </a:lnTo>
                  <a:lnTo>
                    <a:pt x="1671548" y="4705540"/>
                  </a:lnTo>
                  <a:lnTo>
                    <a:pt x="1671548" y="4703699"/>
                  </a:lnTo>
                  <a:close/>
                </a:path>
                <a:path w="2699384" h="5655309">
                  <a:moveTo>
                    <a:pt x="1699437" y="5595391"/>
                  </a:moveTo>
                  <a:lnTo>
                    <a:pt x="1697672" y="5583847"/>
                  </a:lnTo>
                  <a:lnTo>
                    <a:pt x="1692897" y="5573725"/>
                  </a:lnTo>
                  <a:lnTo>
                    <a:pt x="1692262" y="5573014"/>
                  </a:lnTo>
                  <a:lnTo>
                    <a:pt x="1685848" y="5565775"/>
                  </a:lnTo>
                  <a:lnTo>
                    <a:pt x="1677314" y="5560746"/>
                  </a:lnTo>
                  <a:lnTo>
                    <a:pt x="1684985" y="5554573"/>
                  </a:lnTo>
                  <a:lnTo>
                    <a:pt x="1687093" y="5551640"/>
                  </a:lnTo>
                  <a:lnTo>
                    <a:pt x="1690611" y="5546725"/>
                  </a:lnTo>
                  <a:lnTo>
                    <a:pt x="1694065" y="5538267"/>
                  </a:lnTo>
                  <a:lnTo>
                    <a:pt x="1695246" y="5530291"/>
                  </a:lnTo>
                  <a:lnTo>
                    <a:pt x="1695246" y="5522671"/>
                  </a:lnTo>
                  <a:lnTo>
                    <a:pt x="1691843" y="5503291"/>
                  </a:lnTo>
                  <a:lnTo>
                    <a:pt x="1691297" y="5502541"/>
                  </a:lnTo>
                  <a:lnTo>
                    <a:pt x="1681835" y="5489829"/>
                  </a:lnTo>
                  <a:lnTo>
                    <a:pt x="1673872" y="5486006"/>
                  </a:lnTo>
                  <a:lnTo>
                    <a:pt x="1673872" y="5597093"/>
                  </a:lnTo>
                  <a:lnTo>
                    <a:pt x="1673872" y="5605450"/>
                  </a:lnTo>
                  <a:lnTo>
                    <a:pt x="1671840" y="5614721"/>
                  </a:lnTo>
                  <a:lnTo>
                    <a:pt x="1665897" y="5621960"/>
                  </a:lnTo>
                  <a:lnTo>
                    <a:pt x="1656257" y="5626722"/>
                  </a:lnTo>
                  <a:lnTo>
                    <a:pt x="1643176" y="5628525"/>
                  </a:lnTo>
                  <a:lnTo>
                    <a:pt x="1634312" y="5628398"/>
                  </a:lnTo>
                  <a:lnTo>
                    <a:pt x="1626489" y="5627636"/>
                  </a:lnTo>
                  <a:lnTo>
                    <a:pt x="1618665" y="5626290"/>
                  </a:lnTo>
                  <a:lnTo>
                    <a:pt x="1609763" y="5624360"/>
                  </a:lnTo>
                  <a:lnTo>
                    <a:pt x="1609763" y="5573014"/>
                  </a:lnTo>
                  <a:lnTo>
                    <a:pt x="1650530" y="5573014"/>
                  </a:lnTo>
                  <a:lnTo>
                    <a:pt x="1660296" y="5574703"/>
                  </a:lnTo>
                  <a:lnTo>
                    <a:pt x="1667649" y="5579529"/>
                  </a:lnTo>
                  <a:lnTo>
                    <a:pt x="1672272" y="5587111"/>
                  </a:lnTo>
                  <a:lnTo>
                    <a:pt x="1673872" y="5597093"/>
                  </a:lnTo>
                  <a:lnTo>
                    <a:pt x="1673872" y="5486006"/>
                  </a:lnTo>
                  <a:lnTo>
                    <a:pt x="1669465" y="5483898"/>
                  </a:lnTo>
                  <a:lnTo>
                    <a:pt x="1669465" y="5526138"/>
                  </a:lnTo>
                  <a:lnTo>
                    <a:pt x="1669465" y="5528068"/>
                  </a:lnTo>
                  <a:lnTo>
                    <a:pt x="1667916" y="5538495"/>
                  </a:lnTo>
                  <a:lnTo>
                    <a:pt x="1663331" y="5545848"/>
                  </a:lnTo>
                  <a:lnTo>
                    <a:pt x="1656346" y="5550205"/>
                  </a:lnTo>
                  <a:lnTo>
                    <a:pt x="1647609" y="5551640"/>
                  </a:lnTo>
                  <a:lnTo>
                    <a:pt x="1609763" y="5551640"/>
                  </a:lnTo>
                  <a:lnTo>
                    <a:pt x="1609763" y="5502541"/>
                  </a:lnTo>
                  <a:lnTo>
                    <a:pt x="1643684" y="5502541"/>
                  </a:lnTo>
                  <a:lnTo>
                    <a:pt x="1655102" y="5503570"/>
                  </a:lnTo>
                  <a:lnTo>
                    <a:pt x="1663026" y="5507240"/>
                  </a:lnTo>
                  <a:lnTo>
                    <a:pt x="1667725" y="5514467"/>
                  </a:lnTo>
                  <a:lnTo>
                    <a:pt x="1669465" y="5526138"/>
                  </a:lnTo>
                  <a:lnTo>
                    <a:pt x="1669465" y="5483898"/>
                  </a:lnTo>
                  <a:lnTo>
                    <a:pt x="1665516" y="5481993"/>
                  </a:lnTo>
                  <a:lnTo>
                    <a:pt x="1643176" y="5479453"/>
                  </a:lnTo>
                  <a:lnTo>
                    <a:pt x="1584248" y="5479453"/>
                  </a:lnTo>
                  <a:lnTo>
                    <a:pt x="1584490" y="5642775"/>
                  </a:lnTo>
                  <a:lnTo>
                    <a:pt x="1627314" y="5650890"/>
                  </a:lnTo>
                  <a:lnTo>
                    <a:pt x="1643430" y="5651373"/>
                  </a:lnTo>
                  <a:lnTo>
                    <a:pt x="1667103" y="5648147"/>
                  </a:lnTo>
                  <a:lnTo>
                    <a:pt x="1684693" y="5639193"/>
                  </a:lnTo>
                  <a:lnTo>
                    <a:pt x="1693291" y="5628525"/>
                  </a:lnTo>
                  <a:lnTo>
                    <a:pt x="1695665" y="5625579"/>
                  </a:lnTo>
                  <a:lnTo>
                    <a:pt x="1699437" y="5608383"/>
                  </a:lnTo>
                  <a:lnTo>
                    <a:pt x="1699437" y="5595391"/>
                  </a:lnTo>
                  <a:close/>
                </a:path>
                <a:path w="2699384" h="5655309">
                  <a:moveTo>
                    <a:pt x="1734540" y="4170857"/>
                  </a:moveTo>
                  <a:lnTo>
                    <a:pt x="1659864" y="4170857"/>
                  </a:lnTo>
                  <a:lnTo>
                    <a:pt x="1659864" y="4117517"/>
                  </a:lnTo>
                  <a:lnTo>
                    <a:pt x="1720786" y="4117517"/>
                  </a:lnTo>
                  <a:lnTo>
                    <a:pt x="1720786" y="4094657"/>
                  </a:lnTo>
                  <a:lnTo>
                    <a:pt x="1659864" y="4094657"/>
                  </a:lnTo>
                  <a:lnTo>
                    <a:pt x="1659864" y="4045127"/>
                  </a:lnTo>
                  <a:lnTo>
                    <a:pt x="1732813" y="4045127"/>
                  </a:lnTo>
                  <a:lnTo>
                    <a:pt x="1732813" y="4022267"/>
                  </a:lnTo>
                  <a:lnTo>
                    <a:pt x="1634350" y="4022267"/>
                  </a:lnTo>
                  <a:lnTo>
                    <a:pt x="1634350" y="4045127"/>
                  </a:lnTo>
                  <a:lnTo>
                    <a:pt x="1634350" y="4094657"/>
                  </a:lnTo>
                  <a:lnTo>
                    <a:pt x="1634350" y="4117517"/>
                  </a:lnTo>
                  <a:lnTo>
                    <a:pt x="1634350" y="4170857"/>
                  </a:lnTo>
                  <a:lnTo>
                    <a:pt x="1634350" y="4193717"/>
                  </a:lnTo>
                  <a:lnTo>
                    <a:pt x="1734540" y="4193717"/>
                  </a:lnTo>
                  <a:lnTo>
                    <a:pt x="1734540" y="4170857"/>
                  </a:lnTo>
                  <a:close/>
                </a:path>
                <a:path w="2699384" h="5655309">
                  <a:moveTo>
                    <a:pt x="1755927" y="1626933"/>
                  </a:moveTo>
                  <a:lnTo>
                    <a:pt x="943317" y="1626933"/>
                  </a:lnTo>
                  <a:lnTo>
                    <a:pt x="951598" y="1724431"/>
                  </a:lnTo>
                  <a:lnTo>
                    <a:pt x="1257122" y="1725218"/>
                  </a:lnTo>
                  <a:lnTo>
                    <a:pt x="1257033" y="2056384"/>
                  </a:lnTo>
                  <a:lnTo>
                    <a:pt x="1108240" y="2055698"/>
                  </a:lnTo>
                  <a:lnTo>
                    <a:pt x="1062634" y="2035352"/>
                  </a:lnTo>
                  <a:lnTo>
                    <a:pt x="1047203" y="1997849"/>
                  </a:lnTo>
                  <a:lnTo>
                    <a:pt x="1056944" y="1974875"/>
                  </a:lnTo>
                  <a:lnTo>
                    <a:pt x="1072629" y="1955558"/>
                  </a:lnTo>
                  <a:lnTo>
                    <a:pt x="1092060" y="1939340"/>
                  </a:lnTo>
                  <a:lnTo>
                    <a:pt x="1112837" y="1925764"/>
                  </a:lnTo>
                  <a:lnTo>
                    <a:pt x="1092847" y="1913445"/>
                  </a:lnTo>
                  <a:lnTo>
                    <a:pt x="1051013" y="1884133"/>
                  </a:lnTo>
                  <a:lnTo>
                    <a:pt x="1001166" y="1848688"/>
                  </a:lnTo>
                  <a:lnTo>
                    <a:pt x="957541" y="1818220"/>
                  </a:lnTo>
                  <a:lnTo>
                    <a:pt x="961186" y="1848688"/>
                  </a:lnTo>
                  <a:lnTo>
                    <a:pt x="991514" y="2091232"/>
                  </a:lnTo>
                  <a:lnTo>
                    <a:pt x="994194" y="2113140"/>
                  </a:lnTo>
                  <a:lnTo>
                    <a:pt x="1346771" y="2246757"/>
                  </a:lnTo>
                  <a:lnTo>
                    <a:pt x="1352410" y="2246757"/>
                  </a:lnTo>
                  <a:lnTo>
                    <a:pt x="1705051" y="2113165"/>
                  </a:lnTo>
                  <a:lnTo>
                    <a:pt x="1707705" y="2091220"/>
                  </a:lnTo>
                  <a:lnTo>
                    <a:pt x="1712010" y="2056815"/>
                  </a:lnTo>
                  <a:lnTo>
                    <a:pt x="1731302" y="1902752"/>
                  </a:lnTo>
                  <a:lnTo>
                    <a:pt x="1738249" y="1846757"/>
                  </a:lnTo>
                  <a:lnTo>
                    <a:pt x="1741678" y="1818030"/>
                  </a:lnTo>
                  <a:lnTo>
                    <a:pt x="1698040" y="1848510"/>
                  </a:lnTo>
                  <a:lnTo>
                    <a:pt x="1648193" y="1884019"/>
                  </a:lnTo>
                  <a:lnTo>
                    <a:pt x="1606130" y="1913521"/>
                  </a:lnTo>
                  <a:lnTo>
                    <a:pt x="1586344" y="1925713"/>
                  </a:lnTo>
                  <a:lnTo>
                    <a:pt x="1607223" y="1939366"/>
                  </a:lnTo>
                  <a:lnTo>
                    <a:pt x="1626577" y="1955558"/>
                  </a:lnTo>
                  <a:lnTo>
                    <a:pt x="1642249" y="1974913"/>
                  </a:lnTo>
                  <a:lnTo>
                    <a:pt x="1651990" y="1997913"/>
                  </a:lnTo>
                  <a:lnTo>
                    <a:pt x="1650123" y="2016645"/>
                  </a:lnTo>
                  <a:lnTo>
                    <a:pt x="1636598" y="2035479"/>
                  </a:lnTo>
                  <a:lnTo>
                    <a:pt x="1615516" y="2050021"/>
                  </a:lnTo>
                  <a:lnTo>
                    <a:pt x="1590967" y="2055876"/>
                  </a:lnTo>
                  <a:lnTo>
                    <a:pt x="1442186" y="2056815"/>
                  </a:lnTo>
                  <a:lnTo>
                    <a:pt x="1442186" y="2056384"/>
                  </a:lnTo>
                  <a:lnTo>
                    <a:pt x="1442097" y="1726095"/>
                  </a:lnTo>
                  <a:lnTo>
                    <a:pt x="1747621" y="1724431"/>
                  </a:lnTo>
                  <a:lnTo>
                    <a:pt x="1755927" y="1626933"/>
                  </a:lnTo>
                  <a:close/>
                </a:path>
                <a:path w="2699384" h="5655309">
                  <a:moveTo>
                    <a:pt x="1788045" y="1291082"/>
                  </a:moveTo>
                  <a:lnTo>
                    <a:pt x="1746592" y="1320368"/>
                  </a:lnTo>
                  <a:lnTo>
                    <a:pt x="1706372" y="1350403"/>
                  </a:lnTo>
                  <a:lnTo>
                    <a:pt x="1664665" y="1381061"/>
                  </a:lnTo>
                  <a:lnTo>
                    <a:pt x="1618742" y="1412252"/>
                  </a:lnTo>
                  <a:lnTo>
                    <a:pt x="1618742" y="1416875"/>
                  </a:lnTo>
                  <a:lnTo>
                    <a:pt x="1678330" y="1480985"/>
                  </a:lnTo>
                  <a:lnTo>
                    <a:pt x="1581734" y="1546682"/>
                  </a:lnTo>
                  <a:lnTo>
                    <a:pt x="1439329" y="1483461"/>
                  </a:lnTo>
                  <a:lnTo>
                    <a:pt x="1439329" y="1480083"/>
                  </a:lnTo>
                  <a:lnTo>
                    <a:pt x="1494688" y="1410296"/>
                  </a:lnTo>
                  <a:lnTo>
                    <a:pt x="1459623" y="1375067"/>
                  </a:lnTo>
                  <a:lnTo>
                    <a:pt x="1387094" y="1304328"/>
                  </a:lnTo>
                  <a:lnTo>
                    <a:pt x="1351216" y="1268095"/>
                  </a:lnTo>
                  <a:lnTo>
                    <a:pt x="1348003" y="1268095"/>
                  </a:lnTo>
                  <a:lnTo>
                    <a:pt x="1312125" y="1304328"/>
                  </a:lnTo>
                  <a:lnTo>
                    <a:pt x="1239608" y="1375067"/>
                  </a:lnTo>
                  <a:lnTo>
                    <a:pt x="1204582" y="1410296"/>
                  </a:lnTo>
                  <a:lnTo>
                    <a:pt x="1259916" y="1480083"/>
                  </a:lnTo>
                  <a:lnTo>
                    <a:pt x="1259916" y="1483461"/>
                  </a:lnTo>
                  <a:lnTo>
                    <a:pt x="1116469" y="1546682"/>
                  </a:lnTo>
                  <a:lnTo>
                    <a:pt x="1021905" y="1480985"/>
                  </a:lnTo>
                  <a:lnTo>
                    <a:pt x="1080503" y="1416875"/>
                  </a:lnTo>
                  <a:lnTo>
                    <a:pt x="1080503" y="1412252"/>
                  </a:lnTo>
                  <a:lnTo>
                    <a:pt x="1034580" y="1381061"/>
                  </a:lnTo>
                  <a:lnTo>
                    <a:pt x="992873" y="1350403"/>
                  </a:lnTo>
                  <a:lnTo>
                    <a:pt x="952652" y="1320368"/>
                  </a:lnTo>
                  <a:lnTo>
                    <a:pt x="911212" y="1291082"/>
                  </a:lnTo>
                  <a:lnTo>
                    <a:pt x="936955" y="1578000"/>
                  </a:lnTo>
                  <a:lnTo>
                    <a:pt x="1762302" y="1578000"/>
                  </a:lnTo>
                  <a:lnTo>
                    <a:pt x="1765109" y="1546682"/>
                  </a:lnTo>
                  <a:lnTo>
                    <a:pt x="1788045" y="1291082"/>
                  </a:lnTo>
                  <a:close/>
                </a:path>
                <a:path w="2699384" h="5655309">
                  <a:moveTo>
                    <a:pt x="1878596" y="2754934"/>
                  </a:moveTo>
                  <a:lnTo>
                    <a:pt x="1451762" y="2754934"/>
                  </a:lnTo>
                  <a:lnTo>
                    <a:pt x="1451762" y="3513836"/>
                  </a:lnTo>
                  <a:lnTo>
                    <a:pt x="1878596" y="3513836"/>
                  </a:lnTo>
                  <a:lnTo>
                    <a:pt x="1878596" y="3370643"/>
                  </a:lnTo>
                  <a:lnTo>
                    <a:pt x="1594942" y="3370643"/>
                  </a:lnTo>
                  <a:lnTo>
                    <a:pt x="1594942" y="3206229"/>
                  </a:lnTo>
                  <a:lnTo>
                    <a:pt x="1804835" y="3206229"/>
                  </a:lnTo>
                  <a:lnTo>
                    <a:pt x="1804835" y="3063049"/>
                  </a:lnTo>
                  <a:lnTo>
                    <a:pt x="1594942" y="3063049"/>
                  </a:lnTo>
                  <a:lnTo>
                    <a:pt x="1594942" y="2898127"/>
                  </a:lnTo>
                  <a:lnTo>
                    <a:pt x="1878596" y="2898127"/>
                  </a:lnTo>
                  <a:lnTo>
                    <a:pt x="1878596" y="2754934"/>
                  </a:lnTo>
                  <a:close/>
                </a:path>
                <a:path w="2699384" h="5655309">
                  <a:moveTo>
                    <a:pt x="2010473" y="12"/>
                  </a:moveTo>
                  <a:lnTo>
                    <a:pt x="1867141" y="12"/>
                  </a:lnTo>
                  <a:lnTo>
                    <a:pt x="1745729" y="236689"/>
                  </a:lnTo>
                  <a:lnTo>
                    <a:pt x="1624330" y="12"/>
                  </a:lnTo>
                  <a:lnTo>
                    <a:pt x="1480985" y="12"/>
                  </a:lnTo>
                  <a:lnTo>
                    <a:pt x="1480985" y="758875"/>
                  </a:lnTo>
                  <a:lnTo>
                    <a:pt x="1624152" y="758875"/>
                  </a:lnTo>
                  <a:lnTo>
                    <a:pt x="1624152" y="304012"/>
                  </a:lnTo>
                  <a:lnTo>
                    <a:pt x="1686648" y="425919"/>
                  </a:lnTo>
                  <a:lnTo>
                    <a:pt x="1804822" y="425919"/>
                  </a:lnTo>
                  <a:lnTo>
                    <a:pt x="1867293" y="304012"/>
                  </a:lnTo>
                  <a:lnTo>
                    <a:pt x="1867293" y="758875"/>
                  </a:lnTo>
                  <a:lnTo>
                    <a:pt x="2010473" y="758875"/>
                  </a:lnTo>
                  <a:lnTo>
                    <a:pt x="2010473" y="304012"/>
                  </a:lnTo>
                  <a:lnTo>
                    <a:pt x="2010473" y="236689"/>
                  </a:lnTo>
                  <a:lnTo>
                    <a:pt x="2010473" y="12"/>
                  </a:lnTo>
                  <a:close/>
                </a:path>
                <a:path w="2699384" h="5655309">
                  <a:moveTo>
                    <a:pt x="2020735" y="5628284"/>
                  </a:moveTo>
                  <a:lnTo>
                    <a:pt x="1946071" y="5628284"/>
                  </a:lnTo>
                  <a:lnTo>
                    <a:pt x="1946071" y="5575224"/>
                  </a:lnTo>
                  <a:lnTo>
                    <a:pt x="2006993" y="5575224"/>
                  </a:lnTo>
                  <a:lnTo>
                    <a:pt x="2006993" y="5552376"/>
                  </a:lnTo>
                  <a:lnTo>
                    <a:pt x="1946071" y="5552376"/>
                  </a:lnTo>
                  <a:lnTo>
                    <a:pt x="1946071" y="5502783"/>
                  </a:lnTo>
                  <a:lnTo>
                    <a:pt x="2019033" y="5502783"/>
                  </a:lnTo>
                  <a:lnTo>
                    <a:pt x="2019033" y="5479427"/>
                  </a:lnTo>
                  <a:lnTo>
                    <a:pt x="1920557" y="5479427"/>
                  </a:lnTo>
                  <a:lnTo>
                    <a:pt x="1920557" y="5651360"/>
                  </a:lnTo>
                  <a:lnTo>
                    <a:pt x="2020735" y="5651360"/>
                  </a:lnTo>
                  <a:lnTo>
                    <a:pt x="2020735" y="5628284"/>
                  </a:lnTo>
                  <a:close/>
                </a:path>
                <a:path w="2699384" h="5655309">
                  <a:moveTo>
                    <a:pt x="2104682" y="4916043"/>
                  </a:moveTo>
                  <a:lnTo>
                    <a:pt x="2099767" y="4912334"/>
                  </a:lnTo>
                  <a:lnTo>
                    <a:pt x="2094826" y="4912334"/>
                  </a:lnTo>
                  <a:lnTo>
                    <a:pt x="2092947" y="4912931"/>
                  </a:lnTo>
                  <a:lnTo>
                    <a:pt x="2092350" y="4914760"/>
                  </a:lnTo>
                  <a:lnTo>
                    <a:pt x="2085555" y="4925885"/>
                  </a:lnTo>
                  <a:lnTo>
                    <a:pt x="2081847" y="4928349"/>
                  </a:lnTo>
                  <a:lnTo>
                    <a:pt x="2073211" y="4928349"/>
                  </a:lnTo>
                  <a:lnTo>
                    <a:pt x="2055939" y="4889487"/>
                  </a:lnTo>
                  <a:lnTo>
                    <a:pt x="2056053" y="4851197"/>
                  </a:lnTo>
                  <a:lnTo>
                    <a:pt x="2056231" y="4837036"/>
                  </a:lnTo>
                  <a:lnTo>
                    <a:pt x="2056536" y="4812931"/>
                  </a:lnTo>
                  <a:lnTo>
                    <a:pt x="2057184" y="4795037"/>
                  </a:lnTo>
                  <a:lnTo>
                    <a:pt x="2057069" y="4784560"/>
                  </a:lnTo>
                  <a:lnTo>
                    <a:pt x="2056536" y="4775301"/>
                  </a:lnTo>
                  <a:lnTo>
                    <a:pt x="2056536" y="4759236"/>
                  </a:lnTo>
                  <a:lnTo>
                    <a:pt x="2055126" y="4746726"/>
                  </a:lnTo>
                  <a:lnTo>
                    <a:pt x="2027224" y="4706061"/>
                  </a:lnTo>
                  <a:lnTo>
                    <a:pt x="1979396" y="4693831"/>
                  </a:lnTo>
                  <a:lnTo>
                    <a:pt x="1974456" y="4693831"/>
                  </a:lnTo>
                  <a:lnTo>
                    <a:pt x="1973224" y="4694440"/>
                  </a:lnTo>
                  <a:lnTo>
                    <a:pt x="1965833" y="4698758"/>
                  </a:lnTo>
                  <a:lnTo>
                    <a:pt x="1940814" y="4712563"/>
                  </a:lnTo>
                  <a:lnTo>
                    <a:pt x="1895487" y="4741964"/>
                  </a:lnTo>
                  <a:lnTo>
                    <a:pt x="1880641" y="4769129"/>
                  </a:lnTo>
                  <a:lnTo>
                    <a:pt x="1880641" y="4782083"/>
                  </a:lnTo>
                  <a:lnTo>
                    <a:pt x="1883143" y="4788852"/>
                  </a:lnTo>
                  <a:lnTo>
                    <a:pt x="1888655" y="4788852"/>
                  </a:lnTo>
                  <a:lnTo>
                    <a:pt x="1891144" y="4787646"/>
                  </a:lnTo>
                  <a:lnTo>
                    <a:pt x="1893608" y="4786401"/>
                  </a:lnTo>
                  <a:lnTo>
                    <a:pt x="1895271" y="4785169"/>
                  </a:lnTo>
                  <a:lnTo>
                    <a:pt x="1896097" y="4784560"/>
                  </a:lnTo>
                  <a:lnTo>
                    <a:pt x="1894840" y="4785169"/>
                  </a:lnTo>
                  <a:lnTo>
                    <a:pt x="1897329" y="4783290"/>
                  </a:lnTo>
                  <a:lnTo>
                    <a:pt x="1899780" y="4782083"/>
                  </a:lnTo>
                  <a:lnTo>
                    <a:pt x="1902256" y="4780229"/>
                  </a:lnTo>
                  <a:lnTo>
                    <a:pt x="1905317" y="4779010"/>
                  </a:lnTo>
                  <a:lnTo>
                    <a:pt x="1916442" y="4773447"/>
                  </a:lnTo>
                  <a:lnTo>
                    <a:pt x="1922005" y="4769739"/>
                  </a:lnTo>
                  <a:lnTo>
                    <a:pt x="1922005" y="4766030"/>
                  </a:lnTo>
                  <a:lnTo>
                    <a:pt x="1921357" y="4764798"/>
                  </a:lnTo>
                  <a:lnTo>
                    <a:pt x="1920760" y="4763554"/>
                  </a:lnTo>
                  <a:lnTo>
                    <a:pt x="1920151" y="4761090"/>
                  </a:lnTo>
                  <a:lnTo>
                    <a:pt x="1919541" y="4758029"/>
                  </a:lnTo>
                  <a:lnTo>
                    <a:pt x="1919541" y="4755527"/>
                  </a:lnTo>
                  <a:lnTo>
                    <a:pt x="1923122" y="4746409"/>
                  </a:lnTo>
                  <a:lnTo>
                    <a:pt x="1932952" y="4738954"/>
                  </a:lnTo>
                  <a:lnTo>
                    <a:pt x="1947659" y="4733937"/>
                  </a:lnTo>
                  <a:lnTo>
                    <a:pt x="1965833" y="4732096"/>
                  </a:lnTo>
                  <a:lnTo>
                    <a:pt x="1985302" y="4735347"/>
                  </a:lnTo>
                  <a:lnTo>
                    <a:pt x="1999856" y="4744682"/>
                  </a:lnTo>
                  <a:lnTo>
                    <a:pt x="2008962" y="4759439"/>
                  </a:lnTo>
                  <a:lnTo>
                    <a:pt x="2012111" y="4779010"/>
                  </a:lnTo>
                  <a:lnTo>
                    <a:pt x="2012111" y="4820374"/>
                  </a:lnTo>
                  <a:lnTo>
                    <a:pt x="2012111" y="4837646"/>
                  </a:lnTo>
                  <a:lnTo>
                    <a:pt x="2012022" y="4889487"/>
                  </a:lnTo>
                  <a:lnTo>
                    <a:pt x="1982381" y="4923421"/>
                  </a:lnTo>
                  <a:lnTo>
                    <a:pt x="1953488" y="4935144"/>
                  </a:lnTo>
                  <a:lnTo>
                    <a:pt x="1946084" y="4935144"/>
                  </a:lnTo>
                  <a:lnTo>
                    <a:pt x="1924088" y="4901527"/>
                  </a:lnTo>
                  <a:lnTo>
                    <a:pt x="1923249" y="4892586"/>
                  </a:lnTo>
                  <a:lnTo>
                    <a:pt x="1924812" y="4885487"/>
                  </a:lnTo>
                  <a:lnTo>
                    <a:pt x="1929333" y="4878387"/>
                  </a:lnTo>
                  <a:lnTo>
                    <a:pt x="1936508" y="4871732"/>
                  </a:lnTo>
                  <a:lnTo>
                    <a:pt x="1946084" y="4866005"/>
                  </a:lnTo>
                  <a:lnTo>
                    <a:pt x="1966429" y="4856137"/>
                  </a:lnTo>
                  <a:lnTo>
                    <a:pt x="1975700" y="4851197"/>
                  </a:lnTo>
                  <a:lnTo>
                    <a:pt x="1978787" y="4849990"/>
                  </a:lnTo>
                  <a:lnTo>
                    <a:pt x="1983701" y="4847514"/>
                  </a:lnTo>
                  <a:lnTo>
                    <a:pt x="1994192" y="4842548"/>
                  </a:lnTo>
                  <a:lnTo>
                    <a:pt x="2003450" y="4839474"/>
                  </a:lnTo>
                  <a:lnTo>
                    <a:pt x="2005952" y="4837646"/>
                  </a:lnTo>
                  <a:lnTo>
                    <a:pt x="2008403" y="4837036"/>
                  </a:lnTo>
                  <a:lnTo>
                    <a:pt x="2011502" y="4837036"/>
                  </a:lnTo>
                  <a:lnTo>
                    <a:pt x="2012111" y="4837646"/>
                  </a:lnTo>
                  <a:lnTo>
                    <a:pt x="2012111" y="4820374"/>
                  </a:lnTo>
                  <a:lnTo>
                    <a:pt x="1936038" y="4848911"/>
                  </a:lnTo>
                  <a:lnTo>
                    <a:pt x="1899856" y="4866259"/>
                  </a:lnTo>
                  <a:lnTo>
                    <a:pt x="1881835" y="4881638"/>
                  </a:lnTo>
                  <a:lnTo>
                    <a:pt x="1876958" y="4898098"/>
                  </a:lnTo>
                  <a:lnTo>
                    <a:pt x="1878533" y="4911395"/>
                  </a:lnTo>
                  <a:lnTo>
                    <a:pt x="1894840" y="4953051"/>
                  </a:lnTo>
                  <a:lnTo>
                    <a:pt x="1927555" y="4967859"/>
                  </a:lnTo>
                  <a:lnTo>
                    <a:pt x="1946821" y="4964938"/>
                  </a:lnTo>
                  <a:lnTo>
                    <a:pt x="1987867" y="4940782"/>
                  </a:lnTo>
                  <a:lnTo>
                    <a:pt x="2010867" y="4918468"/>
                  </a:lnTo>
                  <a:lnTo>
                    <a:pt x="2011502" y="4917859"/>
                  </a:lnTo>
                  <a:lnTo>
                    <a:pt x="2013356" y="4917859"/>
                  </a:lnTo>
                  <a:lnTo>
                    <a:pt x="2013940" y="4919726"/>
                  </a:lnTo>
                  <a:lnTo>
                    <a:pt x="2014588" y="4929594"/>
                  </a:lnTo>
                  <a:lnTo>
                    <a:pt x="2018614" y="4944757"/>
                  </a:lnTo>
                  <a:lnTo>
                    <a:pt x="2027453" y="4956441"/>
                  </a:lnTo>
                  <a:lnTo>
                    <a:pt x="2040343" y="4963960"/>
                  </a:lnTo>
                  <a:lnTo>
                    <a:pt x="2056536" y="4966614"/>
                  </a:lnTo>
                  <a:lnTo>
                    <a:pt x="2068322" y="4965141"/>
                  </a:lnTo>
                  <a:lnTo>
                    <a:pt x="2096604" y="4939487"/>
                  </a:lnTo>
                  <a:lnTo>
                    <a:pt x="2101126" y="4928349"/>
                  </a:lnTo>
                  <a:lnTo>
                    <a:pt x="2103297" y="4922710"/>
                  </a:lnTo>
                  <a:lnTo>
                    <a:pt x="2104682" y="4918468"/>
                  </a:lnTo>
                  <a:lnTo>
                    <a:pt x="2104682" y="4916043"/>
                  </a:lnTo>
                  <a:close/>
                </a:path>
                <a:path w="2699384" h="5655309">
                  <a:moveTo>
                    <a:pt x="2368067" y="5651360"/>
                  </a:moveTo>
                  <a:lnTo>
                    <a:pt x="2354846" y="5614784"/>
                  </a:lnTo>
                  <a:lnTo>
                    <a:pt x="2347214" y="5593639"/>
                  </a:lnTo>
                  <a:lnTo>
                    <a:pt x="2324671" y="5531282"/>
                  </a:lnTo>
                  <a:lnTo>
                    <a:pt x="2320188" y="5518886"/>
                  </a:lnTo>
                  <a:lnTo>
                    <a:pt x="2320188" y="5593639"/>
                  </a:lnTo>
                  <a:lnTo>
                    <a:pt x="2275230" y="5593639"/>
                  </a:lnTo>
                  <a:lnTo>
                    <a:pt x="2298814" y="5531282"/>
                  </a:lnTo>
                  <a:lnTo>
                    <a:pt x="2320188" y="5593639"/>
                  </a:lnTo>
                  <a:lnTo>
                    <a:pt x="2320188" y="5518886"/>
                  </a:lnTo>
                  <a:lnTo>
                    <a:pt x="2305939" y="5479440"/>
                  </a:lnTo>
                  <a:lnTo>
                    <a:pt x="2280158" y="5479440"/>
                  </a:lnTo>
                  <a:lnTo>
                    <a:pt x="2287028" y="5500357"/>
                  </a:lnTo>
                  <a:lnTo>
                    <a:pt x="2225649" y="5651360"/>
                  </a:lnTo>
                  <a:lnTo>
                    <a:pt x="2253615" y="5651360"/>
                  </a:lnTo>
                  <a:lnTo>
                    <a:pt x="2267381" y="5614784"/>
                  </a:lnTo>
                  <a:lnTo>
                    <a:pt x="2327287" y="5614784"/>
                  </a:lnTo>
                  <a:lnTo>
                    <a:pt x="2339822" y="5651360"/>
                  </a:lnTo>
                  <a:lnTo>
                    <a:pt x="2368067" y="5651360"/>
                  </a:lnTo>
                  <a:close/>
                </a:path>
                <a:path w="2699384" h="5655309">
                  <a:moveTo>
                    <a:pt x="2484755" y="4941913"/>
                  </a:moveTo>
                  <a:lnTo>
                    <a:pt x="2482900" y="4940693"/>
                  </a:lnTo>
                  <a:lnTo>
                    <a:pt x="2471801" y="4940071"/>
                  </a:lnTo>
                  <a:lnTo>
                    <a:pt x="2455049" y="4937290"/>
                  </a:lnTo>
                  <a:lnTo>
                    <a:pt x="2445308" y="4931219"/>
                  </a:lnTo>
                  <a:lnTo>
                    <a:pt x="2440787" y="4919700"/>
                  </a:lnTo>
                  <a:lnTo>
                    <a:pt x="2439682" y="4900587"/>
                  </a:lnTo>
                  <a:lnTo>
                    <a:pt x="2439784" y="4895062"/>
                  </a:lnTo>
                  <a:lnTo>
                    <a:pt x="2440063" y="4887785"/>
                  </a:lnTo>
                  <a:lnTo>
                    <a:pt x="2440927" y="4868481"/>
                  </a:lnTo>
                  <a:lnTo>
                    <a:pt x="2440279" y="4840719"/>
                  </a:lnTo>
                  <a:lnTo>
                    <a:pt x="2441537" y="4783925"/>
                  </a:lnTo>
                  <a:lnTo>
                    <a:pt x="2441537" y="4727765"/>
                  </a:lnTo>
                  <a:lnTo>
                    <a:pt x="2442781" y="4681486"/>
                  </a:lnTo>
                  <a:lnTo>
                    <a:pt x="2442781" y="4672838"/>
                  </a:lnTo>
                  <a:lnTo>
                    <a:pt x="2442159" y="4662957"/>
                  </a:lnTo>
                  <a:lnTo>
                    <a:pt x="2442159" y="4646930"/>
                  </a:lnTo>
                  <a:lnTo>
                    <a:pt x="2442743" y="4616691"/>
                  </a:lnTo>
                  <a:lnTo>
                    <a:pt x="2442781" y="4583544"/>
                  </a:lnTo>
                  <a:lnTo>
                    <a:pt x="2442883" y="4570514"/>
                  </a:lnTo>
                  <a:lnTo>
                    <a:pt x="2443162" y="4558665"/>
                  </a:lnTo>
                  <a:lnTo>
                    <a:pt x="2443988" y="4533354"/>
                  </a:lnTo>
                  <a:lnTo>
                    <a:pt x="2444635" y="4516679"/>
                  </a:lnTo>
                  <a:lnTo>
                    <a:pt x="2444635" y="4500016"/>
                  </a:lnTo>
                  <a:lnTo>
                    <a:pt x="2442781" y="4497565"/>
                  </a:lnTo>
                  <a:lnTo>
                    <a:pt x="2439682" y="4496917"/>
                  </a:lnTo>
                  <a:lnTo>
                    <a:pt x="2437854" y="4496917"/>
                  </a:lnTo>
                  <a:lnTo>
                    <a:pt x="2436596" y="4497565"/>
                  </a:lnTo>
                  <a:lnTo>
                    <a:pt x="2411831" y="4508297"/>
                  </a:lnTo>
                  <a:lnTo>
                    <a:pt x="2382901" y="4520362"/>
                  </a:lnTo>
                  <a:lnTo>
                    <a:pt x="2370391" y="4524781"/>
                  </a:lnTo>
                  <a:lnTo>
                    <a:pt x="2363901" y="4527728"/>
                  </a:lnTo>
                  <a:lnTo>
                    <a:pt x="2361361" y="4530560"/>
                  </a:lnTo>
                  <a:lnTo>
                    <a:pt x="2360676" y="4534598"/>
                  </a:lnTo>
                  <a:lnTo>
                    <a:pt x="2360676" y="4538916"/>
                  </a:lnTo>
                  <a:lnTo>
                    <a:pt x="2363774" y="4541990"/>
                  </a:lnTo>
                  <a:lnTo>
                    <a:pt x="2371775" y="4545698"/>
                  </a:lnTo>
                  <a:lnTo>
                    <a:pt x="2385885" y="4553839"/>
                  </a:lnTo>
                  <a:lnTo>
                    <a:pt x="2393467" y="4564532"/>
                  </a:lnTo>
                  <a:lnTo>
                    <a:pt x="2396528" y="4583544"/>
                  </a:lnTo>
                  <a:lnTo>
                    <a:pt x="2397099" y="4616691"/>
                  </a:lnTo>
                  <a:lnTo>
                    <a:pt x="2395855" y="4692599"/>
                  </a:lnTo>
                  <a:lnTo>
                    <a:pt x="2396502" y="4744428"/>
                  </a:lnTo>
                  <a:lnTo>
                    <a:pt x="2396502" y="4766653"/>
                  </a:lnTo>
                  <a:lnTo>
                    <a:pt x="2395855" y="4793818"/>
                  </a:lnTo>
                  <a:lnTo>
                    <a:pt x="2397099" y="4831448"/>
                  </a:lnTo>
                  <a:lnTo>
                    <a:pt x="2396375" y="4848568"/>
                  </a:lnTo>
                  <a:lnTo>
                    <a:pt x="2396007" y="4859540"/>
                  </a:lnTo>
                  <a:lnTo>
                    <a:pt x="2395880" y="4868481"/>
                  </a:lnTo>
                  <a:lnTo>
                    <a:pt x="2395855" y="4892586"/>
                  </a:lnTo>
                  <a:lnTo>
                    <a:pt x="2395245" y="4895621"/>
                  </a:lnTo>
                  <a:lnTo>
                    <a:pt x="2382189" y="4936071"/>
                  </a:lnTo>
                  <a:lnTo>
                    <a:pt x="2350820" y="4941913"/>
                  </a:lnTo>
                  <a:lnTo>
                    <a:pt x="2348319" y="4943780"/>
                  </a:lnTo>
                  <a:lnTo>
                    <a:pt x="2348382" y="4958054"/>
                  </a:lnTo>
                  <a:lnTo>
                    <a:pt x="2350198" y="4960467"/>
                  </a:lnTo>
                  <a:lnTo>
                    <a:pt x="2355113" y="4960467"/>
                  </a:lnTo>
                  <a:lnTo>
                    <a:pt x="2369337" y="4959820"/>
                  </a:lnTo>
                  <a:lnTo>
                    <a:pt x="2388133" y="4958054"/>
                  </a:lnTo>
                  <a:lnTo>
                    <a:pt x="2399550" y="4957153"/>
                  </a:lnTo>
                  <a:lnTo>
                    <a:pt x="2408199" y="4956810"/>
                  </a:lnTo>
                  <a:lnTo>
                    <a:pt x="2423388" y="4956810"/>
                  </a:lnTo>
                  <a:lnTo>
                    <a:pt x="2431821" y="4956873"/>
                  </a:lnTo>
                  <a:lnTo>
                    <a:pt x="2443467" y="4957229"/>
                  </a:lnTo>
                  <a:lnTo>
                    <a:pt x="2453856" y="4957800"/>
                  </a:lnTo>
                  <a:lnTo>
                    <a:pt x="2463127" y="4958613"/>
                  </a:lnTo>
                  <a:lnTo>
                    <a:pt x="2471801" y="4959223"/>
                  </a:lnTo>
                  <a:lnTo>
                    <a:pt x="2484132" y="4959223"/>
                  </a:lnTo>
                  <a:lnTo>
                    <a:pt x="2484755" y="4958613"/>
                  </a:lnTo>
                  <a:lnTo>
                    <a:pt x="2484755" y="4956759"/>
                  </a:lnTo>
                  <a:lnTo>
                    <a:pt x="2484755" y="4941913"/>
                  </a:lnTo>
                  <a:close/>
                </a:path>
                <a:path w="2699384" h="5655309">
                  <a:moveTo>
                    <a:pt x="2681630" y="3513836"/>
                  </a:moveTo>
                  <a:lnTo>
                    <a:pt x="2471343" y="3205289"/>
                  </a:lnTo>
                  <a:lnTo>
                    <a:pt x="2390825" y="3087166"/>
                  </a:lnTo>
                  <a:lnTo>
                    <a:pt x="2454160" y="3006306"/>
                  </a:lnTo>
                  <a:lnTo>
                    <a:pt x="2650998" y="2754960"/>
                  </a:lnTo>
                  <a:lnTo>
                    <a:pt x="2471064" y="2754960"/>
                  </a:lnTo>
                  <a:lnTo>
                    <a:pt x="2274938" y="3006306"/>
                  </a:lnTo>
                  <a:lnTo>
                    <a:pt x="2274938" y="2754960"/>
                  </a:lnTo>
                  <a:lnTo>
                    <a:pt x="2131758" y="2754960"/>
                  </a:lnTo>
                  <a:lnTo>
                    <a:pt x="2131758" y="3513836"/>
                  </a:lnTo>
                  <a:lnTo>
                    <a:pt x="2274938" y="3513836"/>
                  </a:lnTo>
                  <a:lnTo>
                    <a:pt x="2274938" y="3235160"/>
                  </a:lnTo>
                  <a:lnTo>
                    <a:pt x="2298268" y="3205289"/>
                  </a:lnTo>
                  <a:lnTo>
                    <a:pt x="2508554" y="3513836"/>
                  </a:lnTo>
                  <a:lnTo>
                    <a:pt x="2681630" y="3513836"/>
                  </a:lnTo>
                  <a:close/>
                </a:path>
                <a:path w="2699384" h="5655309">
                  <a:moveTo>
                    <a:pt x="2691358" y="25"/>
                  </a:moveTo>
                  <a:lnTo>
                    <a:pt x="2264549" y="25"/>
                  </a:lnTo>
                  <a:lnTo>
                    <a:pt x="2264549" y="758863"/>
                  </a:lnTo>
                  <a:lnTo>
                    <a:pt x="2691358" y="758863"/>
                  </a:lnTo>
                  <a:lnTo>
                    <a:pt x="2691358" y="615708"/>
                  </a:lnTo>
                  <a:lnTo>
                    <a:pt x="2407729" y="615708"/>
                  </a:lnTo>
                  <a:lnTo>
                    <a:pt x="2407729" y="451256"/>
                  </a:lnTo>
                  <a:lnTo>
                    <a:pt x="2617647" y="451256"/>
                  </a:lnTo>
                  <a:lnTo>
                    <a:pt x="2617647" y="308076"/>
                  </a:lnTo>
                  <a:lnTo>
                    <a:pt x="2407729" y="308076"/>
                  </a:lnTo>
                  <a:lnTo>
                    <a:pt x="2407729" y="143179"/>
                  </a:lnTo>
                  <a:lnTo>
                    <a:pt x="2691358" y="143179"/>
                  </a:lnTo>
                  <a:lnTo>
                    <a:pt x="2691358" y="25"/>
                  </a:lnTo>
                  <a:close/>
                </a:path>
                <a:path w="2699384" h="5655309">
                  <a:moveTo>
                    <a:pt x="2699194" y="5479453"/>
                  </a:moveTo>
                  <a:lnTo>
                    <a:pt x="2673908" y="5479453"/>
                  </a:lnTo>
                  <a:lnTo>
                    <a:pt x="2674416" y="5600776"/>
                  </a:lnTo>
                  <a:lnTo>
                    <a:pt x="2633611" y="5530532"/>
                  </a:lnTo>
                  <a:lnTo>
                    <a:pt x="2603931" y="5479453"/>
                  </a:lnTo>
                  <a:lnTo>
                    <a:pt x="2579852" y="5479453"/>
                  </a:lnTo>
                  <a:lnTo>
                    <a:pt x="2579852" y="5651373"/>
                  </a:lnTo>
                  <a:lnTo>
                    <a:pt x="2605151" y="5651373"/>
                  </a:lnTo>
                  <a:lnTo>
                    <a:pt x="2604401" y="5530532"/>
                  </a:lnTo>
                  <a:lnTo>
                    <a:pt x="2674912" y="5651373"/>
                  </a:lnTo>
                  <a:lnTo>
                    <a:pt x="2699194" y="5651373"/>
                  </a:lnTo>
                  <a:lnTo>
                    <a:pt x="2699194" y="5600776"/>
                  </a:lnTo>
                  <a:lnTo>
                    <a:pt x="2699194" y="5479453"/>
                  </a:lnTo>
                  <a:close/>
                </a:path>
                <a:path w="2699384" h="5655309">
                  <a:moveTo>
                    <a:pt x="2699232" y="5479427"/>
                  </a:moveTo>
                  <a:lnTo>
                    <a:pt x="2699220" y="5651373"/>
                  </a:lnTo>
                  <a:lnTo>
                    <a:pt x="2699232" y="5479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0866326" y="1012359"/>
            <a:ext cx="1097280" cy="104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Our</a:t>
            </a:r>
            <a:r>
              <a:rPr sz="5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private</a:t>
            </a:r>
            <a:r>
              <a:rPr sz="500" spc="25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destination,</a:t>
            </a:r>
            <a:r>
              <a:rPr sz="500" spc="2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Darwin-Light"/>
                <a:cs typeface="Darwin-Light"/>
              </a:rPr>
              <a:t>Labadee</a:t>
            </a:r>
            <a:r>
              <a:rPr sz="375" spc="-15" baseline="44444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endParaRPr sz="375" baseline="44444">
              <a:latin typeface="Darwin-Light"/>
              <a:cs typeface="Darwin-Ligh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767531" y="8469223"/>
            <a:ext cx="3295015" cy="322580"/>
            <a:chOff x="9767531" y="8469223"/>
            <a:chExt cx="3295015" cy="32258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44248" y="8469223"/>
              <a:ext cx="1318285" cy="32143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67531" y="8471198"/>
              <a:ext cx="1768857" cy="32044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0723999" y="8982003"/>
            <a:ext cx="1381760" cy="53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registered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trademark</a:t>
            </a:r>
            <a:r>
              <a:rPr sz="150" spc="1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Caribbean.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©2019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150" spc="1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Cruises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Ltd.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Ships’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registry:</a:t>
            </a:r>
            <a:r>
              <a:rPr sz="150" spc="15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50" spc="14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spc="-10" dirty="0">
                <a:solidFill>
                  <a:srgbClr val="FFFFFF"/>
                </a:solidFill>
                <a:latin typeface="Darwin-Light"/>
                <a:cs typeface="Darwin-Light"/>
              </a:rPr>
              <a:t>Bahamas.</a:t>
            </a:r>
            <a:endParaRPr sz="150">
              <a:latin typeface="Darwin-Light"/>
              <a:cs typeface="Darwin-Ligh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556434" y="743051"/>
            <a:ext cx="6306820" cy="8572500"/>
            <a:chOff x="8556434" y="743051"/>
            <a:chExt cx="6306820" cy="8572500"/>
          </a:xfrm>
        </p:grpSpPr>
        <p:sp>
          <p:nvSpPr>
            <p:cNvPr id="25" name="object 25"/>
            <p:cNvSpPr/>
            <p:nvPr/>
          </p:nvSpPr>
          <p:spPr>
            <a:xfrm>
              <a:off x="8559304" y="745921"/>
              <a:ext cx="5711190" cy="8566785"/>
            </a:xfrm>
            <a:custGeom>
              <a:avLst/>
              <a:gdLst/>
              <a:ahLst/>
              <a:cxnLst/>
              <a:rect l="l" t="t" r="r" b="b"/>
              <a:pathLst>
                <a:path w="5711190" h="8566785">
                  <a:moveTo>
                    <a:pt x="0" y="8566556"/>
                  </a:moveTo>
                  <a:lnTo>
                    <a:pt x="5711037" y="8566556"/>
                  </a:lnTo>
                  <a:lnTo>
                    <a:pt x="5711037" y="0"/>
                  </a:lnTo>
                  <a:lnTo>
                    <a:pt x="0" y="0"/>
                  </a:lnTo>
                  <a:lnTo>
                    <a:pt x="0" y="8566556"/>
                  </a:lnTo>
                  <a:close/>
                </a:path>
              </a:pathLst>
            </a:custGeom>
            <a:ln w="5740">
              <a:solidFill>
                <a:srgbClr val="4D4D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02315" y="657831"/>
            <a:ext cx="30333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4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2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36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165" dirty="0">
                <a:solidFill>
                  <a:srgbClr val="4D4D4F"/>
                </a:solidFill>
                <a:latin typeface="Arial Unicode MS"/>
                <a:cs typeface="Arial Unicode MS"/>
              </a:rPr>
              <a:t> 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POS</a:t>
            </a:r>
            <a:r>
              <a:rPr sz="1000" b="1" spc="-4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TER</a:t>
            </a:r>
            <a:r>
              <a:rPr sz="1000" b="1" spc="-3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S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48318" y="1329434"/>
            <a:ext cx="5738495" cy="2303145"/>
          </a:xfrm>
          <a:prstGeom prst="rect">
            <a:avLst/>
          </a:prstGeom>
        </p:spPr>
        <p:txBody>
          <a:bodyPr vert="horz" wrap="square" lIns="0" tIns="328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85"/>
              </a:spcBef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P O S</a:t>
            </a:r>
            <a:r>
              <a:rPr sz="4000" spc="-3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T E R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S</a:t>
            </a:r>
            <a:endParaRPr sz="4000">
              <a:latin typeface="Kapra Regular"/>
              <a:cs typeface="Kapra Regular"/>
            </a:endParaRPr>
          </a:p>
          <a:p>
            <a:pPr marL="12700" marR="5080">
              <a:lnSpc>
                <a:spcPct val="145800"/>
              </a:lnSpc>
              <a:spcBef>
                <a:spcPts val="145"/>
              </a:spcBef>
            </a:pP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Posters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panel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designs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offer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an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opportunity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create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visually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impactful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pieces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showcase</a:t>
            </a:r>
            <a:r>
              <a:rPr sz="2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strong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imagery.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43733" y="9366250"/>
            <a:ext cx="11607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24”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36”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8887" y="4061459"/>
            <a:ext cx="4938395" cy="177418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spc="-20" dirty="0">
                <a:solidFill>
                  <a:srgbClr val="061456"/>
                </a:solidFill>
                <a:latin typeface="Darwin"/>
                <a:cs typeface="Darwin"/>
              </a:rPr>
              <a:t>Hero</a:t>
            </a:r>
            <a:endParaRPr sz="1500">
              <a:latin typeface="Darwin"/>
              <a:cs typeface="Darwin"/>
            </a:endParaRPr>
          </a:p>
          <a:p>
            <a:pPr marL="12700" marR="289560">
              <a:lnSpc>
                <a:spcPts val="1900"/>
              </a:lnSpc>
              <a:spcBef>
                <a:spcPts val="8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High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level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brand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posters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may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feature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50" dirty="0">
                <a:solidFill>
                  <a:srgbClr val="4D4D4F"/>
                </a:solidFill>
                <a:latin typeface="Darwin-Light"/>
                <a:cs typeface="Darwin-Light"/>
              </a:rPr>
              <a:t>a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campaign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headline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centered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over</a:t>
            </a:r>
            <a:r>
              <a:rPr sz="1250" spc="3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hero</a:t>
            </a:r>
            <a:r>
              <a:rPr sz="1250" spc="30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image.</a:t>
            </a:r>
            <a:endParaRPr sz="125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Additional</a:t>
            </a:r>
            <a:r>
              <a:rPr sz="1500" b="1" spc="120" dirty="0">
                <a:solidFill>
                  <a:srgbClr val="061456"/>
                </a:solidFill>
                <a:latin typeface="Darwin"/>
                <a:cs typeface="Darwin"/>
              </a:rPr>
              <a:t>  </a:t>
            </a: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Elements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900"/>
              </a:lnSpc>
              <a:spcBef>
                <a:spcPts val="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Keep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look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clean.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Accompanying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copy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elements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logos</a:t>
            </a:r>
            <a:r>
              <a:rPr sz="125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aside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from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possible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partner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are</a:t>
            </a:r>
            <a:r>
              <a:rPr sz="125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50" dirty="0">
                <a:solidFill>
                  <a:srgbClr val="4D4D4F"/>
                </a:solidFill>
                <a:latin typeface="Darwin-Light"/>
                <a:cs typeface="Darwin-Light"/>
              </a:rPr>
              <a:t>no-</a:t>
            </a:r>
            <a:r>
              <a:rPr sz="1250" spc="-25" dirty="0">
                <a:solidFill>
                  <a:srgbClr val="4D4D4F"/>
                </a:solidFill>
                <a:latin typeface="Darwin-Light"/>
                <a:cs typeface="Darwin-Light"/>
              </a:rPr>
              <a:t>go.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688165" y="539748"/>
            <a:ext cx="1627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Labadee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,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Haiti</a:t>
            </a:r>
            <a:r>
              <a:rPr sz="800" spc="229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61456"/>
                </a:solidFill>
                <a:latin typeface="Arial"/>
                <a:cs typeface="Arial"/>
              </a:rPr>
              <a:t>35254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642047" y="9224771"/>
            <a:ext cx="1962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5" dirty="0">
                <a:solidFill>
                  <a:srgbClr val="636466"/>
                </a:solidFill>
                <a:latin typeface="Darwin-Light"/>
                <a:cs typeface="Darwin-Light"/>
              </a:rPr>
              <a:t>65 </a:t>
            </a:r>
            <a:endParaRPr sz="900">
              <a:latin typeface="Darwin-Light"/>
              <a:cs typeface="Darwin-Ligh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2315" y="657831"/>
            <a:ext cx="22593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59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4D4D4F"/>
                </a:solidFill>
                <a:latin typeface="Arial"/>
                <a:cs typeface="Arial"/>
              </a:rPr>
              <a:t>PRINT</a:t>
            </a:r>
            <a:r>
              <a:rPr sz="1000" spc="40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46354" y="657831"/>
            <a:ext cx="6896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POS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TER</a:t>
            </a:r>
            <a:r>
              <a:rPr sz="1000" b="1" spc="-2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S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74305" y="1094905"/>
            <a:ext cx="5407025" cy="8110220"/>
            <a:chOff x="1274305" y="1094905"/>
            <a:chExt cx="5407025" cy="8110220"/>
          </a:xfrm>
        </p:grpSpPr>
        <p:sp>
          <p:nvSpPr>
            <p:cNvPr id="13" name="object 13"/>
            <p:cNvSpPr/>
            <p:nvPr/>
          </p:nvSpPr>
          <p:spPr>
            <a:xfrm>
              <a:off x="1274305" y="1094904"/>
              <a:ext cx="2703830" cy="4055110"/>
            </a:xfrm>
            <a:custGeom>
              <a:avLst/>
              <a:gdLst/>
              <a:ahLst/>
              <a:cxnLst/>
              <a:rect l="l" t="t" r="r" b="b"/>
              <a:pathLst>
                <a:path w="2703829" h="4055110">
                  <a:moveTo>
                    <a:pt x="2703220" y="0"/>
                  </a:moveTo>
                  <a:lnTo>
                    <a:pt x="0" y="0"/>
                  </a:lnTo>
                  <a:lnTo>
                    <a:pt x="0" y="96316"/>
                  </a:lnTo>
                  <a:lnTo>
                    <a:pt x="0" y="4054843"/>
                  </a:lnTo>
                  <a:lnTo>
                    <a:pt x="2703220" y="4054843"/>
                  </a:lnTo>
                  <a:lnTo>
                    <a:pt x="2703220" y="96316"/>
                  </a:lnTo>
                  <a:lnTo>
                    <a:pt x="2703220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74305" y="5149748"/>
              <a:ext cx="2703830" cy="4055110"/>
            </a:xfrm>
            <a:custGeom>
              <a:avLst/>
              <a:gdLst/>
              <a:ahLst/>
              <a:cxnLst/>
              <a:rect l="l" t="t" r="r" b="b"/>
              <a:pathLst>
                <a:path w="2703829" h="4055109">
                  <a:moveTo>
                    <a:pt x="2703220" y="0"/>
                  </a:moveTo>
                  <a:lnTo>
                    <a:pt x="0" y="0"/>
                  </a:lnTo>
                  <a:lnTo>
                    <a:pt x="0" y="3958539"/>
                  </a:lnTo>
                  <a:lnTo>
                    <a:pt x="0" y="4054830"/>
                  </a:lnTo>
                  <a:lnTo>
                    <a:pt x="2703220" y="4054830"/>
                  </a:lnTo>
                  <a:lnTo>
                    <a:pt x="2703220" y="3958539"/>
                  </a:lnTo>
                  <a:lnTo>
                    <a:pt x="2703220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77525" y="1094904"/>
              <a:ext cx="2703830" cy="4055110"/>
            </a:xfrm>
            <a:custGeom>
              <a:avLst/>
              <a:gdLst/>
              <a:ahLst/>
              <a:cxnLst/>
              <a:rect l="l" t="t" r="r" b="b"/>
              <a:pathLst>
                <a:path w="2703829" h="4055110">
                  <a:moveTo>
                    <a:pt x="2703220" y="0"/>
                  </a:moveTo>
                  <a:lnTo>
                    <a:pt x="0" y="0"/>
                  </a:lnTo>
                  <a:lnTo>
                    <a:pt x="0" y="96316"/>
                  </a:lnTo>
                  <a:lnTo>
                    <a:pt x="0" y="4054843"/>
                  </a:lnTo>
                  <a:lnTo>
                    <a:pt x="2703220" y="4054843"/>
                  </a:lnTo>
                  <a:lnTo>
                    <a:pt x="2703220" y="96316"/>
                  </a:lnTo>
                  <a:lnTo>
                    <a:pt x="2703220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77525" y="5149748"/>
              <a:ext cx="2703830" cy="4055110"/>
            </a:xfrm>
            <a:custGeom>
              <a:avLst/>
              <a:gdLst/>
              <a:ahLst/>
              <a:cxnLst/>
              <a:rect l="l" t="t" r="r" b="b"/>
              <a:pathLst>
                <a:path w="2703829" h="4055109">
                  <a:moveTo>
                    <a:pt x="2703220" y="0"/>
                  </a:moveTo>
                  <a:lnTo>
                    <a:pt x="0" y="0"/>
                  </a:lnTo>
                  <a:lnTo>
                    <a:pt x="0" y="3958539"/>
                  </a:lnTo>
                  <a:lnTo>
                    <a:pt x="0" y="4054830"/>
                  </a:lnTo>
                  <a:lnTo>
                    <a:pt x="2703220" y="4054830"/>
                  </a:lnTo>
                  <a:lnTo>
                    <a:pt x="2703220" y="3958539"/>
                  </a:lnTo>
                  <a:lnTo>
                    <a:pt x="2703220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57083" y="1191221"/>
              <a:ext cx="5241290" cy="7917180"/>
            </a:xfrm>
            <a:custGeom>
              <a:avLst/>
              <a:gdLst/>
              <a:ahLst/>
              <a:cxnLst/>
              <a:rect l="l" t="t" r="r" b="b"/>
              <a:pathLst>
                <a:path w="5241290" h="7917180">
                  <a:moveTo>
                    <a:pt x="5240870" y="0"/>
                  </a:moveTo>
                  <a:lnTo>
                    <a:pt x="0" y="0"/>
                  </a:lnTo>
                  <a:lnTo>
                    <a:pt x="0" y="7917065"/>
                  </a:lnTo>
                  <a:lnTo>
                    <a:pt x="5240870" y="7917065"/>
                  </a:lnTo>
                  <a:lnTo>
                    <a:pt x="52408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9875" y="1274000"/>
              <a:ext cx="5075313" cy="775149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39875" y="7413701"/>
              <a:ext cx="5075555" cy="1612265"/>
            </a:xfrm>
            <a:custGeom>
              <a:avLst/>
              <a:gdLst/>
              <a:ahLst/>
              <a:cxnLst/>
              <a:rect l="l" t="t" r="r" b="b"/>
              <a:pathLst>
                <a:path w="5075555" h="1612265">
                  <a:moveTo>
                    <a:pt x="5075301" y="0"/>
                  </a:moveTo>
                  <a:lnTo>
                    <a:pt x="0" y="0"/>
                  </a:lnTo>
                  <a:lnTo>
                    <a:pt x="0" y="1611795"/>
                  </a:lnTo>
                  <a:lnTo>
                    <a:pt x="5075301" y="1611795"/>
                  </a:lnTo>
                  <a:lnTo>
                    <a:pt x="5075301" y="0"/>
                  </a:lnTo>
                  <a:close/>
                </a:path>
              </a:pathLst>
            </a:custGeom>
            <a:solidFill>
              <a:srgbClr val="06145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190281" y="1346467"/>
            <a:ext cx="1587500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FlowRider</a:t>
            </a:r>
            <a:r>
              <a:rPr sz="375" baseline="33333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r>
              <a:rPr sz="375" spc="75" baseline="33333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Surf</a:t>
            </a:r>
            <a:r>
              <a:rPr sz="5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Simulator</a:t>
            </a:r>
            <a:r>
              <a:rPr sz="5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5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Only</a:t>
            </a:r>
            <a:r>
              <a:rPr sz="5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on</a:t>
            </a:r>
            <a:r>
              <a:rPr sz="5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500" spc="9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375" spc="-15" baseline="33333" dirty="0">
                <a:solidFill>
                  <a:srgbClr val="FFFFFF"/>
                </a:solidFill>
                <a:latin typeface="Darwin-Light"/>
                <a:cs typeface="Darwin-Light"/>
              </a:rPr>
              <a:t>®</a:t>
            </a:r>
            <a:endParaRPr sz="375" baseline="33333">
              <a:latin typeface="Darwin-Light"/>
              <a:cs typeface="Darwin-Ligh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28989" y="3389972"/>
            <a:ext cx="3664585" cy="2424430"/>
          </a:xfrm>
          <a:custGeom>
            <a:avLst/>
            <a:gdLst/>
            <a:ahLst/>
            <a:cxnLst/>
            <a:rect l="l" t="t" r="r" b="b"/>
            <a:pathLst>
              <a:path w="3664585" h="2424429">
                <a:moveTo>
                  <a:pt x="3663988" y="0"/>
                </a:moveTo>
                <a:lnTo>
                  <a:pt x="0" y="0"/>
                </a:lnTo>
                <a:lnTo>
                  <a:pt x="0" y="2423883"/>
                </a:lnTo>
                <a:lnTo>
                  <a:pt x="3663988" y="2423883"/>
                </a:lnTo>
                <a:lnTo>
                  <a:pt x="3663988" y="0"/>
                </a:lnTo>
                <a:close/>
              </a:path>
            </a:pathLst>
          </a:custGeom>
          <a:solidFill>
            <a:srgbClr val="5172B8">
              <a:alpha val="4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632062" y="3106328"/>
            <a:ext cx="2680970" cy="187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311785">
              <a:lnSpc>
                <a:spcPct val="115599"/>
              </a:lnSpc>
              <a:spcBef>
                <a:spcPts val="100"/>
              </a:spcBef>
              <a:tabLst>
                <a:tab pos="1351280" algn="l"/>
                <a:tab pos="1895475" algn="l"/>
              </a:tabLst>
            </a:pP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	I</a:t>
            </a:r>
            <a:r>
              <a:rPr sz="5250" spc="-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 T</a:t>
            </a:r>
            <a:r>
              <a:rPr sz="5250" spc="-13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52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50" dirty="0">
                <a:solidFill>
                  <a:srgbClr val="FFFFFF"/>
                </a:solidFill>
                <a:latin typeface="Kapra Regular"/>
                <a:cs typeface="Kapra Regular"/>
              </a:rPr>
              <a:t>P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	D</a:t>
            </a:r>
            <a:r>
              <a:rPr sz="52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52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50" dirty="0">
                <a:solidFill>
                  <a:srgbClr val="FFFFFF"/>
                </a:solidFill>
                <a:latin typeface="Kapra Regular"/>
                <a:cs typeface="Kapra Regular"/>
              </a:rPr>
              <a:t>K</a:t>
            </a:r>
            <a:endParaRPr sz="5250">
              <a:latin typeface="Kapra Regular"/>
              <a:cs typeface="Kapra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4305" y="5149748"/>
            <a:ext cx="5407025" cy="405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4604" algn="ctr">
              <a:lnSpc>
                <a:spcPts val="5855"/>
              </a:lnSpc>
              <a:tabLst>
                <a:tab pos="1571625" algn="l"/>
              </a:tabLst>
            </a:pP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	</a:t>
            </a:r>
            <a:r>
              <a:rPr sz="5250" spc="-25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5250" spc="-26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5250" spc="-3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M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50" dirty="0">
                <a:solidFill>
                  <a:srgbClr val="FFFFFF"/>
                </a:solidFill>
                <a:latin typeface="Kapra Regular"/>
                <a:cs typeface="Kapra Regular"/>
              </a:rPr>
              <a:t>G</a:t>
            </a:r>
            <a:endParaRPr sz="5250">
              <a:latin typeface="Kapra Regular"/>
              <a:cs typeface="Kapra Regular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612038" y="7496766"/>
            <a:ext cx="2731135" cy="1214120"/>
            <a:chOff x="2612038" y="7496766"/>
            <a:chExt cx="2731135" cy="1214120"/>
          </a:xfrm>
        </p:grpSpPr>
        <p:sp>
          <p:nvSpPr>
            <p:cNvPr id="25" name="object 25"/>
            <p:cNvSpPr/>
            <p:nvPr/>
          </p:nvSpPr>
          <p:spPr>
            <a:xfrm>
              <a:off x="4069662" y="7962648"/>
              <a:ext cx="50165" cy="84455"/>
            </a:xfrm>
            <a:custGeom>
              <a:avLst/>
              <a:gdLst/>
              <a:ahLst/>
              <a:cxnLst/>
              <a:rect l="l" t="t" r="r" b="b"/>
              <a:pathLst>
                <a:path w="50164" h="84454">
                  <a:moveTo>
                    <a:pt x="37541" y="0"/>
                  </a:moveTo>
                  <a:lnTo>
                    <a:pt x="27101" y="0"/>
                  </a:lnTo>
                  <a:lnTo>
                    <a:pt x="16271" y="1819"/>
                  </a:lnTo>
                  <a:lnTo>
                    <a:pt x="7688" y="7005"/>
                  </a:lnTo>
                  <a:lnTo>
                    <a:pt x="2036" y="15146"/>
                  </a:lnTo>
                  <a:lnTo>
                    <a:pt x="0" y="25831"/>
                  </a:lnTo>
                  <a:lnTo>
                    <a:pt x="0" y="58521"/>
                  </a:lnTo>
                  <a:lnTo>
                    <a:pt x="2036" y="69201"/>
                  </a:lnTo>
                  <a:lnTo>
                    <a:pt x="7688" y="77343"/>
                  </a:lnTo>
                  <a:lnTo>
                    <a:pt x="16271" y="82531"/>
                  </a:lnTo>
                  <a:lnTo>
                    <a:pt x="27101" y="84353"/>
                  </a:lnTo>
                  <a:lnTo>
                    <a:pt x="37541" y="84353"/>
                  </a:lnTo>
                  <a:lnTo>
                    <a:pt x="43434" y="81229"/>
                  </a:lnTo>
                  <a:lnTo>
                    <a:pt x="49695" y="76581"/>
                  </a:lnTo>
                  <a:lnTo>
                    <a:pt x="44589" y="68008"/>
                  </a:lnTo>
                  <a:lnTo>
                    <a:pt x="39154" y="71374"/>
                  </a:lnTo>
                  <a:lnTo>
                    <a:pt x="35217" y="73571"/>
                  </a:lnTo>
                  <a:lnTo>
                    <a:pt x="18288" y="73571"/>
                  </a:lnTo>
                  <a:lnTo>
                    <a:pt x="12166" y="67551"/>
                  </a:lnTo>
                  <a:lnTo>
                    <a:pt x="12166" y="17030"/>
                  </a:lnTo>
                  <a:lnTo>
                    <a:pt x="18173" y="10782"/>
                  </a:lnTo>
                  <a:lnTo>
                    <a:pt x="27101" y="10782"/>
                  </a:lnTo>
                  <a:lnTo>
                    <a:pt x="35217" y="10782"/>
                  </a:lnTo>
                  <a:lnTo>
                    <a:pt x="39154" y="12979"/>
                  </a:lnTo>
                  <a:lnTo>
                    <a:pt x="44589" y="16332"/>
                  </a:lnTo>
                  <a:lnTo>
                    <a:pt x="49695" y="7759"/>
                  </a:lnTo>
                  <a:lnTo>
                    <a:pt x="43434" y="3136"/>
                  </a:lnTo>
                  <a:lnTo>
                    <a:pt x="375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3940" y="7964267"/>
              <a:ext cx="67195" cy="8111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381043" y="7964258"/>
              <a:ext cx="641985" cy="82550"/>
            </a:xfrm>
            <a:custGeom>
              <a:avLst/>
              <a:gdLst/>
              <a:ahLst/>
              <a:cxnLst/>
              <a:rect l="l" t="t" r="r" b="b"/>
              <a:pathLst>
                <a:path w="641985" h="82550">
                  <a:moveTo>
                    <a:pt x="59207" y="72199"/>
                  </a:moveTo>
                  <a:lnTo>
                    <a:pt x="55841" y="73126"/>
                  </a:lnTo>
                  <a:lnTo>
                    <a:pt x="51549" y="73710"/>
                  </a:lnTo>
                  <a:lnTo>
                    <a:pt x="37884" y="48336"/>
                  </a:lnTo>
                  <a:lnTo>
                    <a:pt x="38379" y="48107"/>
                  </a:lnTo>
                  <a:lnTo>
                    <a:pt x="44818" y="45123"/>
                  </a:lnTo>
                  <a:lnTo>
                    <a:pt x="50038" y="40271"/>
                  </a:lnTo>
                  <a:lnTo>
                    <a:pt x="50673" y="39065"/>
                  </a:lnTo>
                  <a:lnTo>
                    <a:pt x="53301" y="34124"/>
                  </a:lnTo>
                  <a:lnTo>
                    <a:pt x="54444" y="27012"/>
                  </a:lnTo>
                  <a:lnTo>
                    <a:pt x="54444" y="22847"/>
                  </a:lnTo>
                  <a:lnTo>
                    <a:pt x="52641" y="13804"/>
                  </a:lnTo>
                  <a:lnTo>
                    <a:pt x="50660" y="11023"/>
                  </a:lnTo>
                  <a:lnTo>
                    <a:pt x="47498" y="6565"/>
                  </a:lnTo>
                  <a:lnTo>
                    <a:pt x="42278" y="3479"/>
                  </a:lnTo>
                  <a:lnTo>
                    <a:pt x="42278" y="16471"/>
                  </a:lnTo>
                  <a:lnTo>
                    <a:pt x="42278" y="33159"/>
                  </a:lnTo>
                  <a:lnTo>
                    <a:pt x="37426" y="39065"/>
                  </a:lnTo>
                  <a:lnTo>
                    <a:pt x="22352" y="39065"/>
                  </a:lnTo>
                  <a:lnTo>
                    <a:pt x="17259" y="38709"/>
                  </a:lnTo>
                  <a:lnTo>
                    <a:pt x="12039" y="37325"/>
                  </a:lnTo>
                  <a:lnTo>
                    <a:pt x="12039" y="11023"/>
                  </a:lnTo>
                  <a:lnTo>
                    <a:pt x="37426" y="11023"/>
                  </a:lnTo>
                  <a:lnTo>
                    <a:pt x="42278" y="16471"/>
                  </a:lnTo>
                  <a:lnTo>
                    <a:pt x="42278" y="3479"/>
                  </a:lnTo>
                  <a:lnTo>
                    <a:pt x="39395" y="1765"/>
                  </a:lnTo>
                  <a:lnTo>
                    <a:pt x="28727" y="25"/>
                  </a:lnTo>
                  <a:lnTo>
                    <a:pt x="0" y="25"/>
                  </a:lnTo>
                  <a:lnTo>
                    <a:pt x="0" y="81114"/>
                  </a:lnTo>
                  <a:lnTo>
                    <a:pt x="12039" y="81114"/>
                  </a:lnTo>
                  <a:lnTo>
                    <a:pt x="12039" y="48107"/>
                  </a:lnTo>
                  <a:lnTo>
                    <a:pt x="16332" y="49377"/>
                  </a:lnTo>
                  <a:lnTo>
                    <a:pt x="20726" y="49720"/>
                  </a:lnTo>
                  <a:lnTo>
                    <a:pt x="25488" y="49720"/>
                  </a:lnTo>
                  <a:lnTo>
                    <a:pt x="36042" y="70231"/>
                  </a:lnTo>
                  <a:lnTo>
                    <a:pt x="40665" y="77431"/>
                  </a:lnTo>
                  <a:lnTo>
                    <a:pt x="45707" y="81165"/>
                  </a:lnTo>
                  <a:lnTo>
                    <a:pt x="51701" y="82270"/>
                  </a:lnTo>
                  <a:lnTo>
                    <a:pt x="59207" y="81584"/>
                  </a:lnTo>
                  <a:lnTo>
                    <a:pt x="59207" y="73710"/>
                  </a:lnTo>
                  <a:lnTo>
                    <a:pt x="59207" y="72199"/>
                  </a:lnTo>
                  <a:close/>
                </a:path>
                <a:path w="641985" h="82550">
                  <a:moveTo>
                    <a:pt x="170929" y="0"/>
                  </a:moveTo>
                  <a:lnTo>
                    <a:pt x="158889" y="0"/>
                  </a:lnTo>
                  <a:lnTo>
                    <a:pt x="158889" y="81114"/>
                  </a:lnTo>
                  <a:lnTo>
                    <a:pt x="170929" y="81114"/>
                  </a:lnTo>
                  <a:lnTo>
                    <a:pt x="170929" y="0"/>
                  </a:lnTo>
                  <a:close/>
                </a:path>
                <a:path w="641985" h="82550">
                  <a:moveTo>
                    <a:pt x="331673" y="47167"/>
                  </a:moveTo>
                  <a:lnTo>
                    <a:pt x="329539" y="44157"/>
                  </a:lnTo>
                  <a:lnTo>
                    <a:pt x="326923" y="40462"/>
                  </a:lnTo>
                  <a:lnTo>
                    <a:pt x="321246" y="38366"/>
                  </a:lnTo>
                  <a:lnTo>
                    <a:pt x="326694" y="35242"/>
                  </a:lnTo>
                  <a:lnTo>
                    <a:pt x="327228" y="34074"/>
                  </a:lnTo>
                  <a:lnTo>
                    <a:pt x="329704" y="28638"/>
                  </a:lnTo>
                  <a:lnTo>
                    <a:pt x="329704" y="20408"/>
                  </a:lnTo>
                  <a:lnTo>
                    <a:pt x="328091" y="11252"/>
                  </a:lnTo>
                  <a:lnTo>
                    <a:pt x="327837" y="10909"/>
                  </a:lnTo>
                  <a:lnTo>
                    <a:pt x="323367" y="4914"/>
                  </a:lnTo>
                  <a:lnTo>
                    <a:pt x="319620" y="3111"/>
                  </a:lnTo>
                  <a:lnTo>
                    <a:pt x="319620" y="48564"/>
                  </a:lnTo>
                  <a:lnTo>
                    <a:pt x="319620" y="65836"/>
                  </a:lnTo>
                  <a:lnTo>
                    <a:pt x="314413" y="70231"/>
                  </a:lnTo>
                  <a:lnTo>
                    <a:pt x="298996" y="70459"/>
                  </a:lnTo>
                  <a:lnTo>
                    <a:pt x="295529" y="69761"/>
                  </a:lnTo>
                  <a:lnTo>
                    <a:pt x="289382" y="68364"/>
                  </a:lnTo>
                  <a:lnTo>
                    <a:pt x="289382" y="44157"/>
                  </a:lnTo>
                  <a:lnTo>
                    <a:pt x="315455" y="44157"/>
                  </a:lnTo>
                  <a:lnTo>
                    <a:pt x="319620" y="48564"/>
                  </a:lnTo>
                  <a:lnTo>
                    <a:pt x="319620" y="3111"/>
                  </a:lnTo>
                  <a:lnTo>
                    <a:pt x="317652" y="2171"/>
                  </a:lnTo>
                  <a:lnTo>
                    <a:pt x="317652" y="30492"/>
                  </a:lnTo>
                  <a:lnTo>
                    <a:pt x="313131" y="34074"/>
                  </a:lnTo>
                  <a:lnTo>
                    <a:pt x="289382" y="34074"/>
                  </a:lnTo>
                  <a:lnTo>
                    <a:pt x="289382" y="10909"/>
                  </a:lnTo>
                  <a:lnTo>
                    <a:pt x="313715" y="10909"/>
                  </a:lnTo>
                  <a:lnTo>
                    <a:pt x="317309" y="13106"/>
                  </a:lnTo>
                  <a:lnTo>
                    <a:pt x="317538" y="22034"/>
                  </a:lnTo>
                  <a:lnTo>
                    <a:pt x="317652" y="30492"/>
                  </a:lnTo>
                  <a:lnTo>
                    <a:pt x="317652" y="2171"/>
                  </a:lnTo>
                  <a:lnTo>
                    <a:pt x="315671" y="1206"/>
                  </a:lnTo>
                  <a:lnTo>
                    <a:pt x="305142" y="12"/>
                  </a:lnTo>
                  <a:lnTo>
                    <a:pt x="277342" y="12"/>
                  </a:lnTo>
                  <a:lnTo>
                    <a:pt x="277456" y="77063"/>
                  </a:lnTo>
                  <a:lnTo>
                    <a:pt x="305257" y="81127"/>
                  </a:lnTo>
                  <a:lnTo>
                    <a:pt x="316420" y="79603"/>
                  </a:lnTo>
                  <a:lnTo>
                    <a:pt x="324726" y="75374"/>
                  </a:lnTo>
                  <a:lnTo>
                    <a:pt x="328676" y="70459"/>
                  </a:lnTo>
                  <a:lnTo>
                    <a:pt x="329895" y="68948"/>
                  </a:lnTo>
                  <a:lnTo>
                    <a:pt x="331673" y="60845"/>
                  </a:lnTo>
                  <a:lnTo>
                    <a:pt x="331673" y="47167"/>
                  </a:lnTo>
                  <a:close/>
                </a:path>
                <a:path w="641985" h="82550">
                  <a:moveTo>
                    <a:pt x="490321" y="47167"/>
                  </a:moveTo>
                  <a:lnTo>
                    <a:pt x="488188" y="44157"/>
                  </a:lnTo>
                  <a:lnTo>
                    <a:pt x="485571" y="40462"/>
                  </a:lnTo>
                  <a:lnTo>
                    <a:pt x="479894" y="38366"/>
                  </a:lnTo>
                  <a:lnTo>
                    <a:pt x="485330" y="35242"/>
                  </a:lnTo>
                  <a:lnTo>
                    <a:pt x="485863" y="34074"/>
                  </a:lnTo>
                  <a:lnTo>
                    <a:pt x="488353" y="28638"/>
                  </a:lnTo>
                  <a:lnTo>
                    <a:pt x="488353" y="20408"/>
                  </a:lnTo>
                  <a:lnTo>
                    <a:pt x="486740" y="11252"/>
                  </a:lnTo>
                  <a:lnTo>
                    <a:pt x="486486" y="10909"/>
                  </a:lnTo>
                  <a:lnTo>
                    <a:pt x="482015" y="4914"/>
                  </a:lnTo>
                  <a:lnTo>
                    <a:pt x="478282" y="3124"/>
                  </a:lnTo>
                  <a:lnTo>
                    <a:pt x="478282" y="48564"/>
                  </a:lnTo>
                  <a:lnTo>
                    <a:pt x="478282" y="65836"/>
                  </a:lnTo>
                  <a:lnTo>
                    <a:pt x="473062" y="70231"/>
                  </a:lnTo>
                  <a:lnTo>
                    <a:pt x="457644" y="70459"/>
                  </a:lnTo>
                  <a:lnTo>
                    <a:pt x="454177" y="69761"/>
                  </a:lnTo>
                  <a:lnTo>
                    <a:pt x="448017" y="68364"/>
                  </a:lnTo>
                  <a:lnTo>
                    <a:pt x="448017" y="44157"/>
                  </a:lnTo>
                  <a:lnTo>
                    <a:pt x="474103" y="44157"/>
                  </a:lnTo>
                  <a:lnTo>
                    <a:pt x="478282" y="48564"/>
                  </a:lnTo>
                  <a:lnTo>
                    <a:pt x="478282" y="3124"/>
                  </a:lnTo>
                  <a:lnTo>
                    <a:pt x="476300" y="2171"/>
                  </a:lnTo>
                  <a:lnTo>
                    <a:pt x="476300" y="30492"/>
                  </a:lnTo>
                  <a:lnTo>
                    <a:pt x="471779" y="34074"/>
                  </a:lnTo>
                  <a:lnTo>
                    <a:pt x="448017" y="34074"/>
                  </a:lnTo>
                  <a:lnTo>
                    <a:pt x="448017" y="10909"/>
                  </a:lnTo>
                  <a:lnTo>
                    <a:pt x="472363" y="10909"/>
                  </a:lnTo>
                  <a:lnTo>
                    <a:pt x="475957" y="13106"/>
                  </a:lnTo>
                  <a:lnTo>
                    <a:pt x="476186" y="22034"/>
                  </a:lnTo>
                  <a:lnTo>
                    <a:pt x="476300" y="30492"/>
                  </a:lnTo>
                  <a:lnTo>
                    <a:pt x="476300" y="2171"/>
                  </a:lnTo>
                  <a:lnTo>
                    <a:pt x="474319" y="1206"/>
                  </a:lnTo>
                  <a:lnTo>
                    <a:pt x="463791" y="12"/>
                  </a:lnTo>
                  <a:lnTo>
                    <a:pt x="435978" y="12"/>
                  </a:lnTo>
                  <a:lnTo>
                    <a:pt x="436092" y="77063"/>
                  </a:lnTo>
                  <a:lnTo>
                    <a:pt x="463892" y="81127"/>
                  </a:lnTo>
                  <a:lnTo>
                    <a:pt x="475068" y="79603"/>
                  </a:lnTo>
                  <a:lnTo>
                    <a:pt x="483362" y="75374"/>
                  </a:lnTo>
                  <a:lnTo>
                    <a:pt x="487324" y="70459"/>
                  </a:lnTo>
                  <a:lnTo>
                    <a:pt x="488530" y="68948"/>
                  </a:lnTo>
                  <a:lnTo>
                    <a:pt x="490321" y="60845"/>
                  </a:lnTo>
                  <a:lnTo>
                    <a:pt x="490321" y="47167"/>
                  </a:lnTo>
                  <a:close/>
                </a:path>
                <a:path w="641985" h="82550">
                  <a:moveTo>
                    <a:pt x="641908" y="70231"/>
                  </a:moveTo>
                  <a:lnTo>
                    <a:pt x="606679" y="70231"/>
                  </a:lnTo>
                  <a:lnTo>
                    <a:pt x="606679" y="45199"/>
                  </a:lnTo>
                  <a:lnTo>
                    <a:pt x="635406" y="45199"/>
                  </a:lnTo>
                  <a:lnTo>
                    <a:pt x="635406" y="34417"/>
                  </a:lnTo>
                  <a:lnTo>
                    <a:pt x="606679" y="34417"/>
                  </a:lnTo>
                  <a:lnTo>
                    <a:pt x="606679" y="11023"/>
                  </a:lnTo>
                  <a:lnTo>
                    <a:pt x="641096" y="11023"/>
                  </a:lnTo>
                  <a:lnTo>
                    <a:pt x="641096" y="12"/>
                  </a:lnTo>
                  <a:lnTo>
                    <a:pt x="594639" y="12"/>
                  </a:lnTo>
                  <a:lnTo>
                    <a:pt x="594639" y="81127"/>
                  </a:lnTo>
                  <a:lnTo>
                    <a:pt x="641908" y="81127"/>
                  </a:lnTo>
                  <a:lnTo>
                    <a:pt x="641908" y="702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9609" y="7964267"/>
              <a:ext cx="67195" cy="8111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286716" y="7964267"/>
              <a:ext cx="56515" cy="81280"/>
            </a:xfrm>
            <a:custGeom>
              <a:avLst/>
              <a:gdLst/>
              <a:ahLst/>
              <a:cxnLst/>
              <a:rect l="l" t="t" r="r" b="b"/>
              <a:pathLst>
                <a:path w="56514" h="81279">
                  <a:moveTo>
                    <a:pt x="56299" y="0"/>
                  </a:moveTo>
                  <a:lnTo>
                    <a:pt x="44373" y="0"/>
                  </a:lnTo>
                  <a:lnTo>
                    <a:pt x="44602" y="57238"/>
                  </a:lnTo>
                  <a:lnTo>
                    <a:pt x="11353" y="0"/>
                  </a:lnTo>
                  <a:lnTo>
                    <a:pt x="0" y="0"/>
                  </a:lnTo>
                  <a:lnTo>
                    <a:pt x="0" y="81102"/>
                  </a:lnTo>
                  <a:lnTo>
                    <a:pt x="11925" y="81102"/>
                  </a:lnTo>
                  <a:lnTo>
                    <a:pt x="11582" y="24104"/>
                  </a:lnTo>
                  <a:lnTo>
                    <a:pt x="44843" y="81102"/>
                  </a:lnTo>
                  <a:lnTo>
                    <a:pt x="56299" y="81102"/>
                  </a:lnTo>
                  <a:lnTo>
                    <a:pt x="562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83031" y="7910251"/>
              <a:ext cx="285041" cy="22430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5841" y="7968259"/>
              <a:ext cx="92709" cy="1235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80009" y="7965669"/>
              <a:ext cx="68122" cy="8197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612034" y="7496771"/>
              <a:ext cx="2498090" cy="549275"/>
            </a:xfrm>
            <a:custGeom>
              <a:avLst/>
              <a:gdLst/>
              <a:ahLst/>
              <a:cxnLst/>
              <a:rect l="l" t="t" r="r" b="b"/>
              <a:pathLst>
                <a:path w="2498090" h="549275">
                  <a:moveTo>
                    <a:pt x="54800" y="467512"/>
                  </a:moveTo>
                  <a:lnTo>
                    <a:pt x="0" y="467512"/>
                  </a:lnTo>
                  <a:lnTo>
                    <a:pt x="0" y="478396"/>
                  </a:lnTo>
                  <a:lnTo>
                    <a:pt x="21310" y="478396"/>
                  </a:lnTo>
                  <a:lnTo>
                    <a:pt x="21310" y="548601"/>
                  </a:lnTo>
                  <a:lnTo>
                    <a:pt x="33477" y="548601"/>
                  </a:lnTo>
                  <a:lnTo>
                    <a:pt x="33477" y="478396"/>
                  </a:lnTo>
                  <a:lnTo>
                    <a:pt x="54800" y="478396"/>
                  </a:lnTo>
                  <a:lnTo>
                    <a:pt x="54800" y="467512"/>
                  </a:lnTo>
                  <a:close/>
                </a:path>
                <a:path w="2498090" h="549275">
                  <a:moveTo>
                    <a:pt x="209511" y="467499"/>
                  </a:moveTo>
                  <a:lnTo>
                    <a:pt x="197472" y="467499"/>
                  </a:lnTo>
                  <a:lnTo>
                    <a:pt x="197472" y="501218"/>
                  </a:lnTo>
                  <a:lnTo>
                    <a:pt x="167220" y="501218"/>
                  </a:lnTo>
                  <a:lnTo>
                    <a:pt x="167220" y="467499"/>
                  </a:lnTo>
                  <a:lnTo>
                    <a:pt x="155181" y="467499"/>
                  </a:lnTo>
                  <a:lnTo>
                    <a:pt x="155181" y="548614"/>
                  </a:lnTo>
                  <a:lnTo>
                    <a:pt x="167220" y="548614"/>
                  </a:lnTo>
                  <a:lnTo>
                    <a:pt x="167220" y="512114"/>
                  </a:lnTo>
                  <a:lnTo>
                    <a:pt x="197472" y="512114"/>
                  </a:lnTo>
                  <a:lnTo>
                    <a:pt x="197472" y="548614"/>
                  </a:lnTo>
                  <a:lnTo>
                    <a:pt x="209511" y="548614"/>
                  </a:lnTo>
                  <a:lnTo>
                    <a:pt x="209511" y="467499"/>
                  </a:lnTo>
                  <a:close/>
                </a:path>
                <a:path w="2498090" h="549275">
                  <a:moveTo>
                    <a:pt x="363181" y="537718"/>
                  </a:moveTo>
                  <a:lnTo>
                    <a:pt x="327952" y="537718"/>
                  </a:lnTo>
                  <a:lnTo>
                    <a:pt x="327952" y="512686"/>
                  </a:lnTo>
                  <a:lnTo>
                    <a:pt x="356679" y="512686"/>
                  </a:lnTo>
                  <a:lnTo>
                    <a:pt x="356679" y="501904"/>
                  </a:lnTo>
                  <a:lnTo>
                    <a:pt x="327952" y="501904"/>
                  </a:lnTo>
                  <a:lnTo>
                    <a:pt x="327952" y="478510"/>
                  </a:lnTo>
                  <a:lnTo>
                    <a:pt x="362356" y="478510"/>
                  </a:lnTo>
                  <a:lnTo>
                    <a:pt x="362356" y="467499"/>
                  </a:lnTo>
                  <a:lnTo>
                    <a:pt x="315912" y="467499"/>
                  </a:lnTo>
                  <a:lnTo>
                    <a:pt x="315912" y="548614"/>
                  </a:lnTo>
                  <a:lnTo>
                    <a:pt x="363181" y="548614"/>
                  </a:lnTo>
                  <a:lnTo>
                    <a:pt x="363181" y="537718"/>
                  </a:lnTo>
                  <a:close/>
                </a:path>
                <a:path w="2498090" h="549275">
                  <a:moveTo>
                    <a:pt x="388759" y="39636"/>
                  </a:moveTo>
                  <a:lnTo>
                    <a:pt x="314756" y="39636"/>
                  </a:lnTo>
                  <a:lnTo>
                    <a:pt x="283108" y="46037"/>
                  </a:lnTo>
                  <a:lnTo>
                    <a:pt x="257251" y="63487"/>
                  </a:lnTo>
                  <a:lnTo>
                    <a:pt x="239788" y="89357"/>
                  </a:lnTo>
                  <a:lnTo>
                    <a:pt x="233387" y="120992"/>
                  </a:lnTo>
                  <a:lnTo>
                    <a:pt x="233387" y="215188"/>
                  </a:lnTo>
                  <a:lnTo>
                    <a:pt x="239788" y="246824"/>
                  </a:lnTo>
                  <a:lnTo>
                    <a:pt x="257251" y="272694"/>
                  </a:lnTo>
                  <a:lnTo>
                    <a:pt x="283108" y="290144"/>
                  </a:lnTo>
                  <a:lnTo>
                    <a:pt x="314756" y="296557"/>
                  </a:lnTo>
                  <a:lnTo>
                    <a:pt x="388759" y="296557"/>
                  </a:lnTo>
                  <a:lnTo>
                    <a:pt x="388759" y="248081"/>
                  </a:lnTo>
                  <a:lnTo>
                    <a:pt x="314756" y="248081"/>
                  </a:lnTo>
                  <a:lnTo>
                    <a:pt x="301967" y="245491"/>
                  </a:lnTo>
                  <a:lnTo>
                    <a:pt x="291515" y="238429"/>
                  </a:lnTo>
                  <a:lnTo>
                    <a:pt x="284454" y="227977"/>
                  </a:lnTo>
                  <a:lnTo>
                    <a:pt x="281863" y="215188"/>
                  </a:lnTo>
                  <a:lnTo>
                    <a:pt x="281863" y="120992"/>
                  </a:lnTo>
                  <a:lnTo>
                    <a:pt x="284454" y="108204"/>
                  </a:lnTo>
                  <a:lnTo>
                    <a:pt x="291515" y="97751"/>
                  </a:lnTo>
                  <a:lnTo>
                    <a:pt x="301967" y="90703"/>
                  </a:lnTo>
                  <a:lnTo>
                    <a:pt x="314756" y="88112"/>
                  </a:lnTo>
                  <a:lnTo>
                    <a:pt x="388759" y="88112"/>
                  </a:lnTo>
                  <a:lnTo>
                    <a:pt x="388759" y="39636"/>
                  </a:lnTo>
                  <a:close/>
                </a:path>
                <a:path w="2498090" h="549275">
                  <a:moveTo>
                    <a:pt x="646099" y="121005"/>
                  </a:moveTo>
                  <a:lnTo>
                    <a:pt x="639699" y="89357"/>
                  </a:lnTo>
                  <a:lnTo>
                    <a:pt x="638848" y="88112"/>
                  </a:lnTo>
                  <a:lnTo>
                    <a:pt x="622236" y="63500"/>
                  </a:lnTo>
                  <a:lnTo>
                    <a:pt x="597623" y="46888"/>
                  </a:lnTo>
                  <a:lnTo>
                    <a:pt x="597623" y="121005"/>
                  </a:lnTo>
                  <a:lnTo>
                    <a:pt x="597623" y="215188"/>
                  </a:lnTo>
                  <a:lnTo>
                    <a:pt x="595033" y="227977"/>
                  </a:lnTo>
                  <a:lnTo>
                    <a:pt x="587984" y="238429"/>
                  </a:lnTo>
                  <a:lnTo>
                    <a:pt x="577532" y="245491"/>
                  </a:lnTo>
                  <a:lnTo>
                    <a:pt x="564743" y="248081"/>
                  </a:lnTo>
                  <a:lnTo>
                    <a:pt x="556158" y="248081"/>
                  </a:lnTo>
                  <a:lnTo>
                    <a:pt x="543369" y="245491"/>
                  </a:lnTo>
                  <a:lnTo>
                    <a:pt x="532904" y="238429"/>
                  </a:lnTo>
                  <a:lnTo>
                    <a:pt x="525843" y="227977"/>
                  </a:lnTo>
                  <a:lnTo>
                    <a:pt x="523252" y="215188"/>
                  </a:lnTo>
                  <a:lnTo>
                    <a:pt x="523252" y="121005"/>
                  </a:lnTo>
                  <a:lnTo>
                    <a:pt x="525843" y="108216"/>
                  </a:lnTo>
                  <a:lnTo>
                    <a:pt x="532904" y="97751"/>
                  </a:lnTo>
                  <a:lnTo>
                    <a:pt x="543369" y="90703"/>
                  </a:lnTo>
                  <a:lnTo>
                    <a:pt x="556158" y="88112"/>
                  </a:lnTo>
                  <a:lnTo>
                    <a:pt x="564743" y="88112"/>
                  </a:lnTo>
                  <a:lnTo>
                    <a:pt x="577532" y="90703"/>
                  </a:lnTo>
                  <a:lnTo>
                    <a:pt x="587984" y="97751"/>
                  </a:lnTo>
                  <a:lnTo>
                    <a:pt x="595033" y="108216"/>
                  </a:lnTo>
                  <a:lnTo>
                    <a:pt x="597623" y="121005"/>
                  </a:lnTo>
                  <a:lnTo>
                    <a:pt x="597623" y="46888"/>
                  </a:lnTo>
                  <a:lnTo>
                    <a:pt x="596379" y="46037"/>
                  </a:lnTo>
                  <a:lnTo>
                    <a:pt x="564743" y="39636"/>
                  </a:lnTo>
                  <a:lnTo>
                    <a:pt x="556158" y="39636"/>
                  </a:lnTo>
                  <a:lnTo>
                    <a:pt x="524510" y="46037"/>
                  </a:lnTo>
                  <a:lnTo>
                    <a:pt x="498652" y="63500"/>
                  </a:lnTo>
                  <a:lnTo>
                    <a:pt x="481190" y="89357"/>
                  </a:lnTo>
                  <a:lnTo>
                    <a:pt x="474789" y="121005"/>
                  </a:lnTo>
                  <a:lnTo>
                    <a:pt x="474789" y="215188"/>
                  </a:lnTo>
                  <a:lnTo>
                    <a:pt x="481190" y="246824"/>
                  </a:lnTo>
                  <a:lnTo>
                    <a:pt x="498652" y="272694"/>
                  </a:lnTo>
                  <a:lnTo>
                    <a:pt x="524510" y="290144"/>
                  </a:lnTo>
                  <a:lnTo>
                    <a:pt x="556158" y="296545"/>
                  </a:lnTo>
                  <a:lnTo>
                    <a:pt x="564743" y="296545"/>
                  </a:lnTo>
                  <a:lnTo>
                    <a:pt x="596379" y="290144"/>
                  </a:lnTo>
                  <a:lnTo>
                    <a:pt x="622236" y="272694"/>
                  </a:lnTo>
                  <a:lnTo>
                    <a:pt x="638848" y="248081"/>
                  </a:lnTo>
                  <a:lnTo>
                    <a:pt x="639699" y="246824"/>
                  </a:lnTo>
                  <a:lnTo>
                    <a:pt x="646099" y="215188"/>
                  </a:lnTo>
                  <a:lnTo>
                    <a:pt x="646099" y="121005"/>
                  </a:lnTo>
                  <a:close/>
                </a:path>
                <a:path w="2498090" h="549275">
                  <a:moveTo>
                    <a:pt x="910450" y="39636"/>
                  </a:moveTo>
                  <a:lnTo>
                    <a:pt x="861910" y="39636"/>
                  </a:lnTo>
                  <a:lnTo>
                    <a:pt x="820801" y="119773"/>
                  </a:lnTo>
                  <a:lnTo>
                    <a:pt x="779703" y="39636"/>
                  </a:lnTo>
                  <a:lnTo>
                    <a:pt x="731177" y="39636"/>
                  </a:lnTo>
                  <a:lnTo>
                    <a:pt x="731177" y="296557"/>
                  </a:lnTo>
                  <a:lnTo>
                    <a:pt x="779640" y="296557"/>
                  </a:lnTo>
                  <a:lnTo>
                    <a:pt x="779640" y="142557"/>
                  </a:lnTo>
                  <a:lnTo>
                    <a:pt x="800798" y="183832"/>
                  </a:lnTo>
                  <a:lnTo>
                    <a:pt x="840816" y="183832"/>
                  </a:lnTo>
                  <a:lnTo>
                    <a:pt x="861974" y="142557"/>
                  </a:lnTo>
                  <a:lnTo>
                    <a:pt x="861974" y="296557"/>
                  </a:lnTo>
                  <a:lnTo>
                    <a:pt x="910450" y="296557"/>
                  </a:lnTo>
                  <a:lnTo>
                    <a:pt x="910450" y="142557"/>
                  </a:lnTo>
                  <a:lnTo>
                    <a:pt x="910450" y="119773"/>
                  </a:lnTo>
                  <a:lnTo>
                    <a:pt x="910450" y="39636"/>
                  </a:lnTo>
                  <a:close/>
                </a:path>
                <a:path w="2498090" h="549275">
                  <a:moveTo>
                    <a:pt x="1140028" y="39636"/>
                  </a:moveTo>
                  <a:lnTo>
                    <a:pt x="995527" y="39636"/>
                  </a:lnTo>
                  <a:lnTo>
                    <a:pt x="995527" y="296557"/>
                  </a:lnTo>
                  <a:lnTo>
                    <a:pt x="1140028" y="296557"/>
                  </a:lnTo>
                  <a:lnTo>
                    <a:pt x="1140028" y="248081"/>
                  </a:lnTo>
                  <a:lnTo>
                    <a:pt x="1044003" y="248081"/>
                  </a:lnTo>
                  <a:lnTo>
                    <a:pt x="1044003" y="192417"/>
                  </a:lnTo>
                  <a:lnTo>
                    <a:pt x="1115060" y="192417"/>
                  </a:lnTo>
                  <a:lnTo>
                    <a:pt x="1115060" y="143941"/>
                  </a:lnTo>
                  <a:lnTo>
                    <a:pt x="1044003" y="143941"/>
                  </a:lnTo>
                  <a:lnTo>
                    <a:pt x="1044003" y="88112"/>
                  </a:lnTo>
                  <a:lnTo>
                    <a:pt x="1140028" y="88112"/>
                  </a:lnTo>
                  <a:lnTo>
                    <a:pt x="1140028" y="39636"/>
                  </a:lnTo>
                  <a:close/>
                </a:path>
                <a:path w="2498090" h="549275">
                  <a:moveTo>
                    <a:pt x="1249807" y="543128"/>
                  </a:moveTo>
                  <a:lnTo>
                    <a:pt x="1249248" y="542772"/>
                  </a:lnTo>
                  <a:lnTo>
                    <a:pt x="1245920" y="542582"/>
                  </a:lnTo>
                  <a:lnTo>
                    <a:pt x="1237615" y="541845"/>
                  </a:lnTo>
                  <a:lnTo>
                    <a:pt x="1236319" y="540194"/>
                  </a:lnTo>
                  <a:lnTo>
                    <a:pt x="1236357" y="528370"/>
                  </a:lnTo>
                  <a:lnTo>
                    <a:pt x="1236510" y="525589"/>
                  </a:lnTo>
                  <a:lnTo>
                    <a:pt x="1236573" y="510082"/>
                  </a:lnTo>
                  <a:lnTo>
                    <a:pt x="1236814" y="498817"/>
                  </a:lnTo>
                  <a:lnTo>
                    <a:pt x="1236878" y="479056"/>
                  </a:lnTo>
                  <a:lnTo>
                    <a:pt x="1237170" y="468541"/>
                  </a:lnTo>
                  <a:lnTo>
                    <a:pt x="1237259" y="462622"/>
                  </a:lnTo>
                  <a:lnTo>
                    <a:pt x="1237068" y="459676"/>
                  </a:lnTo>
                  <a:lnTo>
                    <a:pt x="1237068" y="454875"/>
                  </a:lnTo>
                  <a:lnTo>
                    <a:pt x="1237246" y="445833"/>
                  </a:lnTo>
                  <a:lnTo>
                    <a:pt x="1237373" y="428104"/>
                  </a:lnTo>
                  <a:lnTo>
                    <a:pt x="1237437" y="426783"/>
                  </a:lnTo>
                  <a:lnTo>
                    <a:pt x="1237767" y="417004"/>
                  </a:lnTo>
                  <a:lnTo>
                    <a:pt x="1237805" y="410933"/>
                  </a:lnTo>
                  <a:lnTo>
                    <a:pt x="1237259" y="410184"/>
                  </a:lnTo>
                  <a:lnTo>
                    <a:pt x="1236319" y="409994"/>
                  </a:lnTo>
                  <a:lnTo>
                    <a:pt x="1235773" y="409994"/>
                  </a:lnTo>
                  <a:lnTo>
                    <a:pt x="1235392" y="410184"/>
                  </a:lnTo>
                  <a:lnTo>
                    <a:pt x="1230782" y="412216"/>
                  </a:lnTo>
                  <a:lnTo>
                    <a:pt x="1225613" y="414426"/>
                  </a:lnTo>
                  <a:lnTo>
                    <a:pt x="1219327" y="417004"/>
                  </a:lnTo>
                  <a:lnTo>
                    <a:pt x="1212862" y="419239"/>
                  </a:lnTo>
                  <a:lnTo>
                    <a:pt x="1212723" y="420890"/>
                  </a:lnTo>
                  <a:lnTo>
                    <a:pt x="1212684" y="422554"/>
                  </a:lnTo>
                  <a:lnTo>
                    <a:pt x="1213624" y="423481"/>
                  </a:lnTo>
                  <a:lnTo>
                    <a:pt x="1216012" y="424586"/>
                  </a:lnTo>
                  <a:lnTo>
                    <a:pt x="1223213" y="428104"/>
                  </a:lnTo>
                  <a:lnTo>
                    <a:pt x="1223581" y="429018"/>
                  </a:lnTo>
                  <a:lnTo>
                    <a:pt x="1223581" y="445833"/>
                  </a:lnTo>
                  <a:lnTo>
                    <a:pt x="1223365" y="459676"/>
                  </a:lnTo>
                  <a:lnTo>
                    <a:pt x="1223289" y="495858"/>
                  </a:lnTo>
                  <a:lnTo>
                    <a:pt x="1223213" y="498817"/>
                  </a:lnTo>
                  <a:lnTo>
                    <a:pt x="1223581" y="510082"/>
                  </a:lnTo>
                  <a:lnTo>
                    <a:pt x="1223213" y="518769"/>
                  </a:lnTo>
                  <a:lnTo>
                    <a:pt x="1223111" y="528916"/>
                  </a:lnTo>
                  <a:lnTo>
                    <a:pt x="1223035" y="529285"/>
                  </a:lnTo>
                  <a:lnTo>
                    <a:pt x="1222654" y="535559"/>
                  </a:lnTo>
                  <a:lnTo>
                    <a:pt x="1222286" y="537044"/>
                  </a:lnTo>
                  <a:lnTo>
                    <a:pt x="1221549" y="540740"/>
                  </a:lnTo>
                  <a:lnTo>
                    <a:pt x="1217853" y="542950"/>
                  </a:lnTo>
                  <a:lnTo>
                    <a:pt x="1212507" y="542950"/>
                  </a:lnTo>
                  <a:lnTo>
                    <a:pt x="1209725" y="543128"/>
                  </a:lnTo>
                  <a:lnTo>
                    <a:pt x="1208989" y="543687"/>
                  </a:lnTo>
                  <a:lnTo>
                    <a:pt x="1208989" y="547941"/>
                  </a:lnTo>
                  <a:lnTo>
                    <a:pt x="1209548" y="548678"/>
                  </a:lnTo>
                  <a:lnTo>
                    <a:pt x="1211021" y="548678"/>
                  </a:lnTo>
                  <a:lnTo>
                    <a:pt x="1215263" y="548487"/>
                  </a:lnTo>
                  <a:lnTo>
                    <a:pt x="1224864" y="547573"/>
                  </a:lnTo>
                  <a:lnTo>
                    <a:pt x="1235583" y="547573"/>
                  </a:lnTo>
                  <a:lnTo>
                    <a:pt x="1239837" y="547763"/>
                  </a:lnTo>
                  <a:lnTo>
                    <a:pt x="1243342" y="548119"/>
                  </a:lnTo>
                  <a:lnTo>
                    <a:pt x="1245920" y="548309"/>
                  </a:lnTo>
                  <a:lnTo>
                    <a:pt x="1249616" y="548309"/>
                  </a:lnTo>
                  <a:lnTo>
                    <a:pt x="1249807" y="548119"/>
                  </a:lnTo>
                  <a:lnTo>
                    <a:pt x="1249807" y="547573"/>
                  </a:lnTo>
                  <a:lnTo>
                    <a:pt x="1249807" y="543128"/>
                  </a:lnTo>
                  <a:close/>
                </a:path>
                <a:path w="2498090" h="549275">
                  <a:moveTo>
                    <a:pt x="1513408" y="130175"/>
                  </a:moveTo>
                  <a:lnTo>
                    <a:pt x="1236065" y="130175"/>
                  </a:lnTo>
                  <a:lnTo>
                    <a:pt x="1238897" y="163449"/>
                  </a:lnTo>
                  <a:lnTo>
                    <a:pt x="1343164" y="163715"/>
                  </a:lnTo>
                  <a:lnTo>
                    <a:pt x="1343139" y="276733"/>
                  </a:lnTo>
                  <a:lnTo>
                    <a:pt x="1292339" y="276491"/>
                  </a:lnTo>
                  <a:lnTo>
                    <a:pt x="1271511" y="256755"/>
                  </a:lnTo>
                  <a:lnTo>
                    <a:pt x="1274851" y="248920"/>
                  </a:lnTo>
                  <a:lnTo>
                    <a:pt x="1280210" y="242328"/>
                  </a:lnTo>
                  <a:lnTo>
                    <a:pt x="1286827" y="236791"/>
                  </a:lnTo>
                  <a:lnTo>
                    <a:pt x="1293926" y="232156"/>
                  </a:lnTo>
                  <a:lnTo>
                    <a:pt x="1287106" y="227952"/>
                  </a:lnTo>
                  <a:lnTo>
                    <a:pt x="1272768" y="217906"/>
                  </a:lnTo>
                  <a:lnTo>
                    <a:pt x="1255725" y="205790"/>
                  </a:lnTo>
                  <a:lnTo>
                    <a:pt x="1240917" y="195453"/>
                  </a:lnTo>
                  <a:lnTo>
                    <a:pt x="1243672" y="217944"/>
                  </a:lnTo>
                  <a:lnTo>
                    <a:pt x="1251534" y="280746"/>
                  </a:lnTo>
                  <a:lnTo>
                    <a:pt x="1253426" y="296100"/>
                  </a:lnTo>
                  <a:lnTo>
                    <a:pt x="1373759" y="341706"/>
                  </a:lnTo>
                  <a:lnTo>
                    <a:pt x="1375689" y="341706"/>
                  </a:lnTo>
                  <a:lnTo>
                    <a:pt x="1496034" y="296100"/>
                  </a:lnTo>
                  <a:lnTo>
                    <a:pt x="1498409" y="276872"/>
                  </a:lnTo>
                  <a:lnTo>
                    <a:pt x="1506283" y="213893"/>
                  </a:lnTo>
                  <a:lnTo>
                    <a:pt x="1508531" y="195389"/>
                  </a:lnTo>
                  <a:lnTo>
                    <a:pt x="1493558" y="205854"/>
                  </a:lnTo>
                  <a:lnTo>
                    <a:pt x="1476578" y="217944"/>
                  </a:lnTo>
                  <a:lnTo>
                    <a:pt x="1462278" y="227977"/>
                  </a:lnTo>
                  <a:lnTo>
                    <a:pt x="1455521" y="232143"/>
                  </a:lnTo>
                  <a:lnTo>
                    <a:pt x="1462633" y="236791"/>
                  </a:lnTo>
                  <a:lnTo>
                    <a:pt x="1469250" y="242328"/>
                  </a:lnTo>
                  <a:lnTo>
                    <a:pt x="1474609" y="248932"/>
                  </a:lnTo>
                  <a:lnTo>
                    <a:pt x="1477924" y="256781"/>
                  </a:lnTo>
                  <a:lnTo>
                    <a:pt x="1477289" y="263169"/>
                  </a:lnTo>
                  <a:lnTo>
                    <a:pt x="1472679" y="269582"/>
                  </a:lnTo>
                  <a:lnTo>
                    <a:pt x="1465478" y="274548"/>
                  </a:lnTo>
                  <a:lnTo>
                    <a:pt x="1457096" y="276555"/>
                  </a:lnTo>
                  <a:lnTo>
                    <a:pt x="1406321" y="276872"/>
                  </a:lnTo>
                  <a:lnTo>
                    <a:pt x="1406321" y="276733"/>
                  </a:lnTo>
                  <a:lnTo>
                    <a:pt x="1406296" y="164007"/>
                  </a:lnTo>
                  <a:lnTo>
                    <a:pt x="1510563" y="163449"/>
                  </a:lnTo>
                  <a:lnTo>
                    <a:pt x="1513408" y="130175"/>
                  </a:lnTo>
                  <a:close/>
                </a:path>
                <a:path w="2498090" h="549275">
                  <a:moveTo>
                    <a:pt x="1524355" y="7861"/>
                  </a:moveTo>
                  <a:lnTo>
                    <a:pt x="1510220" y="17843"/>
                  </a:lnTo>
                  <a:lnTo>
                    <a:pt x="1496491" y="28092"/>
                  </a:lnTo>
                  <a:lnTo>
                    <a:pt x="1482255" y="38544"/>
                  </a:lnTo>
                  <a:lnTo>
                    <a:pt x="1466583" y="49199"/>
                  </a:lnTo>
                  <a:lnTo>
                    <a:pt x="1466583" y="50774"/>
                  </a:lnTo>
                  <a:lnTo>
                    <a:pt x="1486903" y="72644"/>
                  </a:lnTo>
                  <a:lnTo>
                    <a:pt x="1453946" y="95059"/>
                  </a:lnTo>
                  <a:lnTo>
                    <a:pt x="1405343" y="73494"/>
                  </a:lnTo>
                  <a:lnTo>
                    <a:pt x="1405343" y="72351"/>
                  </a:lnTo>
                  <a:lnTo>
                    <a:pt x="1424228" y="48526"/>
                  </a:lnTo>
                  <a:lnTo>
                    <a:pt x="1412278" y="36499"/>
                  </a:lnTo>
                  <a:lnTo>
                    <a:pt x="1387525" y="12369"/>
                  </a:lnTo>
                  <a:lnTo>
                    <a:pt x="1375270" y="0"/>
                  </a:lnTo>
                  <a:lnTo>
                    <a:pt x="1374178" y="0"/>
                  </a:lnTo>
                  <a:lnTo>
                    <a:pt x="1361935" y="12369"/>
                  </a:lnTo>
                  <a:lnTo>
                    <a:pt x="1337183" y="36499"/>
                  </a:lnTo>
                  <a:lnTo>
                    <a:pt x="1325232" y="48526"/>
                  </a:lnTo>
                  <a:lnTo>
                    <a:pt x="1344117" y="72351"/>
                  </a:lnTo>
                  <a:lnTo>
                    <a:pt x="1344117" y="73494"/>
                  </a:lnTo>
                  <a:lnTo>
                    <a:pt x="1295158" y="95059"/>
                  </a:lnTo>
                  <a:lnTo>
                    <a:pt x="1262875" y="72644"/>
                  </a:lnTo>
                  <a:lnTo>
                    <a:pt x="1282877" y="50774"/>
                  </a:lnTo>
                  <a:lnTo>
                    <a:pt x="1282877" y="49199"/>
                  </a:lnTo>
                  <a:lnTo>
                    <a:pt x="1267206" y="38544"/>
                  </a:lnTo>
                  <a:lnTo>
                    <a:pt x="1252982" y="28092"/>
                  </a:lnTo>
                  <a:lnTo>
                    <a:pt x="1239266" y="17843"/>
                  </a:lnTo>
                  <a:lnTo>
                    <a:pt x="1225118" y="7861"/>
                  </a:lnTo>
                  <a:lnTo>
                    <a:pt x="1233893" y="105765"/>
                  </a:lnTo>
                  <a:lnTo>
                    <a:pt x="1515567" y="105765"/>
                  </a:lnTo>
                  <a:lnTo>
                    <a:pt x="1516532" y="95059"/>
                  </a:lnTo>
                  <a:lnTo>
                    <a:pt x="1524355" y="7861"/>
                  </a:lnTo>
                  <a:close/>
                </a:path>
                <a:path w="2498090" h="549275">
                  <a:moveTo>
                    <a:pt x="1766887" y="226529"/>
                  </a:moveTo>
                  <a:lnTo>
                    <a:pt x="1749907" y="180492"/>
                  </a:lnTo>
                  <a:lnTo>
                    <a:pt x="1716811" y="154914"/>
                  </a:lnTo>
                  <a:lnTo>
                    <a:pt x="1678800" y="133616"/>
                  </a:lnTo>
                  <a:lnTo>
                    <a:pt x="1667700" y="126403"/>
                  </a:lnTo>
                  <a:lnTo>
                    <a:pt x="1661591" y="120218"/>
                  </a:lnTo>
                  <a:lnTo>
                    <a:pt x="1659001" y="114744"/>
                  </a:lnTo>
                  <a:lnTo>
                    <a:pt x="1658454" y="109664"/>
                  </a:lnTo>
                  <a:lnTo>
                    <a:pt x="1662176" y="97637"/>
                  </a:lnTo>
                  <a:lnTo>
                    <a:pt x="1670697" y="91186"/>
                  </a:lnTo>
                  <a:lnTo>
                    <a:pt x="1680108" y="88582"/>
                  </a:lnTo>
                  <a:lnTo>
                    <a:pt x="1686445" y="88099"/>
                  </a:lnTo>
                  <a:lnTo>
                    <a:pt x="1701292" y="90411"/>
                  </a:lnTo>
                  <a:lnTo>
                    <a:pt x="1713026" y="95504"/>
                  </a:lnTo>
                  <a:lnTo>
                    <a:pt x="1720761" y="100609"/>
                  </a:lnTo>
                  <a:lnTo>
                    <a:pt x="1723593" y="102984"/>
                  </a:lnTo>
                  <a:lnTo>
                    <a:pt x="1732165" y="111442"/>
                  </a:lnTo>
                  <a:lnTo>
                    <a:pt x="1753743" y="88099"/>
                  </a:lnTo>
                  <a:lnTo>
                    <a:pt x="1764233" y="76733"/>
                  </a:lnTo>
                  <a:lnTo>
                    <a:pt x="1757197" y="68808"/>
                  </a:lnTo>
                  <a:lnTo>
                    <a:pt x="1751914" y="63754"/>
                  </a:lnTo>
                  <a:lnTo>
                    <a:pt x="1738033" y="53784"/>
                  </a:lnTo>
                  <a:lnTo>
                    <a:pt x="1716074" y="44030"/>
                  </a:lnTo>
                  <a:lnTo>
                    <a:pt x="1686598" y="39636"/>
                  </a:lnTo>
                  <a:lnTo>
                    <a:pt x="1655597" y="44805"/>
                  </a:lnTo>
                  <a:lnTo>
                    <a:pt x="1631378" y="59270"/>
                  </a:lnTo>
                  <a:lnTo>
                    <a:pt x="1615605" y="81508"/>
                  </a:lnTo>
                  <a:lnTo>
                    <a:pt x="1609979" y="109969"/>
                  </a:lnTo>
                  <a:lnTo>
                    <a:pt x="1612760" y="129895"/>
                  </a:lnTo>
                  <a:lnTo>
                    <a:pt x="1621307" y="147408"/>
                  </a:lnTo>
                  <a:lnTo>
                    <a:pt x="1635963" y="163004"/>
                  </a:lnTo>
                  <a:lnTo>
                    <a:pt x="1657032" y="177152"/>
                  </a:lnTo>
                  <a:lnTo>
                    <a:pt x="1694561" y="197993"/>
                  </a:lnTo>
                  <a:lnTo>
                    <a:pt x="1705533" y="204914"/>
                  </a:lnTo>
                  <a:lnTo>
                    <a:pt x="1712925" y="211658"/>
                  </a:lnTo>
                  <a:lnTo>
                    <a:pt x="1717103" y="218668"/>
                  </a:lnTo>
                  <a:lnTo>
                    <a:pt x="1718411" y="226364"/>
                  </a:lnTo>
                  <a:lnTo>
                    <a:pt x="1714271" y="238252"/>
                  </a:lnTo>
                  <a:lnTo>
                    <a:pt x="1704555" y="244779"/>
                  </a:lnTo>
                  <a:lnTo>
                    <a:pt x="1693354" y="247523"/>
                  </a:lnTo>
                  <a:lnTo>
                    <a:pt x="1684756" y="248081"/>
                  </a:lnTo>
                  <a:lnTo>
                    <a:pt x="1669859" y="246494"/>
                  </a:lnTo>
                  <a:lnTo>
                    <a:pt x="1657273" y="242582"/>
                  </a:lnTo>
                  <a:lnTo>
                    <a:pt x="1647482" y="237617"/>
                  </a:lnTo>
                  <a:lnTo>
                    <a:pt x="1640954" y="232854"/>
                  </a:lnTo>
                  <a:lnTo>
                    <a:pt x="1632407" y="225145"/>
                  </a:lnTo>
                  <a:lnTo>
                    <a:pt x="1599145" y="261048"/>
                  </a:lnTo>
                  <a:lnTo>
                    <a:pt x="1653743" y="292404"/>
                  </a:lnTo>
                  <a:lnTo>
                    <a:pt x="1684147" y="296557"/>
                  </a:lnTo>
                  <a:lnTo>
                    <a:pt x="1713890" y="292379"/>
                  </a:lnTo>
                  <a:lnTo>
                    <a:pt x="1740458" y="279577"/>
                  </a:lnTo>
                  <a:lnTo>
                    <a:pt x="1759572" y="257771"/>
                  </a:lnTo>
                  <a:lnTo>
                    <a:pt x="1761832" y="248081"/>
                  </a:lnTo>
                  <a:lnTo>
                    <a:pt x="1766887" y="226529"/>
                  </a:lnTo>
                  <a:close/>
                </a:path>
                <a:path w="2498090" h="549275">
                  <a:moveTo>
                    <a:pt x="1996465" y="39636"/>
                  </a:moveTo>
                  <a:lnTo>
                    <a:pt x="1851964" y="39636"/>
                  </a:lnTo>
                  <a:lnTo>
                    <a:pt x="1851964" y="296557"/>
                  </a:lnTo>
                  <a:lnTo>
                    <a:pt x="1996465" y="296557"/>
                  </a:lnTo>
                  <a:lnTo>
                    <a:pt x="1996465" y="248081"/>
                  </a:lnTo>
                  <a:lnTo>
                    <a:pt x="1900440" y="248081"/>
                  </a:lnTo>
                  <a:lnTo>
                    <a:pt x="1900440" y="192417"/>
                  </a:lnTo>
                  <a:lnTo>
                    <a:pt x="1971509" y="192417"/>
                  </a:lnTo>
                  <a:lnTo>
                    <a:pt x="1971509" y="143941"/>
                  </a:lnTo>
                  <a:lnTo>
                    <a:pt x="1900440" y="143941"/>
                  </a:lnTo>
                  <a:lnTo>
                    <a:pt x="1900440" y="88112"/>
                  </a:lnTo>
                  <a:lnTo>
                    <a:pt x="1996465" y="88112"/>
                  </a:lnTo>
                  <a:lnTo>
                    <a:pt x="1996465" y="39636"/>
                  </a:lnTo>
                  <a:close/>
                </a:path>
                <a:path w="2498090" h="549275">
                  <a:moveTo>
                    <a:pt x="2226348" y="39636"/>
                  </a:moveTo>
                  <a:lnTo>
                    <a:pt x="2081847" y="39636"/>
                  </a:lnTo>
                  <a:lnTo>
                    <a:pt x="2081847" y="296557"/>
                  </a:lnTo>
                  <a:lnTo>
                    <a:pt x="2226348" y="296557"/>
                  </a:lnTo>
                  <a:lnTo>
                    <a:pt x="2226348" y="248081"/>
                  </a:lnTo>
                  <a:lnTo>
                    <a:pt x="2130323" y="248081"/>
                  </a:lnTo>
                  <a:lnTo>
                    <a:pt x="2130323" y="192417"/>
                  </a:lnTo>
                  <a:lnTo>
                    <a:pt x="2201380" y="192417"/>
                  </a:lnTo>
                  <a:lnTo>
                    <a:pt x="2201380" y="143941"/>
                  </a:lnTo>
                  <a:lnTo>
                    <a:pt x="2130323" y="143941"/>
                  </a:lnTo>
                  <a:lnTo>
                    <a:pt x="2130323" y="88112"/>
                  </a:lnTo>
                  <a:lnTo>
                    <a:pt x="2226348" y="88112"/>
                  </a:lnTo>
                  <a:lnTo>
                    <a:pt x="2226348" y="39636"/>
                  </a:lnTo>
                  <a:close/>
                </a:path>
                <a:path w="2498090" h="549275">
                  <a:moveTo>
                    <a:pt x="2497569" y="296557"/>
                  </a:moveTo>
                  <a:lnTo>
                    <a:pt x="2426385" y="192100"/>
                  </a:lnTo>
                  <a:lnTo>
                    <a:pt x="2399131" y="152107"/>
                  </a:lnTo>
                  <a:lnTo>
                    <a:pt x="2420582" y="124726"/>
                  </a:lnTo>
                  <a:lnTo>
                    <a:pt x="2487206" y="39636"/>
                  </a:lnTo>
                  <a:lnTo>
                    <a:pt x="2426297" y="39636"/>
                  </a:lnTo>
                  <a:lnTo>
                    <a:pt x="2359901" y="124726"/>
                  </a:lnTo>
                  <a:lnTo>
                    <a:pt x="2359901" y="39636"/>
                  </a:lnTo>
                  <a:lnTo>
                    <a:pt x="2311425" y="39636"/>
                  </a:lnTo>
                  <a:lnTo>
                    <a:pt x="2311425" y="296557"/>
                  </a:lnTo>
                  <a:lnTo>
                    <a:pt x="2359901" y="296557"/>
                  </a:lnTo>
                  <a:lnTo>
                    <a:pt x="2359901" y="202209"/>
                  </a:lnTo>
                  <a:lnTo>
                    <a:pt x="2367800" y="192100"/>
                  </a:lnTo>
                  <a:lnTo>
                    <a:pt x="2438984" y="296557"/>
                  </a:lnTo>
                  <a:lnTo>
                    <a:pt x="2497569" y="296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53523" y="8406307"/>
              <a:ext cx="1248003" cy="304292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439875" y="7413700"/>
            <a:ext cx="5075555" cy="16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15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15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registered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trademark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5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Caribbean.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©2019</a:t>
            </a:r>
            <a:r>
              <a:rPr sz="15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Cruises</a:t>
            </a:r>
            <a:r>
              <a:rPr sz="15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Ltd.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Ships’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registry: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50" spc="11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spc="-10" dirty="0">
                <a:solidFill>
                  <a:srgbClr val="FFFFFF"/>
                </a:solidFill>
                <a:latin typeface="Darwin-Light"/>
                <a:cs typeface="Darwin-Light"/>
              </a:rPr>
              <a:t>Bahamas.</a:t>
            </a:r>
            <a:endParaRPr sz="150">
              <a:latin typeface="Darwin-Light"/>
              <a:cs typeface="Darwin-Ligh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443051" y="1094905"/>
            <a:ext cx="5407025" cy="8110220"/>
            <a:chOff x="7443051" y="1094905"/>
            <a:chExt cx="5407025" cy="8110220"/>
          </a:xfrm>
        </p:grpSpPr>
        <p:sp>
          <p:nvSpPr>
            <p:cNvPr id="37" name="object 37"/>
            <p:cNvSpPr/>
            <p:nvPr/>
          </p:nvSpPr>
          <p:spPr>
            <a:xfrm>
              <a:off x="7443051" y="1094904"/>
              <a:ext cx="2703830" cy="4055110"/>
            </a:xfrm>
            <a:custGeom>
              <a:avLst/>
              <a:gdLst/>
              <a:ahLst/>
              <a:cxnLst/>
              <a:rect l="l" t="t" r="r" b="b"/>
              <a:pathLst>
                <a:path w="2703829" h="4055110">
                  <a:moveTo>
                    <a:pt x="2703233" y="0"/>
                  </a:moveTo>
                  <a:lnTo>
                    <a:pt x="0" y="0"/>
                  </a:lnTo>
                  <a:lnTo>
                    <a:pt x="0" y="96316"/>
                  </a:lnTo>
                  <a:lnTo>
                    <a:pt x="0" y="4054843"/>
                  </a:lnTo>
                  <a:lnTo>
                    <a:pt x="2703233" y="4054843"/>
                  </a:lnTo>
                  <a:lnTo>
                    <a:pt x="2703233" y="96316"/>
                  </a:lnTo>
                  <a:lnTo>
                    <a:pt x="2703233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443051" y="5149748"/>
              <a:ext cx="2703830" cy="4055110"/>
            </a:xfrm>
            <a:custGeom>
              <a:avLst/>
              <a:gdLst/>
              <a:ahLst/>
              <a:cxnLst/>
              <a:rect l="l" t="t" r="r" b="b"/>
              <a:pathLst>
                <a:path w="2703829" h="4055109">
                  <a:moveTo>
                    <a:pt x="2703233" y="0"/>
                  </a:moveTo>
                  <a:lnTo>
                    <a:pt x="0" y="0"/>
                  </a:lnTo>
                  <a:lnTo>
                    <a:pt x="0" y="3958539"/>
                  </a:lnTo>
                  <a:lnTo>
                    <a:pt x="0" y="4054830"/>
                  </a:lnTo>
                  <a:lnTo>
                    <a:pt x="2703233" y="4054830"/>
                  </a:lnTo>
                  <a:lnTo>
                    <a:pt x="2703233" y="3958539"/>
                  </a:lnTo>
                  <a:lnTo>
                    <a:pt x="2703233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146284" y="1094904"/>
              <a:ext cx="2703830" cy="4055110"/>
            </a:xfrm>
            <a:custGeom>
              <a:avLst/>
              <a:gdLst/>
              <a:ahLst/>
              <a:cxnLst/>
              <a:rect l="l" t="t" r="r" b="b"/>
              <a:pathLst>
                <a:path w="2703829" h="4055110">
                  <a:moveTo>
                    <a:pt x="2703207" y="0"/>
                  </a:moveTo>
                  <a:lnTo>
                    <a:pt x="0" y="0"/>
                  </a:lnTo>
                  <a:lnTo>
                    <a:pt x="0" y="96316"/>
                  </a:lnTo>
                  <a:lnTo>
                    <a:pt x="0" y="4054843"/>
                  </a:lnTo>
                  <a:lnTo>
                    <a:pt x="2703207" y="4054843"/>
                  </a:lnTo>
                  <a:lnTo>
                    <a:pt x="2703207" y="96316"/>
                  </a:lnTo>
                  <a:lnTo>
                    <a:pt x="2703207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146284" y="5149748"/>
              <a:ext cx="2703830" cy="4055110"/>
            </a:xfrm>
            <a:custGeom>
              <a:avLst/>
              <a:gdLst/>
              <a:ahLst/>
              <a:cxnLst/>
              <a:rect l="l" t="t" r="r" b="b"/>
              <a:pathLst>
                <a:path w="2703829" h="4055109">
                  <a:moveTo>
                    <a:pt x="2703207" y="0"/>
                  </a:moveTo>
                  <a:lnTo>
                    <a:pt x="0" y="0"/>
                  </a:lnTo>
                  <a:lnTo>
                    <a:pt x="0" y="3958539"/>
                  </a:lnTo>
                  <a:lnTo>
                    <a:pt x="0" y="4054830"/>
                  </a:lnTo>
                  <a:lnTo>
                    <a:pt x="2703207" y="4054830"/>
                  </a:lnTo>
                  <a:lnTo>
                    <a:pt x="2703207" y="3958539"/>
                  </a:lnTo>
                  <a:lnTo>
                    <a:pt x="2703207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525842" y="1191221"/>
              <a:ext cx="5241290" cy="7917180"/>
            </a:xfrm>
            <a:custGeom>
              <a:avLst/>
              <a:gdLst/>
              <a:ahLst/>
              <a:cxnLst/>
              <a:rect l="l" t="t" r="r" b="b"/>
              <a:pathLst>
                <a:path w="5241290" h="7917180">
                  <a:moveTo>
                    <a:pt x="5240870" y="0"/>
                  </a:moveTo>
                  <a:lnTo>
                    <a:pt x="0" y="0"/>
                  </a:lnTo>
                  <a:lnTo>
                    <a:pt x="0" y="7917065"/>
                  </a:lnTo>
                  <a:lnTo>
                    <a:pt x="5240870" y="7917065"/>
                  </a:lnTo>
                  <a:lnTo>
                    <a:pt x="52408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08633" y="1274000"/>
              <a:ext cx="5075301" cy="775149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608633" y="7413701"/>
              <a:ext cx="5075555" cy="1612265"/>
            </a:xfrm>
            <a:custGeom>
              <a:avLst/>
              <a:gdLst/>
              <a:ahLst/>
              <a:cxnLst/>
              <a:rect l="l" t="t" r="r" b="b"/>
              <a:pathLst>
                <a:path w="5075555" h="1612265">
                  <a:moveTo>
                    <a:pt x="5075301" y="0"/>
                  </a:moveTo>
                  <a:lnTo>
                    <a:pt x="0" y="0"/>
                  </a:lnTo>
                  <a:lnTo>
                    <a:pt x="0" y="1611795"/>
                  </a:lnTo>
                  <a:lnTo>
                    <a:pt x="5075301" y="1611795"/>
                  </a:lnTo>
                  <a:lnTo>
                    <a:pt x="5075301" y="0"/>
                  </a:lnTo>
                  <a:close/>
                </a:path>
              </a:pathLst>
            </a:custGeom>
            <a:solidFill>
              <a:srgbClr val="061456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9374530" y="1346467"/>
            <a:ext cx="154368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Up,</a:t>
            </a:r>
            <a:r>
              <a:rPr sz="500" spc="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Up</a:t>
            </a:r>
            <a:r>
              <a:rPr sz="500" spc="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500" spc="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Away</a:t>
            </a:r>
            <a:r>
              <a:rPr sz="500" spc="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—</a:t>
            </a:r>
            <a:r>
              <a:rPr sz="500" spc="6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Perfect</a:t>
            </a:r>
            <a:r>
              <a:rPr sz="500" spc="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Day</a:t>
            </a:r>
            <a:r>
              <a:rPr sz="500" spc="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at</a:t>
            </a:r>
            <a:r>
              <a:rPr sz="500" spc="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dirty="0">
                <a:solidFill>
                  <a:srgbClr val="FFFFFF"/>
                </a:solidFill>
                <a:latin typeface="Darwin-Light"/>
                <a:cs typeface="Darwin-Light"/>
              </a:rPr>
              <a:t>CocoCay,</a:t>
            </a:r>
            <a:r>
              <a:rPr sz="500" spc="6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Darwin-Light"/>
                <a:cs typeface="Darwin-Light"/>
              </a:rPr>
              <a:t>Bahamas</a:t>
            </a:r>
            <a:endParaRPr sz="500">
              <a:latin typeface="Darwin-Light"/>
              <a:cs typeface="Darwin-Light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287054" y="3389972"/>
            <a:ext cx="3686810" cy="5320665"/>
            <a:chOff x="8287054" y="3389972"/>
            <a:chExt cx="3686810" cy="5320665"/>
          </a:xfrm>
        </p:grpSpPr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22282" y="8406307"/>
              <a:ext cx="1247990" cy="30429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287054" y="3389972"/>
              <a:ext cx="3686810" cy="2424430"/>
            </a:xfrm>
            <a:custGeom>
              <a:avLst/>
              <a:gdLst/>
              <a:ahLst/>
              <a:cxnLst/>
              <a:rect l="l" t="t" r="r" b="b"/>
              <a:pathLst>
                <a:path w="3686809" h="2424429">
                  <a:moveTo>
                    <a:pt x="3686517" y="0"/>
                  </a:moveTo>
                  <a:lnTo>
                    <a:pt x="0" y="0"/>
                  </a:lnTo>
                  <a:lnTo>
                    <a:pt x="0" y="2423883"/>
                  </a:lnTo>
                  <a:lnTo>
                    <a:pt x="3686517" y="2423883"/>
                  </a:lnTo>
                  <a:lnTo>
                    <a:pt x="3686517" y="0"/>
                  </a:lnTo>
                  <a:close/>
                </a:path>
              </a:pathLst>
            </a:custGeom>
            <a:solidFill>
              <a:srgbClr val="5172B8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8832061" y="3232160"/>
            <a:ext cx="2604770" cy="824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652270" algn="l"/>
              </a:tabLst>
            </a:pP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52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M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	F</a:t>
            </a:r>
            <a:r>
              <a:rPr sz="5250" spc="-13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O</a:t>
            </a:r>
            <a:r>
              <a:rPr sz="52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50" dirty="0">
                <a:solidFill>
                  <a:srgbClr val="FFFFFF"/>
                </a:solidFill>
                <a:latin typeface="Kapra Regular"/>
                <a:cs typeface="Kapra Regular"/>
              </a:rPr>
              <a:t>R</a:t>
            </a:r>
            <a:endParaRPr sz="5250">
              <a:latin typeface="Kapra Regular"/>
              <a:cs typeface="Kapra Regular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315420" y="4156921"/>
            <a:ext cx="3637915" cy="824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055370" algn="l"/>
              </a:tabLst>
            </a:pP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5250" spc="-3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	A</a:t>
            </a:r>
            <a:r>
              <a:rPr sz="5250" spc="-3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25" dirty="0">
                <a:solidFill>
                  <a:srgbClr val="FFFFFF"/>
                </a:solidFill>
                <a:latin typeface="Kapra Regular"/>
                <a:cs typeface="Kapra Regular"/>
              </a:rPr>
              <a:t>L</a:t>
            </a:r>
            <a:r>
              <a:rPr sz="5250" spc="-37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I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5250" spc="-1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endParaRPr sz="5250">
              <a:latin typeface="Kapra Regular"/>
              <a:cs typeface="Kapra Regular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368682" y="5081682"/>
            <a:ext cx="3531870" cy="824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5250" spc="-3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D</a:t>
            </a:r>
            <a:r>
              <a:rPr sz="52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J</a:t>
            </a:r>
            <a:r>
              <a:rPr sz="52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U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r>
              <a:rPr sz="5250" spc="-6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M</a:t>
            </a:r>
            <a:r>
              <a:rPr sz="52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5250" spc="-2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5250" spc="-2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250" spc="-60" dirty="0">
                <a:solidFill>
                  <a:srgbClr val="FFFFFF"/>
                </a:solidFill>
                <a:latin typeface="Kapra Regular"/>
                <a:cs typeface="Kapra Regular"/>
              </a:rPr>
              <a:t>T</a:t>
            </a:r>
            <a:endParaRPr sz="5250">
              <a:latin typeface="Kapra Regular"/>
              <a:cs typeface="Kapra Regular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8780791" y="7496766"/>
            <a:ext cx="2731135" cy="638175"/>
            <a:chOff x="8780791" y="7496766"/>
            <a:chExt cx="2731135" cy="638175"/>
          </a:xfrm>
        </p:grpSpPr>
        <p:sp>
          <p:nvSpPr>
            <p:cNvPr id="52" name="object 52"/>
            <p:cNvSpPr/>
            <p:nvPr/>
          </p:nvSpPr>
          <p:spPr>
            <a:xfrm>
              <a:off x="10238415" y="7962648"/>
              <a:ext cx="50165" cy="84455"/>
            </a:xfrm>
            <a:custGeom>
              <a:avLst/>
              <a:gdLst/>
              <a:ahLst/>
              <a:cxnLst/>
              <a:rect l="l" t="t" r="r" b="b"/>
              <a:pathLst>
                <a:path w="50165" h="84454">
                  <a:moveTo>
                    <a:pt x="37541" y="0"/>
                  </a:moveTo>
                  <a:lnTo>
                    <a:pt x="27101" y="0"/>
                  </a:lnTo>
                  <a:lnTo>
                    <a:pt x="16271" y="1819"/>
                  </a:lnTo>
                  <a:lnTo>
                    <a:pt x="7688" y="7005"/>
                  </a:lnTo>
                  <a:lnTo>
                    <a:pt x="2036" y="15146"/>
                  </a:lnTo>
                  <a:lnTo>
                    <a:pt x="0" y="25831"/>
                  </a:lnTo>
                  <a:lnTo>
                    <a:pt x="0" y="58521"/>
                  </a:lnTo>
                  <a:lnTo>
                    <a:pt x="2036" y="69201"/>
                  </a:lnTo>
                  <a:lnTo>
                    <a:pt x="7688" y="77343"/>
                  </a:lnTo>
                  <a:lnTo>
                    <a:pt x="16271" y="82531"/>
                  </a:lnTo>
                  <a:lnTo>
                    <a:pt x="27101" y="84353"/>
                  </a:lnTo>
                  <a:lnTo>
                    <a:pt x="37541" y="84353"/>
                  </a:lnTo>
                  <a:lnTo>
                    <a:pt x="43434" y="81229"/>
                  </a:lnTo>
                  <a:lnTo>
                    <a:pt x="49695" y="76581"/>
                  </a:lnTo>
                  <a:lnTo>
                    <a:pt x="44589" y="68008"/>
                  </a:lnTo>
                  <a:lnTo>
                    <a:pt x="39154" y="71374"/>
                  </a:lnTo>
                  <a:lnTo>
                    <a:pt x="35217" y="73571"/>
                  </a:lnTo>
                  <a:lnTo>
                    <a:pt x="18288" y="73571"/>
                  </a:lnTo>
                  <a:lnTo>
                    <a:pt x="12166" y="67551"/>
                  </a:lnTo>
                  <a:lnTo>
                    <a:pt x="12166" y="17030"/>
                  </a:lnTo>
                  <a:lnTo>
                    <a:pt x="18173" y="10782"/>
                  </a:lnTo>
                  <a:lnTo>
                    <a:pt x="27101" y="10782"/>
                  </a:lnTo>
                  <a:lnTo>
                    <a:pt x="35217" y="10782"/>
                  </a:lnTo>
                  <a:lnTo>
                    <a:pt x="39154" y="12979"/>
                  </a:lnTo>
                  <a:lnTo>
                    <a:pt x="44589" y="16332"/>
                  </a:lnTo>
                  <a:lnTo>
                    <a:pt x="49695" y="7759"/>
                  </a:lnTo>
                  <a:lnTo>
                    <a:pt x="43434" y="3136"/>
                  </a:lnTo>
                  <a:lnTo>
                    <a:pt x="375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82692" y="7964267"/>
              <a:ext cx="67195" cy="8111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0549801" y="7964258"/>
              <a:ext cx="641985" cy="82550"/>
            </a:xfrm>
            <a:custGeom>
              <a:avLst/>
              <a:gdLst/>
              <a:ahLst/>
              <a:cxnLst/>
              <a:rect l="l" t="t" r="r" b="b"/>
              <a:pathLst>
                <a:path w="641984" h="82550">
                  <a:moveTo>
                    <a:pt x="59207" y="72199"/>
                  </a:moveTo>
                  <a:lnTo>
                    <a:pt x="55829" y="73126"/>
                  </a:lnTo>
                  <a:lnTo>
                    <a:pt x="51549" y="73710"/>
                  </a:lnTo>
                  <a:lnTo>
                    <a:pt x="37884" y="48336"/>
                  </a:lnTo>
                  <a:lnTo>
                    <a:pt x="38379" y="48107"/>
                  </a:lnTo>
                  <a:lnTo>
                    <a:pt x="44818" y="45123"/>
                  </a:lnTo>
                  <a:lnTo>
                    <a:pt x="50025" y="40271"/>
                  </a:lnTo>
                  <a:lnTo>
                    <a:pt x="50673" y="39065"/>
                  </a:lnTo>
                  <a:lnTo>
                    <a:pt x="53301" y="34124"/>
                  </a:lnTo>
                  <a:lnTo>
                    <a:pt x="54444" y="27012"/>
                  </a:lnTo>
                  <a:lnTo>
                    <a:pt x="54444" y="22847"/>
                  </a:lnTo>
                  <a:lnTo>
                    <a:pt x="52641" y="13804"/>
                  </a:lnTo>
                  <a:lnTo>
                    <a:pt x="50660" y="11023"/>
                  </a:lnTo>
                  <a:lnTo>
                    <a:pt x="47498" y="6565"/>
                  </a:lnTo>
                  <a:lnTo>
                    <a:pt x="42278" y="3479"/>
                  </a:lnTo>
                  <a:lnTo>
                    <a:pt x="42278" y="16471"/>
                  </a:lnTo>
                  <a:lnTo>
                    <a:pt x="42278" y="33159"/>
                  </a:lnTo>
                  <a:lnTo>
                    <a:pt x="37426" y="39065"/>
                  </a:lnTo>
                  <a:lnTo>
                    <a:pt x="22352" y="39065"/>
                  </a:lnTo>
                  <a:lnTo>
                    <a:pt x="17259" y="38709"/>
                  </a:lnTo>
                  <a:lnTo>
                    <a:pt x="12039" y="37325"/>
                  </a:lnTo>
                  <a:lnTo>
                    <a:pt x="12039" y="11023"/>
                  </a:lnTo>
                  <a:lnTo>
                    <a:pt x="37426" y="11023"/>
                  </a:lnTo>
                  <a:lnTo>
                    <a:pt x="42278" y="16471"/>
                  </a:lnTo>
                  <a:lnTo>
                    <a:pt x="42278" y="3479"/>
                  </a:lnTo>
                  <a:lnTo>
                    <a:pt x="39395" y="1765"/>
                  </a:lnTo>
                  <a:lnTo>
                    <a:pt x="28727" y="25"/>
                  </a:lnTo>
                  <a:lnTo>
                    <a:pt x="0" y="25"/>
                  </a:lnTo>
                  <a:lnTo>
                    <a:pt x="0" y="81114"/>
                  </a:lnTo>
                  <a:lnTo>
                    <a:pt x="12039" y="81114"/>
                  </a:lnTo>
                  <a:lnTo>
                    <a:pt x="12039" y="48107"/>
                  </a:lnTo>
                  <a:lnTo>
                    <a:pt x="16332" y="49377"/>
                  </a:lnTo>
                  <a:lnTo>
                    <a:pt x="20726" y="49720"/>
                  </a:lnTo>
                  <a:lnTo>
                    <a:pt x="25488" y="49720"/>
                  </a:lnTo>
                  <a:lnTo>
                    <a:pt x="36029" y="70231"/>
                  </a:lnTo>
                  <a:lnTo>
                    <a:pt x="40652" y="77431"/>
                  </a:lnTo>
                  <a:lnTo>
                    <a:pt x="45694" y="81165"/>
                  </a:lnTo>
                  <a:lnTo>
                    <a:pt x="51701" y="82270"/>
                  </a:lnTo>
                  <a:lnTo>
                    <a:pt x="59207" y="81584"/>
                  </a:lnTo>
                  <a:lnTo>
                    <a:pt x="59207" y="73710"/>
                  </a:lnTo>
                  <a:lnTo>
                    <a:pt x="59207" y="72199"/>
                  </a:lnTo>
                  <a:close/>
                </a:path>
                <a:path w="641984" h="82550">
                  <a:moveTo>
                    <a:pt x="170916" y="0"/>
                  </a:moveTo>
                  <a:lnTo>
                    <a:pt x="158877" y="0"/>
                  </a:lnTo>
                  <a:lnTo>
                    <a:pt x="158877" y="81114"/>
                  </a:lnTo>
                  <a:lnTo>
                    <a:pt x="170916" y="81114"/>
                  </a:lnTo>
                  <a:lnTo>
                    <a:pt x="170916" y="0"/>
                  </a:lnTo>
                  <a:close/>
                </a:path>
                <a:path w="641984" h="82550">
                  <a:moveTo>
                    <a:pt x="331660" y="47167"/>
                  </a:moveTo>
                  <a:lnTo>
                    <a:pt x="329539" y="44157"/>
                  </a:lnTo>
                  <a:lnTo>
                    <a:pt x="326910" y="40462"/>
                  </a:lnTo>
                  <a:lnTo>
                    <a:pt x="321233" y="38366"/>
                  </a:lnTo>
                  <a:lnTo>
                    <a:pt x="326682" y="35242"/>
                  </a:lnTo>
                  <a:lnTo>
                    <a:pt x="327215" y="34074"/>
                  </a:lnTo>
                  <a:lnTo>
                    <a:pt x="329692" y="28638"/>
                  </a:lnTo>
                  <a:lnTo>
                    <a:pt x="329692" y="20408"/>
                  </a:lnTo>
                  <a:lnTo>
                    <a:pt x="328091" y="11252"/>
                  </a:lnTo>
                  <a:lnTo>
                    <a:pt x="327825" y="10909"/>
                  </a:lnTo>
                  <a:lnTo>
                    <a:pt x="323367" y="4914"/>
                  </a:lnTo>
                  <a:lnTo>
                    <a:pt x="319608" y="3111"/>
                  </a:lnTo>
                  <a:lnTo>
                    <a:pt x="319608" y="48564"/>
                  </a:lnTo>
                  <a:lnTo>
                    <a:pt x="319608" y="65836"/>
                  </a:lnTo>
                  <a:lnTo>
                    <a:pt x="314401" y="70231"/>
                  </a:lnTo>
                  <a:lnTo>
                    <a:pt x="298983" y="70459"/>
                  </a:lnTo>
                  <a:lnTo>
                    <a:pt x="295516" y="69761"/>
                  </a:lnTo>
                  <a:lnTo>
                    <a:pt x="289369" y="68364"/>
                  </a:lnTo>
                  <a:lnTo>
                    <a:pt x="289369" y="44157"/>
                  </a:lnTo>
                  <a:lnTo>
                    <a:pt x="315442" y="44157"/>
                  </a:lnTo>
                  <a:lnTo>
                    <a:pt x="319608" y="48564"/>
                  </a:lnTo>
                  <a:lnTo>
                    <a:pt x="319608" y="3111"/>
                  </a:lnTo>
                  <a:lnTo>
                    <a:pt x="317639" y="2159"/>
                  </a:lnTo>
                  <a:lnTo>
                    <a:pt x="317639" y="30492"/>
                  </a:lnTo>
                  <a:lnTo>
                    <a:pt x="313118" y="34074"/>
                  </a:lnTo>
                  <a:lnTo>
                    <a:pt x="289369" y="34074"/>
                  </a:lnTo>
                  <a:lnTo>
                    <a:pt x="289369" y="10909"/>
                  </a:lnTo>
                  <a:lnTo>
                    <a:pt x="313702" y="10909"/>
                  </a:lnTo>
                  <a:lnTo>
                    <a:pt x="317296" y="13106"/>
                  </a:lnTo>
                  <a:lnTo>
                    <a:pt x="317525" y="22034"/>
                  </a:lnTo>
                  <a:lnTo>
                    <a:pt x="317639" y="30492"/>
                  </a:lnTo>
                  <a:lnTo>
                    <a:pt x="317639" y="2159"/>
                  </a:lnTo>
                  <a:lnTo>
                    <a:pt x="315671" y="1206"/>
                  </a:lnTo>
                  <a:lnTo>
                    <a:pt x="305130" y="12"/>
                  </a:lnTo>
                  <a:lnTo>
                    <a:pt x="277329" y="12"/>
                  </a:lnTo>
                  <a:lnTo>
                    <a:pt x="277444" y="77063"/>
                  </a:lnTo>
                  <a:lnTo>
                    <a:pt x="305244" y="81127"/>
                  </a:lnTo>
                  <a:lnTo>
                    <a:pt x="316420" y="79603"/>
                  </a:lnTo>
                  <a:lnTo>
                    <a:pt x="324713" y="75374"/>
                  </a:lnTo>
                  <a:lnTo>
                    <a:pt x="328663" y="70459"/>
                  </a:lnTo>
                  <a:lnTo>
                    <a:pt x="329882" y="68948"/>
                  </a:lnTo>
                  <a:lnTo>
                    <a:pt x="331660" y="60845"/>
                  </a:lnTo>
                  <a:lnTo>
                    <a:pt x="331660" y="47167"/>
                  </a:lnTo>
                  <a:close/>
                </a:path>
                <a:path w="641984" h="82550">
                  <a:moveTo>
                    <a:pt x="490308" y="47167"/>
                  </a:moveTo>
                  <a:lnTo>
                    <a:pt x="488188" y="44157"/>
                  </a:lnTo>
                  <a:lnTo>
                    <a:pt x="485559" y="40462"/>
                  </a:lnTo>
                  <a:lnTo>
                    <a:pt x="479882" y="38366"/>
                  </a:lnTo>
                  <a:lnTo>
                    <a:pt x="485317" y="35242"/>
                  </a:lnTo>
                  <a:lnTo>
                    <a:pt x="485863" y="34074"/>
                  </a:lnTo>
                  <a:lnTo>
                    <a:pt x="488340" y="28638"/>
                  </a:lnTo>
                  <a:lnTo>
                    <a:pt x="488340" y="20408"/>
                  </a:lnTo>
                  <a:lnTo>
                    <a:pt x="486740" y="11252"/>
                  </a:lnTo>
                  <a:lnTo>
                    <a:pt x="486473" y="10909"/>
                  </a:lnTo>
                  <a:lnTo>
                    <a:pt x="482015" y="4914"/>
                  </a:lnTo>
                  <a:lnTo>
                    <a:pt x="478269" y="3111"/>
                  </a:lnTo>
                  <a:lnTo>
                    <a:pt x="478269" y="48564"/>
                  </a:lnTo>
                  <a:lnTo>
                    <a:pt x="478269" y="65836"/>
                  </a:lnTo>
                  <a:lnTo>
                    <a:pt x="473049" y="70231"/>
                  </a:lnTo>
                  <a:lnTo>
                    <a:pt x="457631" y="70459"/>
                  </a:lnTo>
                  <a:lnTo>
                    <a:pt x="454164" y="69761"/>
                  </a:lnTo>
                  <a:lnTo>
                    <a:pt x="448005" y="68364"/>
                  </a:lnTo>
                  <a:lnTo>
                    <a:pt x="448005" y="44157"/>
                  </a:lnTo>
                  <a:lnTo>
                    <a:pt x="474091" y="44157"/>
                  </a:lnTo>
                  <a:lnTo>
                    <a:pt x="478269" y="48564"/>
                  </a:lnTo>
                  <a:lnTo>
                    <a:pt x="478269" y="3111"/>
                  </a:lnTo>
                  <a:lnTo>
                    <a:pt x="476288" y="2159"/>
                  </a:lnTo>
                  <a:lnTo>
                    <a:pt x="476288" y="30492"/>
                  </a:lnTo>
                  <a:lnTo>
                    <a:pt x="471766" y="34074"/>
                  </a:lnTo>
                  <a:lnTo>
                    <a:pt x="448005" y="34074"/>
                  </a:lnTo>
                  <a:lnTo>
                    <a:pt x="448005" y="10909"/>
                  </a:lnTo>
                  <a:lnTo>
                    <a:pt x="472351" y="10909"/>
                  </a:lnTo>
                  <a:lnTo>
                    <a:pt x="475945" y="13106"/>
                  </a:lnTo>
                  <a:lnTo>
                    <a:pt x="476173" y="22034"/>
                  </a:lnTo>
                  <a:lnTo>
                    <a:pt x="476288" y="30492"/>
                  </a:lnTo>
                  <a:lnTo>
                    <a:pt x="476288" y="2159"/>
                  </a:lnTo>
                  <a:lnTo>
                    <a:pt x="474319" y="1206"/>
                  </a:lnTo>
                  <a:lnTo>
                    <a:pt x="463778" y="12"/>
                  </a:lnTo>
                  <a:lnTo>
                    <a:pt x="435965" y="12"/>
                  </a:lnTo>
                  <a:lnTo>
                    <a:pt x="436079" y="77063"/>
                  </a:lnTo>
                  <a:lnTo>
                    <a:pt x="463880" y="81127"/>
                  </a:lnTo>
                  <a:lnTo>
                    <a:pt x="475056" y="79603"/>
                  </a:lnTo>
                  <a:lnTo>
                    <a:pt x="483362" y="75374"/>
                  </a:lnTo>
                  <a:lnTo>
                    <a:pt x="487311" y="70459"/>
                  </a:lnTo>
                  <a:lnTo>
                    <a:pt x="488530" y="68948"/>
                  </a:lnTo>
                  <a:lnTo>
                    <a:pt x="490308" y="60845"/>
                  </a:lnTo>
                  <a:lnTo>
                    <a:pt x="490308" y="47167"/>
                  </a:lnTo>
                  <a:close/>
                </a:path>
                <a:path w="641984" h="82550">
                  <a:moveTo>
                    <a:pt x="641896" y="70231"/>
                  </a:moveTo>
                  <a:lnTo>
                    <a:pt x="606666" y="70231"/>
                  </a:lnTo>
                  <a:lnTo>
                    <a:pt x="606666" y="45199"/>
                  </a:lnTo>
                  <a:lnTo>
                    <a:pt x="635393" y="45199"/>
                  </a:lnTo>
                  <a:lnTo>
                    <a:pt x="635393" y="34417"/>
                  </a:lnTo>
                  <a:lnTo>
                    <a:pt x="606666" y="34417"/>
                  </a:lnTo>
                  <a:lnTo>
                    <a:pt x="606666" y="11023"/>
                  </a:lnTo>
                  <a:lnTo>
                    <a:pt x="641083" y="11023"/>
                  </a:lnTo>
                  <a:lnTo>
                    <a:pt x="641083" y="12"/>
                  </a:lnTo>
                  <a:lnTo>
                    <a:pt x="594626" y="12"/>
                  </a:lnTo>
                  <a:lnTo>
                    <a:pt x="594626" y="81127"/>
                  </a:lnTo>
                  <a:lnTo>
                    <a:pt x="641896" y="81127"/>
                  </a:lnTo>
                  <a:lnTo>
                    <a:pt x="641896" y="702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88362" y="7964267"/>
              <a:ext cx="67195" cy="8111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1455469" y="7964267"/>
              <a:ext cx="56515" cy="81280"/>
            </a:xfrm>
            <a:custGeom>
              <a:avLst/>
              <a:gdLst/>
              <a:ahLst/>
              <a:cxnLst/>
              <a:rect l="l" t="t" r="r" b="b"/>
              <a:pathLst>
                <a:path w="56515" h="81279">
                  <a:moveTo>
                    <a:pt x="56299" y="0"/>
                  </a:moveTo>
                  <a:lnTo>
                    <a:pt x="44373" y="0"/>
                  </a:lnTo>
                  <a:lnTo>
                    <a:pt x="44602" y="57238"/>
                  </a:lnTo>
                  <a:lnTo>
                    <a:pt x="11353" y="0"/>
                  </a:lnTo>
                  <a:lnTo>
                    <a:pt x="0" y="0"/>
                  </a:lnTo>
                  <a:lnTo>
                    <a:pt x="0" y="81102"/>
                  </a:lnTo>
                  <a:lnTo>
                    <a:pt x="11925" y="81102"/>
                  </a:lnTo>
                  <a:lnTo>
                    <a:pt x="11582" y="24104"/>
                  </a:lnTo>
                  <a:lnTo>
                    <a:pt x="44843" y="81102"/>
                  </a:lnTo>
                  <a:lnTo>
                    <a:pt x="56299" y="81102"/>
                  </a:lnTo>
                  <a:lnTo>
                    <a:pt x="562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51785" y="7910251"/>
              <a:ext cx="285040" cy="22430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94594" y="7968259"/>
              <a:ext cx="92710" cy="12353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48762" y="7965669"/>
              <a:ext cx="68122" cy="8197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780780" y="7496771"/>
              <a:ext cx="2498090" cy="549275"/>
            </a:xfrm>
            <a:custGeom>
              <a:avLst/>
              <a:gdLst/>
              <a:ahLst/>
              <a:cxnLst/>
              <a:rect l="l" t="t" r="r" b="b"/>
              <a:pathLst>
                <a:path w="2498090" h="549275">
                  <a:moveTo>
                    <a:pt x="54800" y="467512"/>
                  </a:moveTo>
                  <a:lnTo>
                    <a:pt x="0" y="467512"/>
                  </a:lnTo>
                  <a:lnTo>
                    <a:pt x="0" y="478396"/>
                  </a:lnTo>
                  <a:lnTo>
                    <a:pt x="21310" y="478396"/>
                  </a:lnTo>
                  <a:lnTo>
                    <a:pt x="21310" y="548601"/>
                  </a:lnTo>
                  <a:lnTo>
                    <a:pt x="33477" y="548601"/>
                  </a:lnTo>
                  <a:lnTo>
                    <a:pt x="33477" y="478396"/>
                  </a:lnTo>
                  <a:lnTo>
                    <a:pt x="54800" y="478396"/>
                  </a:lnTo>
                  <a:lnTo>
                    <a:pt x="54800" y="467512"/>
                  </a:lnTo>
                  <a:close/>
                </a:path>
                <a:path w="2498090" h="549275">
                  <a:moveTo>
                    <a:pt x="209511" y="467499"/>
                  </a:moveTo>
                  <a:lnTo>
                    <a:pt x="197472" y="467499"/>
                  </a:lnTo>
                  <a:lnTo>
                    <a:pt x="197472" y="501218"/>
                  </a:lnTo>
                  <a:lnTo>
                    <a:pt x="167220" y="501218"/>
                  </a:lnTo>
                  <a:lnTo>
                    <a:pt x="167220" y="467499"/>
                  </a:lnTo>
                  <a:lnTo>
                    <a:pt x="155181" y="467499"/>
                  </a:lnTo>
                  <a:lnTo>
                    <a:pt x="155181" y="548614"/>
                  </a:lnTo>
                  <a:lnTo>
                    <a:pt x="167220" y="548614"/>
                  </a:lnTo>
                  <a:lnTo>
                    <a:pt x="167220" y="512114"/>
                  </a:lnTo>
                  <a:lnTo>
                    <a:pt x="197472" y="512114"/>
                  </a:lnTo>
                  <a:lnTo>
                    <a:pt x="197472" y="548614"/>
                  </a:lnTo>
                  <a:lnTo>
                    <a:pt x="209511" y="548614"/>
                  </a:lnTo>
                  <a:lnTo>
                    <a:pt x="209511" y="467499"/>
                  </a:lnTo>
                  <a:close/>
                </a:path>
                <a:path w="2498090" h="549275">
                  <a:moveTo>
                    <a:pt x="363181" y="537718"/>
                  </a:moveTo>
                  <a:lnTo>
                    <a:pt x="327952" y="537718"/>
                  </a:lnTo>
                  <a:lnTo>
                    <a:pt x="327952" y="512686"/>
                  </a:lnTo>
                  <a:lnTo>
                    <a:pt x="356679" y="512686"/>
                  </a:lnTo>
                  <a:lnTo>
                    <a:pt x="356679" y="501904"/>
                  </a:lnTo>
                  <a:lnTo>
                    <a:pt x="327952" y="501904"/>
                  </a:lnTo>
                  <a:lnTo>
                    <a:pt x="327952" y="478510"/>
                  </a:lnTo>
                  <a:lnTo>
                    <a:pt x="362356" y="478510"/>
                  </a:lnTo>
                  <a:lnTo>
                    <a:pt x="362356" y="467499"/>
                  </a:lnTo>
                  <a:lnTo>
                    <a:pt x="315912" y="467499"/>
                  </a:lnTo>
                  <a:lnTo>
                    <a:pt x="315912" y="548614"/>
                  </a:lnTo>
                  <a:lnTo>
                    <a:pt x="363181" y="548614"/>
                  </a:lnTo>
                  <a:lnTo>
                    <a:pt x="363181" y="537718"/>
                  </a:lnTo>
                  <a:close/>
                </a:path>
                <a:path w="2498090" h="549275">
                  <a:moveTo>
                    <a:pt x="388772" y="39636"/>
                  </a:moveTo>
                  <a:lnTo>
                    <a:pt x="314769" y="39636"/>
                  </a:lnTo>
                  <a:lnTo>
                    <a:pt x="283121" y="46037"/>
                  </a:lnTo>
                  <a:lnTo>
                    <a:pt x="257251" y="63487"/>
                  </a:lnTo>
                  <a:lnTo>
                    <a:pt x="239801" y="89357"/>
                  </a:lnTo>
                  <a:lnTo>
                    <a:pt x="233400" y="120992"/>
                  </a:lnTo>
                  <a:lnTo>
                    <a:pt x="233400" y="215188"/>
                  </a:lnTo>
                  <a:lnTo>
                    <a:pt x="239801" y="246824"/>
                  </a:lnTo>
                  <a:lnTo>
                    <a:pt x="257251" y="272694"/>
                  </a:lnTo>
                  <a:lnTo>
                    <a:pt x="283121" y="290144"/>
                  </a:lnTo>
                  <a:lnTo>
                    <a:pt x="314769" y="296557"/>
                  </a:lnTo>
                  <a:lnTo>
                    <a:pt x="388772" y="296557"/>
                  </a:lnTo>
                  <a:lnTo>
                    <a:pt x="388772" y="248081"/>
                  </a:lnTo>
                  <a:lnTo>
                    <a:pt x="314769" y="248081"/>
                  </a:lnTo>
                  <a:lnTo>
                    <a:pt x="301980" y="245491"/>
                  </a:lnTo>
                  <a:lnTo>
                    <a:pt x="291515" y="238429"/>
                  </a:lnTo>
                  <a:lnTo>
                    <a:pt x="284467" y="227977"/>
                  </a:lnTo>
                  <a:lnTo>
                    <a:pt x="281876" y="215188"/>
                  </a:lnTo>
                  <a:lnTo>
                    <a:pt x="281876" y="120992"/>
                  </a:lnTo>
                  <a:lnTo>
                    <a:pt x="284467" y="108204"/>
                  </a:lnTo>
                  <a:lnTo>
                    <a:pt x="291515" y="97751"/>
                  </a:lnTo>
                  <a:lnTo>
                    <a:pt x="301980" y="90703"/>
                  </a:lnTo>
                  <a:lnTo>
                    <a:pt x="314769" y="88112"/>
                  </a:lnTo>
                  <a:lnTo>
                    <a:pt x="388772" y="88112"/>
                  </a:lnTo>
                  <a:lnTo>
                    <a:pt x="388772" y="39636"/>
                  </a:lnTo>
                  <a:close/>
                </a:path>
                <a:path w="2498090" h="549275">
                  <a:moveTo>
                    <a:pt x="646112" y="121005"/>
                  </a:moveTo>
                  <a:lnTo>
                    <a:pt x="639699" y="89357"/>
                  </a:lnTo>
                  <a:lnTo>
                    <a:pt x="638860" y="88112"/>
                  </a:lnTo>
                  <a:lnTo>
                    <a:pt x="622249" y="63500"/>
                  </a:lnTo>
                  <a:lnTo>
                    <a:pt x="597636" y="46888"/>
                  </a:lnTo>
                  <a:lnTo>
                    <a:pt x="597636" y="121005"/>
                  </a:lnTo>
                  <a:lnTo>
                    <a:pt x="597636" y="215188"/>
                  </a:lnTo>
                  <a:lnTo>
                    <a:pt x="595045" y="227977"/>
                  </a:lnTo>
                  <a:lnTo>
                    <a:pt x="587984" y="238429"/>
                  </a:lnTo>
                  <a:lnTo>
                    <a:pt x="577532" y="245491"/>
                  </a:lnTo>
                  <a:lnTo>
                    <a:pt x="564756" y="248081"/>
                  </a:lnTo>
                  <a:lnTo>
                    <a:pt x="556171" y="248081"/>
                  </a:lnTo>
                  <a:lnTo>
                    <a:pt x="543369" y="245491"/>
                  </a:lnTo>
                  <a:lnTo>
                    <a:pt x="532917" y="238429"/>
                  </a:lnTo>
                  <a:lnTo>
                    <a:pt x="525856" y="227977"/>
                  </a:lnTo>
                  <a:lnTo>
                    <a:pt x="523265" y="215188"/>
                  </a:lnTo>
                  <a:lnTo>
                    <a:pt x="523265" y="121005"/>
                  </a:lnTo>
                  <a:lnTo>
                    <a:pt x="525856" y="108216"/>
                  </a:lnTo>
                  <a:lnTo>
                    <a:pt x="532917" y="97751"/>
                  </a:lnTo>
                  <a:lnTo>
                    <a:pt x="543369" y="90703"/>
                  </a:lnTo>
                  <a:lnTo>
                    <a:pt x="556171" y="88112"/>
                  </a:lnTo>
                  <a:lnTo>
                    <a:pt x="564756" y="88112"/>
                  </a:lnTo>
                  <a:lnTo>
                    <a:pt x="577532" y="90703"/>
                  </a:lnTo>
                  <a:lnTo>
                    <a:pt x="587984" y="97751"/>
                  </a:lnTo>
                  <a:lnTo>
                    <a:pt x="595045" y="108216"/>
                  </a:lnTo>
                  <a:lnTo>
                    <a:pt x="597636" y="121005"/>
                  </a:lnTo>
                  <a:lnTo>
                    <a:pt x="597636" y="46888"/>
                  </a:lnTo>
                  <a:lnTo>
                    <a:pt x="596379" y="46037"/>
                  </a:lnTo>
                  <a:lnTo>
                    <a:pt x="564756" y="39636"/>
                  </a:lnTo>
                  <a:lnTo>
                    <a:pt x="556171" y="39636"/>
                  </a:lnTo>
                  <a:lnTo>
                    <a:pt x="524522" y="46037"/>
                  </a:lnTo>
                  <a:lnTo>
                    <a:pt x="498652" y="63500"/>
                  </a:lnTo>
                  <a:lnTo>
                    <a:pt x="481203" y="89357"/>
                  </a:lnTo>
                  <a:lnTo>
                    <a:pt x="474802" y="121005"/>
                  </a:lnTo>
                  <a:lnTo>
                    <a:pt x="474802" y="215188"/>
                  </a:lnTo>
                  <a:lnTo>
                    <a:pt x="481203" y="246824"/>
                  </a:lnTo>
                  <a:lnTo>
                    <a:pt x="498652" y="272694"/>
                  </a:lnTo>
                  <a:lnTo>
                    <a:pt x="524522" y="290144"/>
                  </a:lnTo>
                  <a:lnTo>
                    <a:pt x="556171" y="296545"/>
                  </a:lnTo>
                  <a:lnTo>
                    <a:pt x="564756" y="296545"/>
                  </a:lnTo>
                  <a:lnTo>
                    <a:pt x="622249" y="272694"/>
                  </a:lnTo>
                  <a:lnTo>
                    <a:pt x="646112" y="215188"/>
                  </a:lnTo>
                  <a:lnTo>
                    <a:pt x="646112" y="121005"/>
                  </a:lnTo>
                  <a:close/>
                </a:path>
                <a:path w="2498090" h="549275">
                  <a:moveTo>
                    <a:pt x="910463" y="39636"/>
                  </a:moveTo>
                  <a:lnTo>
                    <a:pt x="861923" y="39636"/>
                  </a:lnTo>
                  <a:lnTo>
                    <a:pt x="820813" y="119773"/>
                  </a:lnTo>
                  <a:lnTo>
                    <a:pt x="779716" y="39636"/>
                  </a:lnTo>
                  <a:lnTo>
                    <a:pt x="731189" y="39636"/>
                  </a:lnTo>
                  <a:lnTo>
                    <a:pt x="731189" y="296557"/>
                  </a:lnTo>
                  <a:lnTo>
                    <a:pt x="779653" y="296557"/>
                  </a:lnTo>
                  <a:lnTo>
                    <a:pt x="779653" y="142557"/>
                  </a:lnTo>
                  <a:lnTo>
                    <a:pt x="800811" y="183832"/>
                  </a:lnTo>
                  <a:lnTo>
                    <a:pt x="840828" y="183832"/>
                  </a:lnTo>
                  <a:lnTo>
                    <a:pt x="861987" y="142557"/>
                  </a:lnTo>
                  <a:lnTo>
                    <a:pt x="861987" y="296557"/>
                  </a:lnTo>
                  <a:lnTo>
                    <a:pt x="910463" y="296557"/>
                  </a:lnTo>
                  <a:lnTo>
                    <a:pt x="910463" y="142557"/>
                  </a:lnTo>
                  <a:lnTo>
                    <a:pt x="910463" y="119773"/>
                  </a:lnTo>
                  <a:lnTo>
                    <a:pt x="910463" y="39636"/>
                  </a:lnTo>
                  <a:close/>
                </a:path>
                <a:path w="2498090" h="549275">
                  <a:moveTo>
                    <a:pt x="1140040" y="39636"/>
                  </a:moveTo>
                  <a:lnTo>
                    <a:pt x="995540" y="39636"/>
                  </a:lnTo>
                  <a:lnTo>
                    <a:pt x="995540" y="296557"/>
                  </a:lnTo>
                  <a:lnTo>
                    <a:pt x="1140040" y="296557"/>
                  </a:lnTo>
                  <a:lnTo>
                    <a:pt x="1140040" y="248081"/>
                  </a:lnTo>
                  <a:lnTo>
                    <a:pt x="1044016" y="248081"/>
                  </a:lnTo>
                  <a:lnTo>
                    <a:pt x="1044016" y="192417"/>
                  </a:lnTo>
                  <a:lnTo>
                    <a:pt x="1115072" y="192417"/>
                  </a:lnTo>
                  <a:lnTo>
                    <a:pt x="1115072" y="143941"/>
                  </a:lnTo>
                  <a:lnTo>
                    <a:pt x="1044016" y="143941"/>
                  </a:lnTo>
                  <a:lnTo>
                    <a:pt x="1044016" y="88112"/>
                  </a:lnTo>
                  <a:lnTo>
                    <a:pt x="1140040" y="88112"/>
                  </a:lnTo>
                  <a:lnTo>
                    <a:pt x="1140040" y="39636"/>
                  </a:lnTo>
                  <a:close/>
                </a:path>
                <a:path w="2498090" h="549275">
                  <a:moveTo>
                    <a:pt x="1249819" y="543128"/>
                  </a:moveTo>
                  <a:lnTo>
                    <a:pt x="1249260" y="542772"/>
                  </a:lnTo>
                  <a:lnTo>
                    <a:pt x="1245933" y="542582"/>
                  </a:lnTo>
                  <a:lnTo>
                    <a:pt x="1237627" y="541845"/>
                  </a:lnTo>
                  <a:lnTo>
                    <a:pt x="1236332" y="540194"/>
                  </a:lnTo>
                  <a:lnTo>
                    <a:pt x="1236357" y="528370"/>
                  </a:lnTo>
                  <a:lnTo>
                    <a:pt x="1236522" y="525589"/>
                  </a:lnTo>
                  <a:lnTo>
                    <a:pt x="1236586" y="510082"/>
                  </a:lnTo>
                  <a:lnTo>
                    <a:pt x="1236827" y="498817"/>
                  </a:lnTo>
                  <a:lnTo>
                    <a:pt x="1236891" y="479056"/>
                  </a:lnTo>
                  <a:lnTo>
                    <a:pt x="1237183" y="468541"/>
                  </a:lnTo>
                  <a:lnTo>
                    <a:pt x="1237272" y="462622"/>
                  </a:lnTo>
                  <a:lnTo>
                    <a:pt x="1237081" y="459676"/>
                  </a:lnTo>
                  <a:lnTo>
                    <a:pt x="1237081" y="454875"/>
                  </a:lnTo>
                  <a:lnTo>
                    <a:pt x="1237259" y="445833"/>
                  </a:lnTo>
                  <a:lnTo>
                    <a:pt x="1237373" y="428104"/>
                  </a:lnTo>
                  <a:lnTo>
                    <a:pt x="1237449" y="426783"/>
                  </a:lnTo>
                  <a:lnTo>
                    <a:pt x="1237780" y="417004"/>
                  </a:lnTo>
                  <a:lnTo>
                    <a:pt x="1237818" y="410933"/>
                  </a:lnTo>
                  <a:lnTo>
                    <a:pt x="1237272" y="410184"/>
                  </a:lnTo>
                  <a:lnTo>
                    <a:pt x="1236332" y="409994"/>
                  </a:lnTo>
                  <a:lnTo>
                    <a:pt x="1235786" y="409994"/>
                  </a:lnTo>
                  <a:lnTo>
                    <a:pt x="1235405" y="410184"/>
                  </a:lnTo>
                  <a:lnTo>
                    <a:pt x="1230795" y="412216"/>
                  </a:lnTo>
                  <a:lnTo>
                    <a:pt x="1225626" y="414426"/>
                  </a:lnTo>
                  <a:lnTo>
                    <a:pt x="1219339" y="417004"/>
                  </a:lnTo>
                  <a:lnTo>
                    <a:pt x="1212875" y="419239"/>
                  </a:lnTo>
                  <a:lnTo>
                    <a:pt x="1212735" y="420890"/>
                  </a:lnTo>
                  <a:lnTo>
                    <a:pt x="1212697" y="422554"/>
                  </a:lnTo>
                  <a:lnTo>
                    <a:pt x="1213637" y="423481"/>
                  </a:lnTo>
                  <a:lnTo>
                    <a:pt x="1216025" y="424586"/>
                  </a:lnTo>
                  <a:lnTo>
                    <a:pt x="1223238" y="428104"/>
                  </a:lnTo>
                  <a:lnTo>
                    <a:pt x="1223594" y="429018"/>
                  </a:lnTo>
                  <a:lnTo>
                    <a:pt x="1223594" y="445833"/>
                  </a:lnTo>
                  <a:lnTo>
                    <a:pt x="1223378" y="459676"/>
                  </a:lnTo>
                  <a:lnTo>
                    <a:pt x="1223302" y="495858"/>
                  </a:lnTo>
                  <a:lnTo>
                    <a:pt x="1223238" y="498817"/>
                  </a:lnTo>
                  <a:lnTo>
                    <a:pt x="1223594" y="510082"/>
                  </a:lnTo>
                  <a:lnTo>
                    <a:pt x="1223238" y="518769"/>
                  </a:lnTo>
                  <a:lnTo>
                    <a:pt x="1223124" y="528916"/>
                  </a:lnTo>
                  <a:lnTo>
                    <a:pt x="1223048" y="529285"/>
                  </a:lnTo>
                  <a:lnTo>
                    <a:pt x="1222667" y="535559"/>
                  </a:lnTo>
                  <a:lnTo>
                    <a:pt x="1222298" y="537044"/>
                  </a:lnTo>
                  <a:lnTo>
                    <a:pt x="1221562" y="540740"/>
                  </a:lnTo>
                  <a:lnTo>
                    <a:pt x="1217866" y="542950"/>
                  </a:lnTo>
                  <a:lnTo>
                    <a:pt x="1212519" y="542950"/>
                  </a:lnTo>
                  <a:lnTo>
                    <a:pt x="1209738" y="543128"/>
                  </a:lnTo>
                  <a:lnTo>
                    <a:pt x="1209001" y="543687"/>
                  </a:lnTo>
                  <a:lnTo>
                    <a:pt x="1209001" y="547941"/>
                  </a:lnTo>
                  <a:lnTo>
                    <a:pt x="1209560" y="548678"/>
                  </a:lnTo>
                  <a:lnTo>
                    <a:pt x="1211033" y="548678"/>
                  </a:lnTo>
                  <a:lnTo>
                    <a:pt x="1215275" y="548487"/>
                  </a:lnTo>
                  <a:lnTo>
                    <a:pt x="1224876" y="547573"/>
                  </a:lnTo>
                  <a:lnTo>
                    <a:pt x="1235595" y="547573"/>
                  </a:lnTo>
                  <a:lnTo>
                    <a:pt x="1239850" y="547763"/>
                  </a:lnTo>
                  <a:lnTo>
                    <a:pt x="1243355" y="548119"/>
                  </a:lnTo>
                  <a:lnTo>
                    <a:pt x="1245933" y="548309"/>
                  </a:lnTo>
                  <a:lnTo>
                    <a:pt x="1249629" y="548309"/>
                  </a:lnTo>
                  <a:lnTo>
                    <a:pt x="1249819" y="548119"/>
                  </a:lnTo>
                  <a:lnTo>
                    <a:pt x="1249819" y="547573"/>
                  </a:lnTo>
                  <a:lnTo>
                    <a:pt x="1249819" y="543128"/>
                  </a:lnTo>
                  <a:close/>
                </a:path>
                <a:path w="2498090" h="549275">
                  <a:moveTo>
                    <a:pt x="1513420" y="130175"/>
                  </a:moveTo>
                  <a:lnTo>
                    <a:pt x="1236078" y="130175"/>
                  </a:lnTo>
                  <a:lnTo>
                    <a:pt x="1238910" y="163449"/>
                  </a:lnTo>
                  <a:lnTo>
                    <a:pt x="1343177" y="163715"/>
                  </a:lnTo>
                  <a:lnTo>
                    <a:pt x="1343152" y="276733"/>
                  </a:lnTo>
                  <a:lnTo>
                    <a:pt x="1292352" y="276491"/>
                  </a:lnTo>
                  <a:lnTo>
                    <a:pt x="1271536" y="256755"/>
                  </a:lnTo>
                  <a:lnTo>
                    <a:pt x="1274864" y="248920"/>
                  </a:lnTo>
                  <a:lnTo>
                    <a:pt x="1280210" y="242328"/>
                  </a:lnTo>
                  <a:lnTo>
                    <a:pt x="1286840" y="236791"/>
                  </a:lnTo>
                  <a:lnTo>
                    <a:pt x="1293939" y="232156"/>
                  </a:lnTo>
                  <a:lnTo>
                    <a:pt x="1287119" y="227952"/>
                  </a:lnTo>
                  <a:lnTo>
                    <a:pt x="1272781" y="217906"/>
                  </a:lnTo>
                  <a:lnTo>
                    <a:pt x="1255737" y="205790"/>
                  </a:lnTo>
                  <a:lnTo>
                    <a:pt x="1240929" y="195453"/>
                  </a:lnTo>
                  <a:lnTo>
                    <a:pt x="1243672" y="217944"/>
                  </a:lnTo>
                  <a:lnTo>
                    <a:pt x="1251534" y="280746"/>
                  </a:lnTo>
                  <a:lnTo>
                    <a:pt x="1253439" y="296100"/>
                  </a:lnTo>
                  <a:lnTo>
                    <a:pt x="1373771" y="341706"/>
                  </a:lnTo>
                  <a:lnTo>
                    <a:pt x="1375702" y="341706"/>
                  </a:lnTo>
                  <a:lnTo>
                    <a:pt x="1496060" y="296100"/>
                  </a:lnTo>
                  <a:lnTo>
                    <a:pt x="1498422" y="276872"/>
                  </a:lnTo>
                  <a:lnTo>
                    <a:pt x="1506296" y="213893"/>
                  </a:lnTo>
                  <a:lnTo>
                    <a:pt x="1508544" y="195389"/>
                  </a:lnTo>
                  <a:lnTo>
                    <a:pt x="1493570" y="205854"/>
                  </a:lnTo>
                  <a:lnTo>
                    <a:pt x="1476578" y="217944"/>
                  </a:lnTo>
                  <a:lnTo>
                    <a:pt x="1462290" y="227977"/>
                  </a:lnTo>
                  <a:lnTo>
                    <a:pt x="1455534" y="232143"/>
                  </a:lnTo>
                  <a:lnTo>
                    <a:pt x="1462646" y="236791"/>
                  </a:lnTo>
                  <a:lnTo>
                    <a:pt x="1469250" y="242328"/>
                  </a:lnTo>
                  <a:lnTo>
                    <a:pt x="1474609" y="248932"/>
                  </a:lnTo>
                  <a:lnTo>
                    <a:pt x="1477937" y="256781"/>
                  </a:lnTo>
                  <a:lnTo>
                    <a:pt x="1477302" y="263169"/>
                  </a:lnTo>
                  <a:lnTo>
                    <a:pt x="1472679" y="269582"/>
                  </a:lnTo>
                  <a:lnTo>
                    <a:pt x="1465478" y="274548"/>
                  </a:lnTo>
                  <a:lnTo>
                    <a:pt x="1457109" y="276555"/>
                  </a:lnTo>
                  <a:lnTo>
                    <a:pt x="1406334" y="276872"/>
                  </a:lnTo>
                  <a:lnTo>
                    <a:pt x="1406334" y="276733"/>
                  </a:lnTo>
                  <a:lnTo>
                    <a:pt x="1406309" y="164007"/>
                  </a:lnTo>
                  <a:lnTo>
                    <a:pt x="1510576" y="163449"/>
                  </a:lnTo>
                  <a:lnTo>
                    <a:pt x="1513420" y="130175"/>
                  </a:lnTo>
                  <a:close/>
                </a:path>
                <a:path w="2498090" h="549275">
                  <a:moveTo>
                    <a:pt x="1524368" y="7861"/>
                  </a:moveTo>
                  <a:lnTo>
                    <a:pt x="1510220" y="17843"/>
                  </a:lnTo>
                  <a:lnTo>
                    <a:pt x="1496491" y="28092"/>
                  </a:lnTo>
                  <a:lnTo>
                    <a:pt x="1482267" y="38544"/>
                  </a:lnTo>
                  <a:lnTo>
                    <a:pt x="1466596" y="49199"/>
                  </a:lnTo>
                  <a:lnTo>
                    <a:pt x="1466596" y="50774"/>
                  </a:lnTo>
                  <a:lnTo>
                    <a:pt x="1486928" y="72644"/>
                  </a:lnTo>
                  <a:lnTo>
                    <a:pt x="1453959" y="95059"/>
                  </a:lnTo>
                  <a:lnTo>
                    <a:pt x="1405356" y="73494"/>
                  </a:lnTo>
                  <a:lnTo>
                    <a:pt x="1405356" y="72351"/>
                  </a:lnTo>
                  <a:lnTo>
                    <a:pt x="1424241" y="48526"/>
                  </a:lnTo>
                  <a:lnTo>
                    <a:pt x="1412278" y="36499"/>
                  </a:lnTo>
                  <a:lnTo>
                    <a:pt x="1387525" y="12369"/>
                  </a:lnTo>
                  <a:lnTo>
                    <a:pt x="1375283" y="0"/>
                  </a:lnTo>
                  <a:lnTo>
                    <a:pt x="1374190" y="0"/>
                  </a:lnTo>
                  <a:lnTo>
                    <a:pt x="1361948" y="12369"/>
                  </a:lnTo>
                  <a:lnTo>
                    <a:pt x="1337195" y="36499"/>
                  </a:lnTo>
                  <a:lnTo>
                    <a:pt x="1325245" y="48526"/>
                  </a:lnTo>
                  <a:lnTo>
                    <a:pt x="1344129" y="72351"/>
                  </a:lnTo>
                  <a:lnTo>
                    <a:pt x="1344129" y="73494"/>
                  </a:lnTo>
                  <a:lnTo>
                    <a:pt x="1295171" y="95059"/>
                  </a:lnTo>
                  <a:lnTo>
                    <a:pt x="1262888" y="72644"/>
                  </a:lnTo>
                  <a:lnTo>
                    <a:pt x="1282890" y="50774"/>
                  </a:lnTo>
                  <a:lnTo>
                    <a:pt x="1282890" y="49199"/>
                  </a:lnTo>
                  <a:lnTo>
                    <a:pt x="1267218" y="38544"/>
                  </a:lnTo>
                  <a:lnTo>
                    <a:pt x="1252994" y="28092"/>
                  </a:lnTo>
                  <a:lnTo>
                    <a:pt x="1239266" y="17843"/>
                  </a:lnTo>
                  <a:lnTo>
                    <a:pt x="1225130" y="7861"/>
                  </a:lnTo>
                  <a:lnTo>
                    <a:pt x="1233906" y="105765"/>
                  </a:lnTo>
                  <a:lnTo>
                    <a:pt x="1515579" y="105765"/>
                  </a:lnTo>
                  <a:lnTo>
                    <a:pt x="1516532" y="95059"/>
                  </a:lnTo>
                  <a:lnTo>
                    <a:pt x="1524368" y="7861"/>
                  </a:lnTo>
                  <a:close/>
                </a:path>
                <a:path w="2498090" h="549275">
                  <a:moveTo>
                    <a:pt x="1766900" y="226529"/>
                  </a:moveTo>
                  <a:lnTo>
                    <a:pt x="1749920" y="180492"/>
                  </a:lnTo>
                  <a:lnTo>
                    <a:pt x="1716824" y="154914"/>
                  </a:lnTo>
                  <a:lnTo>
                    <a:pt x="1678813" y="133616"/>
                  </a:lnTo>
                  <a:lnTo>
                    <a:pt x="1667713" y="126403"/>
                  </a:lnTo>
                  <a:lnTo>
                    <a:pt x="1661591" y="120218"/>
                  </a:lnTo>
                  <a:lnTo>
                    <a:pt x="1659001" y="114744"/>
                  </a:lnTo>
                  <a:lnTo>
                    <a:pt x="1658467" y="109664"/>
                  </a:lnTo>
                  <a:lnTo>
                    <a:pt x="1662188" y="97637"/>
                  </a:lnTo>
                  <a:lnTo>
                    <a:pt x="1670710" y="91186"/>
                  </a:lnTo>
                  <a:lnTo>
                    <a:pt x="1680108" y="88582"/>
                  </a:lnTo>
                  <a:lnTo>
                    <a:pt x="1686458" y="88099"/>
                  </a:lnTo>
                  <a:lnTo>
                    <a:pt x="1701292" y="90411"/>
                  </a:lnTo>
                  <a:lnTo>
                    <a:pt x="1713039" y="95504"/>
                  </a:lnTo>
                  <a:lnTo>
                    <a:pt x="1720773" y="100609"/>
                  </a:lnTo>
                  <a:lnTo>
                    <a:pt x="1723605" y="102984"/>
                  </a:lnTo>
                  <a:lnTo>
                    <a:pt x="1732178" y="111442"/>
                  </a:lnTo>
                  <a:lnTo>
                    <a:pt x="1753743" y="88099"/>
                  </a:lnTo>
                  <a:lnTo>
                    <a:pt x="1764245" y="76733"/>
                  </a:lnTo>
                  <a:lnTo>
                    <a:pt x="1757210" y="68808"/>
                  </a:lnTo>
                  <a:lnTo>
                    <a:pt x="1751926" y="63754"/>
                  </a:lnTo>
                  <a:lnTo>
                    <a:pt x="1738045" y="53784"/>
                  </a:lnTo>
                  <a:lnTo>
                    <a:pt x="1716087" y="44030"/>
                  </a:lnTo>
                  <a:lnTo>
                    <a:pt x="1686610" y="39636"/>
                  </a:lnTo>
                  <a:lnTo>
                    <a:pt x="1655597" y="44805"/>
                  </a:lnTo>
                  <a:lnTo>
                    <a:pt x="1631378" y="59270"/>
                  </a:lnTo>
                  <a:lnTo>
                    <a:pt x="1615617" y="81508"/>
                  </a:lnTo>
                  <a:lnTo>
                    <a:pt x="1609991" y="109969"/>
                  </a:lnTo>
                  <a:lnTo>
                    <a:pt x="1612773" y="129895"/>
                  </a:lnTo>
                  <a:lnTo>
                    <a:pt x="1621320" y="147408"/>
                  </a:lnTo>
                  <a:lnTo>
                    <a:pt x="1635963" y="163004"/>
                  </a:lnTo>
                  <a:lnTo>
                    <a:pt x="1657045" y="177152"/>
                  </a:lnTo>
                  <a:lnTo>
                    <a:pt x="1694573" y="197993"/>
                  </a:lnTo>
                  <a:lnTo>
                    <a:pt x="1705533" y="204914"/>
                  </a:lnTo>
                  <a:lnTo>
                    <a:pt x="1712937" y="211658"/>
                  </a:lnTo>
                  <a:lnTo>
                    <a:pt x="1717116" y="218668"/>
                  </a:lnTo>
                  <a:lnTo>
                    <a:pt x="1718424" y="226364"/>
                  </a:lnTo>
                  <a:lnTo>
                    <a:pt x="1714271" y="238252"/>
                  </a:lnTo>
                  <a:lnTo>
                    <a:pt x="1704555" y="244779"/>
                  </a:lnTo>
                  <a:lnTo>
                    <a:pt x="1693354" y="247523"/>
                  </a:lnTo>
                  <a:lnTo>
                    <a:pt x="1684769" y="248081"/>
                  </a:lnTo>
                  <a:lnTo>
                    <a:pt x="1669859" y="246494"/>
                  </a:lnTo>
                  <a:lnTo>
                    <a:pt x="1657273" y="242582"/>
                  </a:lnTo>
                  <a:lnTo>
                    <a:pt x="1647482" y="237617"/>
                  </a:lnTo>
                  <a:lnTo>
                    <a:pt x="1640967" y="232854"/>
                  </a:lnTo>
                  <a:lnTo>
                    <a:pt x="1632419" y="225145"/>
                  </a:lnTo>
                  <a:lnTo>
                    <a:pt x="1599158" y="261048"/>
                  </a:lnTo>
                  <a:lnTo>
                    <a:pt x="1653755" y="292404"/>
                  </a:lnTo>
                  <a:lnTo>
                    <a:pt x="1684159" y="296557"/>
                  </a:lnTo>
                  <a:lnTo>
                    <a:pt x="1713890" y="292379"/>
                  </a:lnTo>
                  <a:lnTo>
                    <a:pt x="1740471" y="279577"/>
                  </a:lnTo>
                  <a:lnTo>
                    <a:pt x="1759572" y="257771"/>
                  </a:lnTo>
                  <a:lnTo>
                    <a:pt x="1761845" y="248081"/>
                  </a:lnTo>
                  <a:lnTo>
                    <a:pt x="1766900" y="226529"/>
                  </a:lnTo>
                  <a:close/>
                </a:path>
                <a:path w="2498090" h="549275">
                  <a:moveTo>
                    <a:pt x="1996478" y="39636"/>
                  </a:moveTo>
                  <a:lnTo>
                    <a:pt x="1851977" y="39636"/>
                  </a:lnTo>
                  <a:lnTo>
                    <a:pt x="1851977" y="296557"/>
                  </a:lnTo>
                  <a:lnTo>
                    <a:pt x="1996478" y="296557"/>
                  </a:lnTo>
                  <a:lnTo>
                    <a:pt x="1996478" y="248081"/>
                  </a:lnTo>
                  <a:lnTo>
                    <a:pt x="1900453" y="248081"/>
                  </a:lnTo>
                  <a:lnTo>
                    <a:pt x="1900453" y="192417"/>
                  </a:lnTo>
                  <a:lnTo>
                    <a:pt x="1971522" y="192417"/>
                  </a:lnTo>
                  <a:lnTo>
                    <a:pt x="1971522" y="143941"/>
                  </a:lnTo>
                  <a:lnTo>
                    <a:pt x="1900453" y="143941"/>
                  </a:lnTo>
                  <a:lnTo>
                    <a:pt x="1900453" y="88112"/>
                  </a:lnTo>
                  <a:lnTo>
                    <a:pt x="1996478" y="88112"/>
                  </a:lnTo>
                  <a:lnTo>
                    <a:pt x="1996478" y="39636"/>
                  </a:lnTo>
                  <a:close/>
                </a:path>
                <a:path w="2498090" h="549275">
                  <a:moveTo>
                    <a:pt x="2226360" y="39636"/>
                  </a:moveTo>
                  <a:lnTo>
                    <a:pt x="2081860" y="39636"/>
                  </a:lnTo>
                  <a:lnTo>
                    <a:pt x="2081860" y="296557"/>
                  </a:lnTo>
                  <a:lnTo>
                    <a:pt x="2226360" y="296557"/>
                  </a:lnTo>
                  <a:lnTo>
                    <a:pt x="2226360" y="248081"/>
                  </a:lnTo>
                  <a:lnTo>
                    <a:pt x="2130336" y="248081"/>
                  </a:lnTo>
                  <a:lnTo>
                    <a:pt x="2130336" y="192417"/>
                  </a:lnTo>
                  <a:lnTo>
                    <a:pt x="2201392" y="192417"/>
                  </a:lnTo>
                  <a:lnTo>
                    <a:pt x="2201392" y="143941"/>
                  </a:lnTo>
                  <a:lnTo>
                    <a:pt x="2130336" y="143941"/>
                  </a:lnTo>
                  <a:lnTo>
                    <a:pt x="2130336" y="88112"/>
                  </a:lnTo>
                  <a:lnTo>
                    <a:pt x="2226360" y="88112"/>
                  </a:lnTo>
                  <a:lnTo>
                    <a:pt x="2226360" y="39636"/>
                  </a:lnTo>
                  <a:close/>
                </a:path>
                <a:path w="2498090" h="549275">
                  <a:moveTo>
                    <a:pt x="2497582" y="296557"/>
                  </a:moveTo>
                  <a:lnTo>
                    <a:pt x="2426398" y="192100"/>
                  </a:lnTo>
                  <a:lnTo>
                    <a:pt x="2399144" y="152107"/>
                  </a:lnTo>
                  <a:lnTo>
                    <a:pt x="2420582" y="124726"/>
                  </a:lnTo>
                  <a:lnTo>
                    <a:pt x="2487218" y="39636"/>
                  </a:lnTo>
                  <a:lnTo>
                    <a:pt x="2426309" y="39636"/>
                  </a:lnTo>
                  <a:lnTo>
                    <a:pt x="2359914" y="124726"/>
                  </a:lnTo>
                  <a:lnTo>
                    <a:pt x="2359914" y="39636"/>
                  </a:lnTo>
                  <a:lnTo>
                    <a:pt x="2311438" y="39636"/>
                  </a:lnTo>
                  <a:lnTo>
                    <a:pt x="2311438" y="296557"/>
                  </a:lnTo>
                  <a:lnTo>
                    <a:pt x="2359914" y="296557"/>
                  </a:lnTo>
                  <a:lnTo>
                    <a:pt x="2359914" y="202209"/>
                  </a:lnTo>
                  <a:lnTo>
                    <a:pt x="2367813" y="192100"/>
                  </a:lnTo>
                  <a:lnTo>
                    <a:pt x="2438997" y="296557"/>
                  </a:lnTo>
                  <a:lnTo>
                    <a:pt x="2497582" y="296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7608633" y="7413700"/>
            <a:ext cx="5075555" cy="161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Perfect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Day</a:t>
            </a:r>
            <a:r>
              <a:rPr sz="1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and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1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are</a:t>
            </a:r>
            <a:r>
              <a:rPr sz="1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registered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trademarks</a:t>
            </a:r>
            <a:r>
              <a:rPr sz="1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1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Caribbean.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©2019</a:t>
            </a:r>
            <a:r>
              <a:rPr sz="1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1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Cruises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Ltd.</a:t>
            </a:r>
            <a:r>
              <a:rPr sz="1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Ships’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registry:</a:t>
            </a:r>
            <a:r>
              <a:rPr sz="150" spc="12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150" spc="114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150" spc="-10" dirty="0">
                <a:solidFill>
                  <a:srgbClr val="FFFFFF"/>
                </a:solidFill>
                <a:latin typeface="Darwin-Light"/>
                <a:cs typeface="Darwin-Light"/>
              </a:rPr>
              <a:t>Bahamas.</a:t>
            </a:r>
            <a:endParaRPr sz="150">
              <a:latin typeface="Darwin-Light"/>
              <a:cs typeface="Darwin-Ligh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58887" y="9258200"/>
            <a:ext cx="11607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24”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36”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427658" y="9258200"/>
            <a:ext cx="11607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Trim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"/>
                <a:cs typeface="Darwin"/>
              </a:rPr>
              <a:t>Size:</a:t>
            </a:r>
            <a:r>
              <a:rPr sz="1000" b="1" spc="1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24”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x</a:t>
            </a:r>
            <a:r>
              <a:rPr sz="1000" spc="1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36”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2338736" y="6184519"/>
            <a:ext cx="2395855" cy="1206500"/>
          </a:xfrm>
          <a:custGeom>
            <a:avLst/>
            <a:gdLst/>
            <a:ahLst/>
            <a:cxnLst/>
            <a:rect l="l" t="t" r="r" b="b"/>
            <a:pathLst>
              <a:path w="2395855" h="1206500">
                <a:moveTo>
                  <a:pt x="2395639" y="0"/>
                </a:moveTo>
                <a:lnTo>
                  <a:pt x="0" y="0"/>
                </a:lnTo>
                <a:lnTo>
                  <a:pt x="0" y="1206499"/>
                </a:lnTo>
                <a:lnTo>
                  <a:pt x="2395639" y="1206499"/>
                </a:lnTo>
                <a:lnTo>
                  <a:pt x="23956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2338736" y="6184519"/>
            <a:ext cx="2395855" cy="1206500"/>
          </a:xfrm>
          <a:prstGeom prst="rect">
            <a:avLst/>
          </a:prstGeom>
          <a:ln w="6350">
            <a:solidFill>
              <a:srgbClr val="636466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imes New Roman"/>
              <a:cs typeface="Times New Roman"/>
            </a:endParaRPr>
          </a:p>
          <a:p>
            <a:pPr marL="561975">
              <a:lnSpc>
                <a:spcPct val="100000"/>
              </a:lnSpc>
            </a:pPr>
            <a:r>
              <a:rPr sz="1000" b="1" spc="45" dirty="0">
                <a:solidFill>
                  <a:srgbClr val="061456"/>
                </a:solidFill>
                <a:latin typeface="Darwin"/>
                <a:cs typeface="Darwin"/>
              </a:rPr>
              <a:t>CAMPAIGN</a:t>
            </a:r>
            <a:r>
              <a:rPr sz="1000" b="1" spc="19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000" b="1" spc="55" dirty="0">
                <a:solidFill>
                  <a:srgbClr val="061456"/>
                </a:solidFill>
                <a:latin typeface="Darwin"/>
                <a:cs typeface="Darwin"/>
              </a:rPr>
              <a:t>HEADLINE</a:t>
            </a:r>
            <a:endParaRPr sz="1000">
              <a:latin typeface="Darwin"/>
              <a:cs typeface="Darwin"/>
            </a:endParaRPr>
          </a:p>
          <a:p>
            <a:pPr marL="273685" marR="260985" indent="69215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When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introducing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campaign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headline,</a:t>
            </a:r>
            <a:r>
              <a:rPr sz="1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1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1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endParaRPr sz="1000">
              <a:latin typeface="Darwin-Light"/>
              <a:cs typeface="Darwin-Light"/>
            </a:endParaRPr>
          </a:p>
          <a:p>
            <a:pPr marL="459740" marR="361315" indent="-86360">
              <a:lnSpc>
                <a:spcPct val="125000"/>
              </a:lnSpc>
            </a:pP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can</a:t>
            </a:r>
            <a:r>
              <a:rPr sz="1000" spc="1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drop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below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as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000" spc="1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sign-</a:t>
            </a:r>
            <a:r>
              <a:rPr sz="1000" spc="-25" dirty="0">
                <a:solidFill>
                  <a:srgbClr val="4D4D4F"/>
                </a:solidFill>
                <a:latin typeface="Darwin-Light"/>
                <a:cs typeface="Darwin-Light"/>
              </a:rPr>
              <a:t>off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above</a:t>
            </a:r>
            <a:r>
              <a:rPr sz="1000" spc="22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0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0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000" spc="-20" dirty="0">
                <a:solidFill>
                  <a:srgbClr val="4D4D4F"/>
                </a:solidFill>
                <a:latin typeface="Darwin-Light"/>
                <a:cs typeface="Darwin-Light"/>
              </a:rPr>
              <a:t>logo.</a:t>
            </a:r>
            <a:endParaRPr sz="1000">
              <a:latin typeface="Darwin-Light"/>
              <a:cs typeface="Darwin-Ligh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531337" y="914398"/>
            <a:ext cx="33381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40" dirty="0">
                <a:solidFill>
                  <a:srgbClr val="061456"/>
                </a:solidFill>
                <a:latin typeface="Arial"/>
                <a:cs typeface="Arial"/>
              </a:rPr>
              <a:t>Up,</a:t>
            </a:r>
            <a:r>
              <a:rPr sz="800" spc="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061456"/>
                </a:solidFill>
                <a:latin typeface="Arial"/>
                <a:cs typeface="Arial"/>
              </a:rPr>
              <a:t>Up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and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Away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75" dirty="0">
                <a:solidFill>
                  <a:srgbClr val="061456"/>
                </a:solidFill>
                <a:latin typeface="Arial"/>
                <a:cs typeface="Arial"/>
              </a:rPr>
              <a:t>—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Perfect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61456"/>
                </a:solidFill>
                <a:latin typeface="Arial"/>
                <a:cs typeface="Arial"/>
              </a:rPr>
              <a:t>Day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at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061456"/>
                </a:solidFill>
                <a:latin typeface="Arial"/>
                <a:cs typeface="Arial"/>
              </a:rPr>
              <a:t>CocoCay,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Bahamas</a:t>
            </a:r>
            <a:r>
              <a:rPr sz="800" spc="2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44879</a:t>
            </a:r>
            <a:endParaRPr sz="8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629340" y="914398"/>
            <a:ext cx="20935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FlowRider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165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Surf</a:t>
            </a:r>
            <a:r>
              <a:rPr sz="800" spc="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Simulator</a:t>
            </a:r>
            <a:r>
              <a:rPr sz="800" spc="25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5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36417</a:t>
            </a:r>
            <a:endParaRPr sz="8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4640675" y="9224771"/>
            <a:ext cx="199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65" dirty="0">
                <a:solidFill>
                  <a:srgbClr val="636466"/>
                </a:solidFill>
                <a:latin typeface="Darwin-Light"/>
                <a:cs typeface="Darwin-Light"/>
              </a:rPr>
              <a:t>66 </a:t>
            </a:r>
            <a:endParaRPr sz="900">
              <a:latin typeface="Darwin-Light"/>
              <a:cs typeface="Darwin-Light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14594172" y="8805164"/>
            <a:ext cx="269240" cy="372745"/>
            <a:chOff x="14594172" y="8805164"/>
            <a:chExt cx="269240" cy="372745"/>
          </a:xfrm>
        </p:grpSpPr>
        <p:sp>
          <p:nvSpPr>
            <p:cNvPr id="70" name="object 70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34" y="319989"/>
            <a:ext cx="14904719" cy="941838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2315" y="657831"/>
            <a:ext cx="19418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AIGN</a:t>
            </a:r>
            <a:r>
              <a:rPr sz="1000" spc="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000" spc="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41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05" dirty="0">
                <a:solidFill>
                  <a:srgbClr val="FFFFFF"/>
                </a:solidFill>
                <a:latin typeface="Darwin-Black"/>
                <a:cs typeface="Darwin-Black"/>
              </a:rPr>
              <a:t>OOH 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47717" y="3647236"/>
            <a:ext cx="6057900" cy="1663700"/>
          </a:xfrm>
          <a:custGeom>
            <a:avLst/>
            <a:gdLst/>
            <a:ahLst/>
            <a:cxnLst/>
            <a:rect l="l" t="t" r="r" b="b"/>
            <a:pathLst>
              <a:path w="6057900" h="1663700">
                <a:moveTo>
                  <a:pt x="6057900" y="0"/>
                </a:moveTo>
                <a:lnTo>
                  <a:pt x="0" y="0"/>
                </a:lnTo>
                <a:lnTo>
                  <a:pt x="0" y="1663700"/>
                </a:lnTo>
                <a:lnTo>
                  <a:pt x="6057900" y="1663700"/>
                </a:lnTo>
                <a:lnTo>
                  <a:pt x="6057900" y="0"/>
                </a:lnTo>
                <a:close/>
              </a:path>
            </a:pathLst>
          </a:custGeom>
          <a:solidFill>
            <a:srgbClr val="000000">
              <a:alpha val="4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798862" y="3586872"/>
            <a:ext cx="5947410" cy="18510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  <a:tabLst>
                <a:tab pos="353695" algn="l"/>
                <a:tab pos="746760" algn="l"/>
                <a:tab pos="1179830" algn="l"/>
                <a:tab pos="1933575" algn="l"/>
                <a:tab pos="2186305" algn="l"/>
                <a:tab pos="2577465" algn="l"/>
                <a:tab pos="3223895" algn="l"/>
                <a:tab pos="3613785" algn="l"/>
                <a:tab pos="3971290" algn="l"/>
                <a:tab pos="4356100" algn="l"/>
                <a:tab pos="4608195" algn="l"/>
                <a:tab pos="4999355" algn="l"/>
              </a:tabLst>
            </a:pP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M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P</a:t>
            </a:r>
            <a:r>
              <a:rPr sz="3050" b="1" spc="345" dirty="0">
                <a:solidFill>
                  <a:srgbClr val="FFFFFF"/>
                </a:solidFill>
                <a:latin typeface="Darwin"/>
                <a:cs typeface="Darwin"/>
              </a:rPr>
              <a:t> </a:t>
            </a:r>
            <a:r>
              <a:rPr sz="3050" b="1" spc="-60" dirty="0">
                <a:solidFill>
                  <a:srgbClr val="FFFFFF"/>
                </a:solidFill>
                <a:latin typeface="Darwin"/>
                <a:cs typeface="Darwin"/>
              </a:rPr>
              <a:t>A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D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G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endParaRPr sz="3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pos="2141855" algn="l"/>
              </a:tabLst>
            </a:pP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O O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H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	S A M P L E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endParaRPr sz="8100">
              <a:latin typeface="Kapra Regular"/>
              <a:cs typeface="Kapra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84835" y="417194"/>
            <a:ext cx="1841500" cy="241300"/>
          </a:xfrm>
          <a:prstGeom prst="rect">
            <a:avLst/>
          </a:prstGeom>
          <a:solidFill>
            <a:srgbClr val="000000">
              <a:alpha val="50999"/>
            </a:srgbClr>
          </a:solidFill>
        </p:spPr>
        <p:txBody>
          <a:bodyPr vert="horz" wrap="square" lIns="0" tIns="4889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8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Falmouth, Jamaica</a:t>
            </a:r>
            <a:r>
              <a:rPr sz="80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38303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5" name="object 15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67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79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26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B523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15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EE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6728" y="657831"/>
            <a:ext cx="396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2315" y="657831"/>
            <a:ext cx="19418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15" dirty="0">
                <a:solidFill>
                  <a:srgbClr val="4D4D4F"/>
                </a:solidFill>
                <a:latin typeface="Arial"/>
                <a:cs typeface="Arial"/>
              </a:rPr>
              <a:t>C</a:t>
            </a:r>
            <a:r>
              <a:rPr sz="1000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AMP</a:t>
            </a:r>
            <a:r>
              <a:rPr sz="1000" spc="-13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AIGN</a:t>
            </a:r>
            <a:r>
              <a:rPr sz="1000" spc="42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DESIGN</a:t>
            </a:r>
            <a:r>
              <a:rPr sz="1000" spc="42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415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spc="105" dirty="0">
                <a:solidFill>
                  <a:srgbClr val="061456"/>
                </a:solidFill>
                <a:latin typeface="Darwin-Black"/>
                <a:cs typeface="Darwin-Black"/>
              </a:rPr>
              <a:t>OOH 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780794" y="1796389"/>
            <a:ext cx="6492875" cy="6373495"/>
            <a:chOff x="7780794" y="1796389"/>
            <a:chExt cx="6492875" cy="6373495"/>
          </a:xfrm>
        </p:grpSpPr>
        <p:sp>
          <p:nvSpPr>
            <p:cNvPr id="12" name="object 12"/>
            <p:cNvSpPr/>
            <p:nvPr/>
          </p:nvSpPr>
          <p:spPr>
            <a:xfrm>
              <a:off x="7780794" y="1796389"/>
              <a:ext cx="3246755" cy="947419"/>
            </a:xfrm>
            <a:custGeom>
              <a:avLst/>
              <a:gdLst/>
              <a:ahLst/>
              <a:cxnLst/>
              <a:rect l="l" t="t" r="r" b="b"/>
              <a:pathLst>
                <a:path w="3246754" h="947419">
                  <a:moveTo>
                    <a:pt x="3246208" y="0"/>
                  </a:moveTo>
                  <a:lnTo>
                    <a:pt x="0" y="0"/>
                  </a:lnTo>
                  <a:lnTo>
                    <a:pt x="0" y="946810"/>
                  </a:lnTo>
                  <a:lnTo>
                    <a:pt x="3246208" y="946810"/>
                  </a:lnTo>
                  <a:lnTo>
                    <a:pt x="3246208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80794" y="2743200"/>
              <a:ext cx="3246755" cy="947419"/>
            </a:xfrm>
            <a:custGeom>
              <a:avLst/>
              <a:gdLst/>
              <a:ahLst/>
              <a:cxnLst/>
              <a:rect l="l" t="t" r="r" b="b"/>
              <a:pathLst>
                <a:path w="3246754" h="947420">
                  <a:moveTo>
                    <a:pt x="3246208" y="0"/>
                  </a:moveTo>
                  <a:lnTo>
                    <a:pt x="0" y="0"/>
                  </a:lnTo>
                  <a:lnTo>
                    <a:pt x="0" y="946810"/>
                  </a:lnTo>
                  <a:lnTo>
                    <a:pt x="3246208" y="946810"/>
                  </a:lnTo>
                  <a:lnTo>
                    <a:pt x="3246208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027003" y="1796389"/>
              <a:ext cx="3246755" cy="947419"/>
            </a:xfrm>
            <a:custGeom>
              <a:avLst/>
              <a:gdLst/>
              <a:ahLst/>
              <a:cxnLst/>
              <a:rect l="l" t="t" r="r" b="b"/>
              <a:pathLst>
                <a:path w="3246755" h="947419">
                  <a:moveTo>
                    <a:pt x="3246208" y="0"/>
                  </a:moveTo>
                  <a:lnTo>
                    <a:pt x="0" y="0"/>
                  </a:lnTo>
                  <a:lnTo>
                    <a:pt x="0" y="946810"/>
                  </a:lnTo>
                  <a:lnTo>
                    <a:pt x="3246208" y="946810"/>
                  </a:lnTo>
                  <a:lnTo>
                    <a:pt x="3246208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27003" y="2743200"/>
              <a:ext cx="3246755" cy="947419"/>
            </a:xfrm>
            <a:custGeom>
              <a:avLst/>
              <a:gdLst/>
              <a:ahLst/>
              <a:cxnLst/>
              <a:rect l="l" t="t" r="r" b="b"/>
              <a:pathLst>
                <a:path w="3246755" h="947420">
                  <a:moveTo>
                    <a:pt x="3246208" y="0"/>
                  </a:moveTo>
                  <a:lnTo>
                    <a:pt x="0" y="0"/>
                  </a:lnTo>
                  <a:lnTo>
                    <a:pt x="0" y="946810"/>
                  </a:lnTo>
                  <a:lnTo>
                    <a:pt x="3246208" y="946810"/>
                  </a:lnTo>
                  <a:lnTo>
                    <a:pt x="3246208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33741" y="1862175"/>
              <a:ext cx="6391020" cy="175491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837598" y="1853192"/>
              <a:ext cx="6379210" cy="1780539"/>
            </a:xfrm>
            <a:custGeom>
              <a:avLst/>
              <a:gdLst/>
              <a:ahLst/>
              <a:cxnLst/>
              <a:rect l="l" t="t" r="r" b="b"/>
              <a:pathLst>
                <a:path w="6379209" h="1780539">
                  <a:moveTo>
                    <a:pt x="0" y="1780006"/>
                  </a:moveTo>
                  <a:lnTo>
                    <a:pt x="6378803" y="1780006"/>
                  </a:lnTo>
                  <a:lnTo>
                    <a:pt x="6378803" y="0"/>
                  </a:lnTo>
                  <a:lnTo>
                    <a:pt x="0" y="0"/>
                  </a:lnTo>
                  <a:lnTo>
                    <a:pt x="0" y="1780006"/>
                  </a:lnTo>
                  <a:close/>
                </a:path>
              </a:pathLst>
            </a:custGeom>
            <a:ln w="3787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5651" y="2055774"/>
              <a:ext cx="3767112" cy="90021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151950" y="2061755"/>
              <a:ext cx="3441700" cy="758825"/>
            </a:xfrm>
            <a:custGeom>
              <a:avLst/>
              <a:gdLst/>
              <a:ahLst/>
              <a:cxnLst/>
              <a:rect l="l" t="t" r="r" b="b"/>
              <a:pathLst>
                <a:path w="3441700" h="758825">
                  <a:moveTo>
                    <a:pt x="75501" y="646938"/>
                  </a:moveTo>
                  <a:lnTo>
                    <a:pt x="0" y="646938"/>
                  </a:lnTo>
                  <a:lnTo>
                    <a:pt x="0" y="662178"/>
                  </a:lnTo>
                  <a:lnTo>
                    <a:pt x="29375" y="662178"/>
                  </a:lnTo>
                  <a:lnTo>
                    <a:pt x="29375" y="758698"/>
                  </a:lnTo>
                  <a:lnTo>
                    <a:pt x="46126" y="758698"/>
                  </a:lnTo>
                  <a:lnTo>
                    <a:pt x="46126" y="662178"/>
                  </a:lnTo>
                  <a:lnTo>
                    <a:pt x="75501" y="662178"/>
                  </a:lnTo>
                  <a:lnTo>
                    <a:pt x="75501" y="646938"/>
                  </a:lnTo>
                  <a:close/>
                </a:path>
                <a:path w="3441700" h="758825">
                  <a:moveTo>
                    <a:pt x="535635" y="54610"/>
                  </a:moveTo>
                  <a:lnTo>
                    <a:pt x="433666" y="54610"/>
                  </a:lnTo>
                  <a:lnTo>
                    <a:pt x="390080" y="63436"/>
                  </a:lnTo>
                  <a:lnTo>
                    <a:pt x="354444" y="87477"/>
                  </a:lnTo>
                  <a:lnTo>
                    <a:pt x="330390" y="123113"/>
                  </a:lnTo>
                  <a:lnTo>
                    <a:pt x="321564" y="166712"/>
                  </a:lnTo>
                  <a:lnTo>
                    <a:pt x="321564" y="296481"/>
                  </a:lnTo>
                  <a:lnTo>
                    <a:pt x="330390" y="340067"/>
                  </a:lnTo>
                  <a:lnTo>
                    <a:pt x="354444" y="375716"/>
                  </a:lnTo>
                  <a:lnTo>
                    <a:pt x="390080" y="399757"/>
                  </a:lnTo>
                  <a:lnTo>
                    <a:pt x="433666" y="408584"/>
                  </a:lnTo>
                  <a:lnTo>
                    <a:pt x="535635" y="408584"/>
                  </a:lnTo>
                  <a:lnTo>
                    <a:pt x="535635" y="341795"/>
                  </a:lnTo>
                  <a:lnTo>
                    <a:pt x="433666" y="341795"/>
                  </a:lnTo>
                  <a:lnTo>
                    <a:pt x="416052" y="338226"/>
                  </a:lnTo>
                  <a:lnTo>
                    <a:pt x="401650" y="328510"/>
                  </a:lnTo>
                  <a:lnTo>
                    <a:pt x="391922" y="314096"/>
                  </a:lnTo>
                  <a:lnTo>
                    <a:pt x="388353" y="296481"/>
                  </a:lnTo>
                  <a:lnTo>
                    <a:pt x="388353" y="166712"/>
                  </a:lnTo>
                  <a:lnTo>
                    <a:pt x="391922" y="149098"/>
                  </a:lnTo>
                  <a:lnTo>
                    <a:pt x="401650" y="134683"/>
                  </a:lnTo>
                  <a:lnTo>
                    <a:pt x="416052" y="124955"/>
                  </a:lnTo>
                  <a:lnTo>
                    <a:pt x="433666" y="121386"/>
                  </a:lnTo>
                  <a:lnTo>
                    <a:pt x="535635" y="121386"/>
                  </a:lnTo>
                  <a:lnTo>
                    <a:pt x="535635" y="54610"/>
                  </a:lnTo>
                  <a:close/>
                </a:path>
                <a:path w="3441700" h="758825">
                  <a:moveTo>
                    <a:pt x="890193" y="166712"/>
                  </a:moveTo>
                  <a:lnTo>
                    <a:pt x="881367" y="123113"/>
                  </a:lnTo>
                  <a:lnTo>
                    <a:pt x="880211" y="121399"/>
                  </a:lnTo>
                  <a:lnTo>
                    <a:pt x="857326" y="87477"/>
                  </a:lnTo>
                  <a:lnTo>
                    <a:pt x="823404" y="64604"/>
                  </a:lnTo>
                  <a:lnTo>
                    <a:pt x="823404" y="166712"/>
                  </a:lnTo>
                  <a:lnTo>
                    <a:pt x="823404" y="296481"/>
                  </a:lnTo>
                  <a:lnTo>
                    <a:pt x="819835" y="314096"/>
                  </a:lnTo>
                  <a:lnTo>
                    <a:pt x="810120" y="328510"/>
                  </a:lnTo>
                  <a:lnTo>
                    <a:pt x="795718" y="338226"/>
                  </a:lnTo>
                  <a:lnTo>
                    <a:pt x="778090" y="341795"/>
                  </a:lnTo>
                  <a:lnTo>
                    <a:pt x="766267" y="341795"/>
                  </a:lnTo>
                  <a:lnTo>
                    <a:pt x="748652" y="338226"/>
                  </a:lnTo>
                  <a:lnTo>
                    <a:pt x="734250" y="328510"/>
                  </a:lnTo>
                  <a:lnTo>
                    <a:pt x="724522" y="314096"/>
                  </a:lnTo>
                  <a:lnTo>
                    <a:pt x="720953" y="296481"/>
                  </a:lnTo>
                  <a:lnTo>
                    <a:pt x="720953" y="166712"/>
                  </a:lnTo>
                  <a:lnTo>
                    <a:pt x="724522" y="149098"/>
                  </a:lnTo>
                  <a:lnTo>
                    <a:pt x="734250" y="134683"/>
                  </a:lnTo>
                  <a:lnTo>
                    <a:pt x="748652" y="124968"/>
                  </a:lnTo>
                  <a:lnTo>
                    <a:pt x="766267" y="121399"/>
                  </a:lnTo>
                  <a:lnTo>
                    <a:pt x="778090" y="121399"/>
                  </a:lnTo>
                  <a:lnTo>
                    <a:pt x="795718" y="124968"/>
                  </a:lnTo>
                  <a:lnTo>
                    <a:pt x="810120" y="134683"/>
                  </a:lnTo>
                  <a:lnTo>
                    <a:pt x="819835" y="149098"/>
                  </a:lnTo>
                  <a:lnTo>
                    <a:pt x="823404" y="166712"/>
                  </a:lnTo>
                  <a:lnTo>
                    <a:pt x="823404" y="64604"/>
                  </a:lnTo>
                  <a:lnTo>
                    <a:pt x="821690" y="63436"/>
                  </a:lnTo>
                  <a:lnTo>
                    <a:pt x="778090" y="54610"/>
                  </a:lnTo>
                  <a:lnTo>
                    <a:pt x="766267" y="54610"/>
                  </a:lnTo>
                  <a:lnTo>
                    <a:pt x="722680" y="63436"/>
                  </a:lnTo>
                  <a:lnTo>
                    <a:pt x="687044" y="87477"/>
                  </a:lnTo>
                  <a:lnTo>
                    <a:pt x="662990" y="123113"/>
                  </a:lnTo>
                  <a:lnTo>
                    <a:pt x="654164" y="166712"/>
                  </a:lnTo>
                  <a:lnTo>
                    <a:pt x="654164" y="296481"/>
                  </a:lnTo>
                  <a:lnTo>
                    <a:pt x="662990" y="340080"/>
                  </a:lnTo>
                  <a:lnTo>
                    <a:pt x="687044" y="375716"/>
                  </a:lnTo>
                  <a:lnTo>
                    <a:pt x="722680" y="399757"/>
                  </a:lnTo>
                  <a:lnTo>
                    <a:pt x="766267" y="408584"/>
                  </a:lnTo>
                  <a:lnTo>
                    <a:pt x="778090" y="408584"/>
                  </a:lnTo>
                  <a:lnTo>
                    <a:pt x="821690" y="399757"/>
                  </a:lnTo>
                  <a:lnTo>
                    <a:pt x="857326" y="375716"/>
                  </a:lnTo>
                  <a:lnTo>
                    <a:pt x="880211" y="341795"/>
                  </a:lnTo>
                  <a:lnTo>
                    <a:pt x="890193" y="296481"/>
                  </a:lnTo>
                  <a:lnTo>
                    <a:pt x="890193" y="166712"/>
                  </a:lnTo>
                  <a:close/>
                </a:path>
                <a:path w="3441700" h="758825">
                  <a:moveTo>
                    <a:pt x="1254417" y="54610"/>
                  </a:moveTo>
                  <a:lnTo>
                    <a:pt x="1211732" y="54610"/>
                  </a:lnTo>
                  <a:lnTo>
                    <a:pt x="1187564" y="54610"/>
                  </a:lnTo>
                  <a:lnTo>
                    <a:pt x="1130909" y="165011"/>
                  </a:lnTo>
                  <a:lnTo>
                    <a:pt x="1074280" y="54610"/>
                  </a:lnTo>
                  <a:lnTo>
                    <a:pt x="1007414" y="54610"/>
                  </a:lnTo>
                  <a:lnTo>
                    <a:pt x="1007414" y="408584"/>
                  </a:lnTo>
                  <a:lnTo>
                    <a:pt x="1074216" y="408584"/>
                  </a:lnTo>
                  <a:lnTo>
                    <a:pt x="1074216" y="196405"/>
                  </a:lnTo>
                  <a:lnTo>
                    <a:pt x="1103350" y="253288"/>
                  </a:lnTo>
                  <a:lnTo>
                    <a:pt x="1158481" y="253288"/>
                  </a:lnTo>
                  <a:lnTo>
                    <a:pt x="1187627" y="196405"/>
                  </a:lnTo>
                  <a:lnTo>
                    <a:pt x="1187627" y="408584"/>
                  </a:lnTo>
                  <a:lnTo>
                    <a:pt x="1254417" y="408584"/>
                  </a:lnTo>
                  <a:lnTo>
                    <a:pt x="1254417" y="54610"/>
                  </a:lnTo>
                  <a:close/>
                </a:path>
                <a:path w="3441700" h="758825">
                  <a:moveTo>
                    <a:pt x="1570736" y="54254"/>
                  </a:moveTo>
                  <a:lnTo>
                    <a:pt x="1371638" y="54254"/>
                  </a:lnTo>
                  <a:lnTo>
                    <a:pt x="1371638" y="121564"/>
                  </a:lnTo>
                  <a:lnTo>
                    <a:pt x="1371638" y="197764"/>
                  </a:lnTo>
                  <a:lnTo>
                    <a:pt x="1371638" y="265074"/>
                  </a:lnTo>
                  <a:lnTo>
                    <a:pt x="1371638" y="341274"/>
                  </a:lnTo>
                  <a:lnTo>
                    <a:pt x="1371638" y="408584"/>
                  </a:lnTo>
                  <a:lnTo>
                    <a:pt x="1570736" y="408584"/>
                  </a:lnTo>
                  <a:lnTo>
                    <a:pt x="1570736" y="341274"/>
                  </a:lnTo>
                  <a:lnTo>
                    <a:pt x="1438427" y="341274"/>
                  </a:lnTo>
                  <a:lnTo>
                    <a:pt x="1438427" y="265074"/>
                  </a:lnTo>
                  <a:lnTo>
                    <a:pt x="1536331" y="265074"/>
                  </a:lnTo>
                  <a:lnTo>
                    <a:pt x="1536331" y="197764"/>
                  </a:lnTo>
                  <a:lnTo>
                    <a:pt x="1438427" y="197764"/>
                  </a:lnTo>
                  <a:lnTo>
                    <a:pt x="1438427" y="121564"/>
                  </a:lnTo>
                  <a:lnTo>
                    <a:pt x="1570736" y="121564"/>
                  </a:lnTo>
                  <a:lnTo>
                    <a:pt x="1570736" y="54254"/>
                  </a:lnTo>
                  <a:close/>
                </a:path>
                <a:path w="3441700" h="758825">
                  <a:moveTo>
                    <a:pt x="2085174" y="179349"/>
                  </a:moveTo>
                  <a:lnTo>
                    <a:pt x="1703057" y="179349"/>
                  </a:lnTo>
                  <a:lnTo>
                    <a:pt x="1706956" y="225196"/>
                  </a:lnTo>
                  <a:lnTo>
                    <a:pt x="1850618" y="225564"/>
                  </a:lnTo>
                  <a:lnTo>
                    <a:pt x="1850580" y="381266"/>
                  </a:lnTo>
                  <a:lnTo>
                    <a:pt x="1780603" y="380949"/>
                  </a:lnTo>
                  <a:lnTo>
                    <a:pt x="1751901" y="353758"/>
                  </a:lnTo>
                  <a:lnTo>
                    <a:pt x="1756486" y="342950"/>
                  </a:lnTo>
                  <a:lnTo>
                    <a:pt x="1763864" y="333870"/>
                  </a:lnTo>
                  <a:lnTo>
                    <a:pt x="1772983" y="326250"/>
                  </a:lnTo>
                  <a:lnTo>
                    <a:pt x="1782775" y="319862"/>
                  </a:lnTo>
                  <a:lnTo>
                    <a:pt x="1773415" y="314096"/>
                  </a:lnTo>
                  <a:lnTo>
                    <a:pt x="1709737" y="269290"/>
                  </a:lnTo>
                  <a:lnTo>
                    <a:pt x="1726984" y="407962"/>
                  </a:lnTo>
                  <a:lnTo>
                    <a:pt x="1892769" y="470789"/>
                  </a:lnTo>
                  <a:lnTo>
                    <a:pt x="1895424" y="470789"/>
                  </a:lnTo>
                  <a:lnTo>
                    <a:pt x="2061235" y="407974"/>
                  </a:lnTo>
                  <a:lnTo>
                    <a:pt x="2078469" y="269214"/>
                  </a:lnTo>
                  <a:lnTo>
                    <a:pt x="2014778" y="314071"/>
                  </a:lnTo>
                  <a:lnTo>
                    <a:pt x="2005418" y="319836"/>
                  </a:lnTo>
                  <a:lnTo>
                    <a:pt x="2036292" y="353783"/>
                  </a:lnTo>
                  <a:lnTo>
                    <a:pt x="2007590" y="381038"/>
                  </a:lnTo>
                  <a:lnTo>
                    <a:pt x="1937639" y="381482"/>
                  </a:lnTo>
                  <a:lnTo>
                    <a:pt x="1937600" y="225971"/>
                  </a:lnTo>
                  <a:lnTo>
                    <a:pt x="2081250" y="225196"/>
                  </a:lnTo>
                  <a:lnTo>
                    <a:pt x="2085174" y="179349"/>
                  </a:lnTo>
                  <a:close/>
                </a:path>
                <a:path w="3441700" h="758825">
                  <a:moveTo>
                    <a:pt x="2100262" y="10807"/>
                  </a:moveTo>
                  <a:lnTo>
                    <a:pt x="2080780" y="24574"/>
                  </a:lnTo>
                  <a:lnTo>
                    <a:pt x="2042248" y="53111"/>
                  </a:lnTo>
                  <a:lnTo>
                    <a:pt x="2020658" y="67779"/>
                  </a:lnTo>
                  <a:lnTo>
                    <a:pt x="2020658" y="69964"/>
                  </a:lnTo>
                  <a:lnTo>
                    <a:pt x="2048675" y="100101"/>
                  </a:lnTo>
                  <a:lnTo>
                    <a:pt x="2003259" y="130987"/>
                  </a:lnTo>
                  <a:lnTo>
                    <a:pt x="1936292" y="101257"/>
                  </a:lnTo>
                  <a:lnTo>
                    <a:pt x="1936292" y="99682"/>
                  </a:lnTo>
                  <a:lnTo>
                    <a:pt x="1962315" y="66852"/>
                  </a:lnTo>
                  <a:lnTo>
                    <a:pt x="1945830" y="50292"/>
                  </a:lnTo>
                  <a:lnTo>
                    <a:pt x="1911731" y="17030"/>
                  </a:lnTo>
                  <a:lnTo>
                    <a:pt x="1894865" y="0"/>
                  </a:lnTo>
                  <a:lnTo>
                    <a:pt x="1893341" y="0"/>
                  </a:lnTo>
                  <a:lnTo>
                    <a:pt x="1876475" y="17030"/>
                  </a:lnTo>
                  <a:lnTo>
                    <a:pt x="1842376" y="50292"/>
                  </a:lnTo>
                  <a:lnTo>
                    <a:pt x="1825904" y="66852"/>
                  </a:lnTo>
                  <a:lnTo>
                    <a:pt x="1851926" y="99682"/>
                  </a:lnTo>
                  <a:lnTo>
                    <a:pt x="1851926" y="101257"/>
                  </a:lnTo>
                  <a:lnTo>
                    <a:pt x="1784477" y="130987"/>
                  </a:lnTo>
                  <a:lnTo>
                    <a:pt x="1740014" y="100101"/>
                  </a:lnTo>
                  <a:lnTo>
                    <a:pt x="1767560" y="69964"/>
                  </a:lnTo>
                  <a:lnTo>
                    <a:pt x="1767560" y="67779"/>
                  </a:lnTo>
                  <a:lnTo>
                    <a:pt x="1745970" y="53111"/>
                  </a:lnTo>
                  <a:lnTo>
                    <a:pt x="1707451" y="24574"/>
                  </a:lnTo>
                  <a:lnTo>
                    <a:pt x="1687969" y="10807"/>
                  </a:lnTo>
                  <a:lnTo>
                    <a:pt x="1700072" y="145719"/>
                  </a:lnTo>
                  <a:lnTo>
                    <a:pt x="2088159" y="145719"/>
                  </a:lnTo>
                  <a:lnTo>
                    <a:pt x="2100262" y="10807"/>
                  </a:lnTo>
                  <a:close/>
                </a:path>
                <a:path w="3441700" h="758825">
                  <a:moveTo>
                    <a:pt x="2434425" y="312102"/>
                  </a:moveTo>
                  <a:lnTo>
                    <a:pt x="2411018" y="248678"/>
                  </a:lnTo>
                  <a:lnTo>
                    <a:pt x="2365425" y="213448"/>
                  </a:lnTo>
                  <a:lnTo>
                    <a:pt x="2313051" y="184099"/>
                  </a:lnTo>
                  <a:lnTo>
                    <a:pt x="2297760" y="174142"/>
                  </a:lnTo>
                  <a:lnTo>
                    <a:pt x="2289327" y="165633"/>
                  </a:lnTo>
                  <a:lnTo>
                    <a:pt x="2285758" y="158102"/>
                  </a:lnTo>
                  <a:lnTo>
                    <a:pt x="2285022" y="151104"/>
                  </a:lnTo>
                  <a:lnTo>
                    <a:pt x="2290140" y="134531"/>
                  </a:lnTo>
                  <a:lnTo>
                    <a:pt x="2301900" y="125641"/>
                  </a:lnTo>
                  <a:lnTo>
                    <a:pt x="2314854" y="122059"/>
                  </a:lnTo>
                  <a:lnTo>
                    <a:pt x="2323592" y="121399"/>
                  </a:lnTo>
                  <a:lnTo>
                    <a:pt x="2344039" y="124574"/>
                  </a:lnTo>
                  <a:lnTo>
                    <a:pt x="2360206" y="131584"/>
                  </a:lnTo>
                  <a:lnTo>
                    <a:pt x="2370861" y="138620"/>
                  </a:lnTo>
                  <a:lnTo>
                    <a:pt x="2374773" y="141897"/>
                  </a:lnTo>
                  <a:lnTo>
                    <a:pt x="2386596" y="153543"/>
                  </a:lnTo>
                  <a:lnTo>
                    <a:pt x="2430780" y="105714"/>
                  </a:lnTo>
                  <a:lnTo>
                    <a:pt x="2394661" y="74091"/>
                  </a:lnTo>
                  <a:lnTo>
                    <a:pt x="2323808" y="54610"/>
                  </a:lnTo>
                  <a:lnTo>
                    <a:pt x="2281085" y="61722"/>
                  </a:lnTo>
                  <a:lnTo>
                    <a:pt x="2247709" y="81661"/>
                  </a:lnTo>
                  <a:lnTo>
                    <a:pt x="2225992" y="112306"/>
                  </a:lnTo>
                  <a:lnTo>
                    <a:pt x="2218232" y="151523"/>
                  </a:lnTo>
                  <a:lnTo>
                    <a:pt x="2222055" y="178955"/>
                  </a:lnTo>
                  <a:lnTo>
                    <a:pt x="2233841" y="203098"/>
                  </a:lnTo>
                  <a:lnTo>
                    <a:pt x="2254034" y="224599"/>
                  </a:lnTo>
                  <a:lnTo>
                    <a:pt x="2283079" y="244094"/>
                  </a:lnTo>
                  <a:lnTo>
                    <a:pt x="2334780" y="272783"/>
                  </a:lnTo>
                  <a:lnTo>
                    <a:pt x="2349893" y="282308"/>
                  </a:lnTo>
                  <a:lnTo>
                    <a:pt x="2360079" y="291617"/>
                  </a:lnTo>
                  <a:lnTo>
                    <a:pt x="2365845" y="301294"/>
                  </a:lnTo>
                  <a:lnTo>
                    <a:pt x="2367648" y="311899"/>
                  </a:lnTo>
                  <a:lnTo>
                    <a:pt x="2361933" y="328269"/>
                  </a:lnTo>
                  <a:lnTo>
                    <a:pt x="2348547" y="337261"/>
                  </a:lnTo>
                  <a:lnTo>
                    <a:pt x="2333104" y="341033"/>
                  </a:lnTo>
                  <a:lnTo>
                    <a:pt x="2321268" y="341807"/>
                  </a:lnTo>
                  <a:lnTo>
                    <a:pt x="2300719" y="339623"/>
                  </a:lnTo>
                  <a:lnTo>
                    <a:pt x="2283383" y="334238"/>
                  </a:lnTo>
                  <a:lnTo>
                    <a:pt x="2269896" y="327393"/>
                  </a:lnTo>
                  <a:lnTo>
                    <a:pt x="2260917" y="320827"/>
                  </a:lnTo>
                  <a:lnTo>
                    <a:pt x="2249132" y="310210"/>
                  </a:lnTo>
                  <a:lnTo>
                    <a:pt x="2203310" y="359676"/>
                  </a:lnTo>
                  <a:lnTo>
                    <a:pt x="2245791" y="390169"/>
                  </a:lnTo>
                  <a:lnTo>
                    <a:pt x="2320429" y="408597"/>
                  </a:lnTo>
                  <a:lnTo>
                    <a:pt x="2361400" y="402844"/>
                  </a:lnTo>
                  <a:lnTo>
                    <a:pt x="2398014" y="385203"/>
                  </a:lnTo>
                  <a:lnTo>
                    <a:pt x="2424328" y="355142"/>
                  </a:lnTo>
                  <a:lnTo>
                    <a:pt x="2434425" y="312102"/>
                  </a:lnTo>
                  <a:close/>
                </a:path>
                <a:path w="3441700" h="758825">
                  <a:moveTo>
                    <a:pt x="2750743" y="54254"/>
                  </a:moveTo>
                  <a:lnTo>
                    <a:pt x="2551646" y="54254"/>
                  </a:lnTo>
                  <a:lnTo>
                    <a:pt x="2551646" y="121564"/>
                  </a:lnTo>
                  <a:lnTo>
                    <a:pt x="2551646" y="197764"/>
                  </a:lnTo>
                  <a:lnTo>
                    <a:pt x="2551646" y="265074"/>
                  </a:lnTo>
                  <a:lnTo>
                    <a:pt x="2551646" y="341274"/>
                  </a:lnTo>
                  <a:lnTo>
                    <a:pt x="2551646" y="408584"/>
                  </a:lnTo>
                  <a:lnTo>
                    <a:pt x="2750743" y="408584"/>
                  </a:lnTo>
                  <a:lnTo>
                    <a:pt x="2750743" y="341274"/>
                  </a:lnTo>
                  <a:lnTo>
                    <a:pt x="2618435" y="341274"/>
                  </a:lnTo>
                  <a:lnTo>
                    <a:pt x="2618435" y="265074"/>
                  </a:lnTo>
                  <a:lnTo>
                    <a:pt x="2716339" y="265074"/>
                  </a:lnTo>
                  <a:lnTo>
                    <a:pt x="2716339" y="197764"/>
                  </a:lnTo>
                  <a:lnTo>
                    <a:pt x="2618435" y="197764"/>
                  </a:lnTo>
                  <a:lnTo>
                    <a:pt x="2618435" y="121564"/>
                  </a:lnTo>
                  <a:lnTo>
                    <a:pt x="2750743" y="121564"/>
                  </a:lnTo>
                  <a:lnTo>
                    <a:pt x="2750743" y="54254"/>
                  </a:lnTo>
                  <a:close/>
                </a:path>
                <a:path w="3441700" h="758825">
                  <a:moveTo>
                    <a:pt x="3067456" y="54254"/>
                  </a:moveTo>
                  <a:lnTo>
                    <a:pt x="2868371" y="54254"/>
                  </a:lnTo>
                  <a:lnTo>
                    <a:pt x="2868371" y="121564"/>
                  </a:lnTo>
                  <a:lnTo>
                    <a:pt x="2868371" y="197764"/>
                  </a:lnTo>
                  <a:lnTo>
                    <a:pt x="2868371" y="265074"/>
                  </a:lnTo>
                  <a:lnTo>
                    <a:pt x="2868371" y="341274"/>
                  </a:lnTo>
                  <a:lnTo>
                    <a:pt x="2868371" y="408584"/>
                  </a:lnTo>
                  <a:lnTo>
                    <a:pt x="3067456" y="408584"/>
                  </a:lnTo>
                  <a:lnTo>
                    <a:pt x="3067456" y="341274"/>
                  </a:lnTo>
                  <a:lnTo>
                    <a:pt x="2935160" y="341274"/>
                  </a:lnTo>
                  <a:lnTo>
                    <a:pt x="2935160" y="265074"/>
                  </a:lnTo>
                  <a:lnTo>
                    <a:pt x="3033064" y="265074"/>
                  </a:lnTo>
                  <a:lnTo>
                    <a:pt x="3033064" y="197764"/>
                  </a:lnTo>
                  <a:lnTo>
                    <a:pt x="2935160" y="197764"/>
                  </a:lnTo>
                  <a:lnTo>
                    <a:pt x="2935160" y="121564"/>
                  </a:lnTo>
                  <a:lnTo>
                    <a:pt x="3067456" y="121564"/>
                  </a:lnTo>
                  <a:lnTo>
                    <a:pt x="3067456" y="54254"/>
                  </a:lnTo>
                  <a:close/>
                </a:path>
                <a:path w="3441700" h="758825">
                  <a:moveTo>
                    <a:pt x="3441166" y="408584"/>
                  </a:moveTo>
                  <a:lnTo>
                    <a:pt x="3305530" y="209575"/>
                  </a:lnTo>
                  <a:lnTo>
                    <a:pt x="3426891" y="54610"/>
                  </a:lnTo>
                  <a:lnTo>
                    <a:pt x="3342944" y="54610"/>
                  </a:lnTo>
                  <a:lnTo>
                    <a:pt x="3251479" y="171843"/>
                  </a:lnTo>
                  <a:lnTo>
                    <a:pt x="3251479" y="54610"/>
                  </a:lnTo>
                  <a:lnTo>
                    <a:pt x="3184690" y="54610"/>
                  </a:lnTo>
                  <a:lnTo>
                    <a:pt x="3184690" y="408584"/>
                  </a:lnTo>
                  <a:lnTo>
                    <a:pt x="3251479" y="408584"/>
                  </a:lnTo>
                  <a:lnTo>
                    <a:pt x="3251479" y="278612"/>
                  </a:lnTo>
                  <a:lnTo>
                    <a:pt x="3262363" y="264668"/>
                  </a:lnTo>
                  <a:lnTo>
                    <a:pt x="3360445" y="408584"/>
                  </a:lnTo>
                  <a:lnTo>
                    <a:pt x="3441166" y="408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5758" y="2708912"/>
              <a:ext cx="74866" cy="11174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60261" y="2706676"/>
              <a:ext cx="68478" cy="1162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87208" y="2708920"/>
              <a:ext cx="65138" cy="11174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59060" y="2708909"/>
              <a:ext cx="92582" cy="1117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89287" y="2708915"/>
              <a:ext cx="81572" cy="11333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808205" y="2708909"/>
              <a:ext cx="17145" cy="111760"/>
            </a:xfrm>
            <a:custGeom>
              <a:avLst/>
              <a:gdLst/>
              <a:ahLst/>
              <a:cxnLst/>
              <a:rect l="l" t="t" r="r" b="b"/>
              <a:pathLst>
                <a:path w="17145" h="111760">
                  <a:moveTo>
                    <a:pt x="16598" y="0"/>
                  </a:moveTo>
                  <a:lnTo>
                    <a:pt x="0" y="0"/>
                  </a:lnTo>
                  <a:lnTo>
                    <a:pt x="0" y="111747"/>
                  </a:lnTo>
                  <a:lnTo>
                    <a:pt x="16598" y="111747"/>
                  </a:lnTo>
                  <a:lnTo>
                    <a:pt x="165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71413" y="2708911"/>
              <a:ext cx="74853" cy="11174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89988" y="2708911"/>
              <a:ext cx="74866" cy="1117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08575" y="2708920"/>
              <a:ext cx="65138" cy="11174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06880" y="2708909"/>
              <a:ext cx="92595" cy="1117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837124" y="2708911"/>
              <a:ext cx="77571" cy="11174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938661" y="2634485"/>
              <a:ext cx="340995" cy="309245"/>
            </a:xfrm>
            <a:custGeom>
              <a:avLst/>
              <a:gdLst/>
              <a:ahLst/>
              <a:cxnLst/>
              <a:rect l="l" t="t" r="r" b="b"/>
              <a:pathLst>
                <a:path w="340995" h="309244">
                  <a:moveTo>
                    <a:pt x="158506" y="123621"/>
                  </a:moveTo>
                  <a:lnTo>
                    <a:pt x="131483" y="123621"/>
                  </a:lnTo>
                  <a:lnTo>
                    <a:pt x="136690" y="136702"/>
                  </a:lnTo>
                  <a:lnTo>
                    <a:pt x="163229" y="195410"/>
                  </a:lnTo>
                  <a:lnTo>
                    <a:pt x="190017" y="240372"/>
                  </a:lnTo>
                  <a:lnTo>
                    <a:pt x="233408" y="288067"/>
                  </a:lnTo>
                  <a:lnTo>
                    <a:pt x="291020" y="309054"/>
                  </a:lnTo>
                  <a:lnTo>
                    <a:pt x="312511" y="305969"/>
                  </a:lnTo>
                  <a:lnTo>
                    <a:pt x="327418" y="298259"/>
                  </a:lnTo>
                  <a:lnTo>
                    <a:pt x="289102" y="298259"/>
                  </a:lnTo>
                  <a:lnTo>
                    <a:pt x="273837" y="295626"/>
                  </a:lnTo>
                  <a:lnTo>
                    <a:pt x="239384" y="270243"/>
                  </a:lnTo>
                  <a:lnTo>
                    <a:pt x="202268" y="218225"/>
                  </a:lnTo>
                  <a:lnTo>
                    <a:pt x="170592" y="154394"/>
                  </a:lnTo>
                  <a:lnTo>
                    <a:pt x="159600" y="126898"/>
                  </a:lnTo>
                  <a:lnTo>
                    <a:pt x="158506" y="123621"/>
                  </a:lnTo>
                  <a:close/>
                </a:path>
                <a:path w="340995" h="309244">
                  <a:moveTo>
                    <a:pt x="335534" y="257708"/>
                  </a:moveTo>
                  <a:lnTo>
                    <a:pt x="319506" y="257708"/>
                  </a:lnTo>
                  <a:lnTo>
                    <a:pt x="315595" y="265239"/>
                  </a:lnTo>
                  <a:lnTo>
                    <a:pt x="316572" y="271754"/>
                  </a:lnTo>
                  <a:lnTo>
                    <a:pt x="317220" y="275691"/>
                  </a:lnTo>
                  <a:lnTo>
                    <a:pt x="316242" y="284518"/>
                  </a:lnTo>
                  <a:lnTo>
                    <a:pt x="307416" y="294678"/>
                  </a:lnTo>
                  <a:lnTo>
                    <a:pt x="299885" y="298259"/>
                  </a:lnTo>
                  <a:lnTo>
                    <a:pt x="327418" y="298259"/>
                  </a:lnTo>
                  <a:lnTo>
                    <a:pt x="328072" y="297921"/>
                  </a:lnTo>
                  <a:lnTo>
                    <a:pt x="337566" y="286689"/>
                  </a:lnTo>
                  <a:lnTo>
                    <a:pt x="340779" y="274053"/>
                  </a:lnTo>
                  <a:lnTo>
                    <a:pt x="340779" y="265887"/>
                  </a:lnTo>
                  <a:lnTo>
                    <a:pt x="335534" y="257708"/>
                  </a:lnTo>
                  <a:close/>
                </a:path>
                <a:path w="340995" h="309244">
                  <a:moveTo>
                    <a:pt x="196007" y="11455"/>
                  </a:moveTo>
                  <a:lnTo>
                    <a:pt x="123304" y="11455"/>
                  </a:lnTo>
                  <a:lnTo>
                    <a:pt x="123621" y="13398"/>
                  </a:lnTo>
                  <a:lnTo>
                    <a:pt x="122313" y="17653"/>
                  </a:lnTo>
                  <a:lnTo>
                    <a:pt x="68021" y="179870"/>
                  </a:lnTo>
                  <a:lnTo>
                    <a:pt x="39255" y="212572"/>
                  </a:lnTo>
                  <a:lnTo>
                    <a:pt x="30086" y="213880"/>
                  </a:lnTo>
                  <a:lnTo>
                    <a:pt x="27787" y="215849"/>
                  </a:lnTo>
                  <a:lnTo>
                    <a:pt x="27470" y="220433"/>
                  </a:lnTo>
                  <a:lnTo>
                    <a:pt x="30086" y="222059"/>
                  </a:lnTo>
                  <a:lnTo>
                    <a:pt x="39411" y="221633"/>
                  </a:lnTo>
                  <a:lnTo>
                    <a:pt x="48487" y="221327"/>
                  </a:lnTo>
                  <a:lnTo>
                    <a:pt x="57684" y="221143"/>
                  </a:lnTo>
                  <a:lnTo>
                    <a:pt x="110281" y="221081"/>
                  </a:lnTo>
                  <a:lnTo>
                    <a:pt x="110858" y="220751"/>
                  </a:lnTo>
                  <a:lnTo>
                    <a:pt x="112179" y="216154"/>
                  </a:lnTo>
                  <a:lnTo>
                    <a:pt x="110210" y="213880"/>
                  </a:lnTo>
                  <a:lnTo>
                    <a:pt x="100393" y="212572"/>
                  </a:lnTo>
                  <a:lnTo>
                    <a:pt x="90800" y="210322"/>
                  </a:lnTo>
                  <a:lnTo>
                    <a:pt x="86910" y="205303"/>
                  </a:lnTo>
                  <a:lnTo>
                    <a:pt x="87800" y="195743"/>
                  </a:lnTo>
                  <a:lnTo>
                    <a:pt x="92544" y="179870"/>
                  </a:lnTo>
                  <a:lnTo>
                    <a:pt x="109562" y="128524"/>
                  </a:lnTo>
                  <a:lnTo>
                    <a:pt x="110858" y="123621"/>
                  </a:lnTo>
                  <a:lnTo>
                    <a:pt x="158506" y="123621"/>
                  </a:lnTo>
                  <a:lnTo>
                    <a:pt x="157632" y="121005"/>
                  </a:lnTo>
                  <a:lnTo>
                    <a:pt x="158940" y="119697"/>
                  </a:lnTo>
                  <a:lnTo>
                    <a:pt x="162534" y="118059"/>
                  </a:lnTo>
                  <a:lnTo>
                    <a:pt x="169168" y="115425"/>
                  </a:lnTo>
                  <a:lnTo>
                    <a:pt x="173090" y="113804"/>
                  </a:lnTo>
                  <a:lnTo>
                    <a:pt x="116751" y="113804"/>
                  </a:lnTo>
                  <a:lnTo>
                    <a:pt x="114452" y="113157"/>
                  </a:lnTo>
                  <a:lnTo>
                    <a:pt x="116420" y="107594"/>
                  </a:lnTo>
                  <a:lnTo>
                    <a:pt x="146189" y="18313"/>
                  </a:lnTo>
                  <a:lnTo>
                    <a:pt x="147485" y="14071"/>
                  </a:lnTo>
                  <a:lnTo>
                    <a:pt x="148158" y="12420"/>
                  </a:lnTo>
                  <a:lnTo>
                    <a:pt x="197667" y="12420"/>
                  </a:lnTo>
                  <a:lnTo>
                    <a:pt x="196007" y="11455"/>
                  </a:lnTo>
                  <a:close/>
                </a:path>
                <a:path w="340995" h="309244">
                  <a:moveTo>
                    <a:pt x="110281" y="221081"/>
                  </a:moveTo>
                  <a:lnTo>
                    <a:pt x="67373" y="221081"/>
                  </a:lnTo>
                  <a:lnTo>
                    <a:pt x="77121" y="221143"/>
                  </a:lnTo>
                  <a:lnTo>
                    <a:pt x="86991" y="221327"/>
                  </a:lnTo>
                  <a:lnTo>
                    <a:pt x="108572" y="222059"/>
                  </a:lnTo>
                  <a:lnTo>
                    <a:pt x="110281" y="221081"/>
                  </a:lnTo>
                  <a:close/>
                </a:path>
                <a:path w="340995" h="309244">
                  <a:moveTo>
                    <a:pt x="197667" y="12420"/>
                  </a:moveTo>
                  <a:lnTo>
                    <a:pt x="152717" y="12420"/>
                  </a:lnTo>
                  <a:lnTo>
                    <a:pt x="172542" y="15426"/>
                  </a:lnTo>
                  <a:lnTo>
                    <a:pt x="186166" y="23707"/>
                  </a:lnTo>
                  <a:lnTo>
                    <a:pt x="194022" y="36155"/>
                  </a:lnTo>
                  <a:lnTo>
                    <a:pt x="196545" y="51663"/>
                  </a:lnTo>
                  <a:lnTo>
                    <a:pt x="194036" y="66704"/>
                  </a:lnTo>
                  <a:lnTo>
                    <a:pt x="165468" y="104330"/>
                  </a:lnTo>
                  <a:lnTo>
                    <a:pt x="130162" y="113804"/>
                  </a:lnTo>
                  <a:lnTo>
                    <a:pt x="173090" y="113804"/>
                  </a:lnTo>
                  <a:lnTo>
                    <a:pt x="214617" y="82821"/>
                  </a:lnTo>
                  <a:lnTo>
                    <a:pt x="223367" y="55587"/>
                  </a:lnTo>
                  <a:lnTo>
                    <a:pt x="221092" y="39926"/>
                  </a:lnTo>
                  <a:lnTo>
                    <a:pt x="214737" y="26898"/>
                  </a:lnTo>
                  <a:lnTo>
                    <a:pt x="205007" y="16687"/>
                  </a:lnTo>
                  <a:lnTo>
                    <a:pt x="197667" y="12420"/>
                  </a:lnTo>
                  <a:close/>
                </a:path>
                <a:path w="340995" h="309244">
                  <a:moveTo>
                    <a:pt x="127546" y="0"/>
                  </a:moveTo>
                  <a:lnTo>
                    <a:pt x="74722" y="5643"/>
                  </a:lnTo>
                  <a:lnTo>
                    <a:pt x="22213" y="28662"/>
                  </a:lnTo>
                  <a:lnTo>
                    <a:pt x="0" y="71297"/>
                  </a:lnTo>
                  <a:lnTo>
                    <a:pt x="1779" y="79943"/>
                  </a:lnTo>
                  <a:lnTo>
                    <a:pt x="6626" y="87485"/>
                  </a:lnTo>
                  <a:lnTo>
                    <a:pt x="13801" y="92820"/>
                  </a:lnTo>
                  <a:lnTo>
                    <a:pt x="22567" y="94843"/>
                  </a:lnTo>
                  <a:lnTo>
                    <a:pt x="31394" y="94843"/>
                  </a:lnTo>
                  <a:lnTo>
                    <a:pt x="25514" y="71628"/>
                  </a:lnTo>
                  <a:lnTo>
                    <a:pt x="18643" y="65074"/>
                  </a:lnTo>
                  <a:lnTo>
                    <a:pt x="18643" y="54940"/>
                  </a:lnTo>
                  <a:lnTo>
                    <a:pt x="20477" y="48360"/>
                  </a:lnTo>
                  <a:lnTo>
                    <a:pt x="56578" y="22237"/>
                  </a:lnTo>
                  <a:lnTo>
                    <a:pt x="96394" y="13046"/>
                  </a:lnTo>
                  <a:lnTo>
                    <a:pt x="119037" y="11455"/>
                  </a:lnTo>
                  <a:lnTo>
                    <a:pt x="196007" y="11455"/>
                  </a:lnTo>
                  <a:lnTo>
                    <a:pt x="192620" y="9486"/>
                  </a:lnTo>
                  <a:lnTo>
                    <a:pt x="177991" y="4832"/>
                  </a:lnTo>
                  <a:lnTo>
                    <a:pt x="161921" y="1924"/>
                  </a:lnTo>
                  <a:lnTo>
                    <a:pt x="144932" y="425"/>
                  </a:lnTo>
                  <a:lnTo>
                    <a:pt x="1275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17284" y="2710837"/>
              <a:ext cx="114124" cy="11296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23396" y="2710840"/>
              <a:ext cx="93878" cy="11295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10993" y="2714406"/>
              <a:ext cx="127723" cy="17020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0817707" y="2629669"/>
              <a:ext cx="56515" cy="191135"/>
            </a:xfrm>
            <a:custGeom>
              <a:avLst/>
              <a:gdLst/>
              <a:ahLst/>
              <a:cxnLst/>
              <a:rect l="l" t="t" r="r" b="b"/>
              <a:pathLst>
                <a:path w="56515" h="191135">
                  <a:moveTo>
                    <a:pt x="37655" y="0"/>
                  </a:moveTo>
                  <a:lnTo>
                    <a:pt x="36906" y="0"/>
                  </a:lnTo>
                  <a:lnTo>
                    <a:pt x="36385" y="266"/>
                  </a:lnTo>
                  <a:lnTo>
                    <a:pt x="30022" y="3073"/>
                  </a:lnTo>
                  <a:lnTo>
                    <a:pt x="22898" y="6121"/>
                  </a:lnTo>
                  <a:lnTo>
                    <a:pt x="14249" y="9664"/>
                  </a:lnTo>
                  <a:lnTo>
                    <a:pt x="5346" y="12738"/>
                  </a:lnTo>
                  <a:lnTo>
                    <a:pt x="5138" y="15024"/>
                  </a:lnTo>
                  <a:lnTo>
                    <a:pt x="5092" y="17310"/>
                  </a:lnTo>
                  <a:lnTo>
                    <a:pt x="6375" y="18580"/>
                  </a:lnTo>
                  <a:lnTo>
                    <a:pt x="9664" y="20116"/>
                  </a:lnTo>
                  <a:lnTo>
                    <a:pt x="15491" y="23474"/>
                  </a:lnTo>
                  <a:lnTo>
                    <a:pt x="18613" y="27879"/>
                  </a:lnTo>
                  <a:lnTo>
                    <a:pt x="19871" y="35718"/>
                  </a:lnTo>
                  <a:lnTo>
                    <a:pt x="20104" y="49377"/>
                  </a:lnTo>
                  <a:lnTo>
                    <a:pt x="19608" y="80670"/>
                  </a:lnTo>
                  <a:lnTo>
                    <a:pt x="19772" y="95161"/>
                  </a:lnTo>
                  <a:lnTo>
                    <a:pt x="19850" y="111201"/>
                  </a:lnTo>
                  <a:lnTo>
                    <a:pt x="19608" y="122389"/>
                  </a:lnTo>
                  <a:lnTo>
                    <a:pt x="20104" y="137909"/>
                  </a:lnTo>
                  <a:lnTo>
                    <a:pt x="19608" y="149872"/>
                  </a:lnTo>
                  <a:lnTo>
                    <a:pt x="19608" y="163106"/>
                  </a:lnTo>
                  <a:lnTo>
                    <a:pt x="19354" y="164363"/>
                  </a:lnTo>
                  <a:lnTo>
                    <a:pt x="18834" y="173024"/>
                  </a:lnTo>
                  <a:lnTo>
                    <a:pt x="18326" y="175044"/>
                  </a:lnTo>
                  <a:lnTo>
                    <a:pt x="17310" y="180149"/>
                  </a:lnTo>
                  <a:lnTo>
                    <a:pt x="12217" y="183197"/>
                  </a:lnTo>
                  <a:lnTo>
                    <a:pt x="4838" y="183197"/>
                  </a:lnTo>
                  <a:lnTo>
                    <a:pt x="1015" y="183438"/>
                  </a:lnTo>
                  <a:lnTo>
                    <a:pt x="0" y="184213"/>
                  </a:lnTo>
                  <a:lnTo>
                    <a:pt x="0" y="190068"/>
                  </a:lnTo>
                  <a:lnTo>
                    <a:pt x="761" y="191084"/>
                  </a:lnTo>
                  <a:lnTo>
                    <a:pt x="2806" y="191084"/>
                  </a:lnTo>
                  <a:lnTo>
                    <a:pt x="8661" y="190830"/>
                  </a:lnTo>
                  <a:lnTo>
                    <a:pt x="21882" y="189560"/>
                  </a:lnTo>
                  <a:lnTo>
                    <a:pt x="56235" y="189560"/>
                  </a:lnTo>
                  <a:lnTo>
                    <a:pt x="56235" y="183438"/>
                  </a:lnTo>
                  <a:lnTo>
                    <a:pt x="55460" y="182943"/>
                  </a:lnTo>
                  <a:lnTo>
                    <a:pt x="50888" y="182689"/>
                  </a:lnTo>
                  <a:lnTo>
                    <a:pt x="39433" y="181673"/>
                  </a:lnTo>
                  <a:lnTo>
                    <a:pt x="37655" y="179387"/>
                  </a:lnTo>
                  <a:lnTo>
                    <a:pt x="37699" y="163106"/>
                  </a:lnTo>
                  <a:lnTo>
                    <a:pt x="37922" y="159283"/>
                  </a:lnTo>
                  <a:lnTo>
                    <a:pt x="38163" y="153174"/>
                  </a:lnTo>
                  <a:lnTo>
                    <a:pt x="38093" y="149872"/>
                  </a:lnTo>
                  <a:lnTo>
                    <a:pt x="38005" y="137909"/>
                  </a:lnTo>
                  <a:lnTo>
                    <a:pt x="38341" y="122389"/>
                  </a:lnTo>
                  <a:lnTo>
                    <a:pt x="38430" y="95161"/>
                  </a:lnTo>
                  <a:lnTo>
                    <a:pt x="38816" y="80670"/>
                  </a:lnTo>
                  <a:lnTo>
                    <a:pt x="38938" y="72516"/>
                  </a:lnTo>
                  <a:lnTo>
                    <a:pt x="38684" y="68452"/>
                  </a:lnTo>
                  <a:lnTo>
                    <a:pt x="38684" y="61836"/>
                  </a:lnTo>
                  <a:lnTo>
                    <a:pt x="38923" y="49377"/>
                  </a:lnTo>
                  <a:lnTo>
                    <a:pt x="38938" y="27736"/>
                  </a:lnTo>
                  <a:lnTo>
                    <a:pt x="39174" y="23474"/>
                  </a:lnTo>
                  <a:lnTo>
                    <a:pt x="39433" y="15024"/>
                  </a:lnTo>
                  <a:lnTo>
                    <a:pt x="39641" y="9664"/>
                  </a:lnTo>
                  <a:lnTo>
                    <a:pt x="39700" y="1282"/>
                  </a:lnTo>
                  <a:lnTo>
                    <a:pt x="38938" y="266"/>
                  </a:lnTo>
                  <a:lnTo>
                    <a:pt x="37655" y="0"/>
                  </a:lnTo>
                  <a:close/>
                </a:path>
                <a:path w="56515" h="191135">
                  <a:moveTo>
                    <a:pt x="56235" y="189560"/>
                  </a:moveTo>
                  <a:lnTo>
                    <a:pt x="36639" y="189560"/>
                  </a:lnTo>
                  <a:lnTo>
                    <a:pt x="42506" y="189814"/>
                  </a:lnTo>
                  <a:lnTo>
                    <a:pt x="47332" y="190334"/>
                  </a:lnTo>
                  <a:lnTo>
                    <a:pt x="50888" y="190576"/>
                  </a:lnTo>
                  <a:lnTo>
                    <a:pt x="55981" y="190576"/>
                  </a:lnTo>
                  <a:lnTo>
                    <a:pt x="56235" y="190334"/>
                  </a:lnTo>
                  <a:lnTo>
                    <a:pt x="56235" y="1895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501109" y="3112642"/>
              <a:ext cx="1075982" cy="26235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780794" y="4406239"/>
              <a:ext cx="3246755" cy="1882139"/>
            </a:xfrm>
            <a:custGeom>
              <a:avLst/>
              <a:gdLst/>
              <a:ahLst/>
              <a:cxnLst/>
              <a:rect l="l" t="t" r="r" b="b"/>
              <a:pathLst>
                <a:path w="3246754" h="1882139">
                  <a:moveTo>
                    <a:pt x="3246208" y="0"/>
                  </a:moveTo>
                  <a:lnTo>
                    <a:pt x="0" y="0"/>
                  </a:lnTo>
                  <a:lnTo>
                    <a:pt x="0" y="1881657"/>
                  </a:lnTo>
                  <a:lnTo>
                    <a:pt x="3246208" y="1881657"/>
                  </a:lnTo>
                  <a:lnTo>
                    <a:pt x="3246208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80794" y="6287884"/>
              <a:ext cx="3246755" cy="1882139"/>
            </a:xfrm>
            <a:custGeom>
              <a:avLst/>
              <a:gdLst/>
              <a:ahLst/>
              <a:cxnLst/>
              <a:rect l="l" t="t" r="r" b="b"/>
              <a:pathLst>
                <a:path w="3246754" h="1882140">
                  <a:moveTo>
                    <a:pt x="3246208" y="0"/>
                  </a:moveTo>
                  <a:lnTo>
                    <a:pt x="0" y="0"/>
                  </a:lnTo>
                  <a:lnTo>
                    <a:pt x="0" y="1881657"/>
                  </a:lnTo>
                  <a:lnTo>
                    <a:pt x="3246208" y="1881657"/>
                  </a:lnTo>
                  <a:lnTo>
                    <a:pt x="3246208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027003" y="4406239"/>
              <a:ext cx="3246755" cy="1882139"/>
            </a:xfrm>
            <a:custGeom>
              <a:avLst/>
              <a:gdLst/>
              <a:ahLst/>
              <a:cxnLst/>
              <a:rect l="l" t="t" r="r" b="b"/>
              <a:pathLst>
                <a:path w="3246755" h="1882139">
                  <a:moveTo>
                    <a:pt x="3246208" y="0"/>
                  </a:moveTo>
                  <a:lnTo>
                    <a:pt x="0" y="0"/>
                  </a:lnTo>
                  <a:lnTo>
                    <a:pt x="0" y="1881657"/>
                  </a:lnTo>
                  <a:lnTo>
                    <a:pt x="3246208" y="1881657"/>
                  </a:lnTo>
                  <a:lnTo>
                    <a:pt x="3246208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027003" y="6287884"/>
              <a:ext cx="3246755" cy="1882139"/>
            </a:xfrm>
            <a:custGeom>
              <a:avLst/>
              <a:gdLst/>
              <a:ahLst/>
              <a:cxnLst/>
              <a:rect l="l" t="t" r="r" b="b"/>
              <a:pathLst>
                <a:path w="3246755" h="1882140">
                  <a:moveTo>
                    <a:pt x="3246208" y="0"/>
                  </a:moveTo>
                  <a:lnTo>
                    <a:pt x="0" y="0"/>
                  </a:lnTo>
                  <a:lnTo>
                    <a:pt x="0" y="1881657"/>
                  </a:lnTo>
                  <a:lnTo>
                    <a:pt x="3246208" y="1881657"/>
                  </a:lnTo>
                  <a:lnTo>
                    <a:pt x="3246208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01444" y="4540313"/>
              <a:ext cx="6251117" cy="350188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28558" y="5329517"/>
              <a:ext cx="5196877" cy="123732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8437220" y="5337746"/>
              <a:ext cx="4730115" cy="1043940"/>
            </a:xfrm>
            <a:custGeom>
              <a:avLst/>
              <a:gdLst/>
              <a:ahLst/>
              <a:cxnLst/>
              <a:rect l="l" t="t" r="r" b="b"/>
              <a:pathLst>
                <a:path w="4730115" h="1043939">
                  <a:moveTo>
                    <a:pt x="103784" y="889812"/>
                  </a:moveTo>
                  <a:lnTo>
                    <a:pt x="0" y="889812"/>
                  </a:lnTo>
                  <a:lnTo>
                    <a:pt x="0" y="910132"/>
                  </a:lnTo>
                  <a:lnTo>
                    <a:pt x="40373" y="910132"/>
                  </a:lnTo>
                  <a:lnTo>
                    <a:pt x="40373" y="1043482"/>
                  </a:lnTo>
                  <a:lnTo>
                    <a:pt x="63398" y="1043482"/>
                  </a:lnTo>
                  <a:lnTo>
                    <a:pt x="63398" y="910132"/>
                  </a:lnTo>
                  <a:lnTo>
                    <a:pt x="103784" y="910132"/>
                  </a:lnTo>
                  <a:lnTo>
                    <a:pt x="103784" y="889812"/>
                  </a:lnTo>
                  <a:close/>
                </a:path>
                <a:path w="4730115" h="1043939">
                  <a:moveTo>
                    <a:pt x="396760" y="889850"/>
                  </a:moveTo>
                  <a:lnTo>
                    <a:pt x="373951" y="889850"/>
                  </a:lnTo>
                  <a:lnTo>
                    <a:pt x="373951" y="953350"/>
                  </a:lnTo>
                  <a:lnTo>
                    <a:pt x="316674" y="953350"/>
                  </a:lnTo>
                  <a:lnTo>
                    <a:pt x="316674" y="889850"/>
                  </a:lnTo>
                  <a:lnTo>
                    <a:pt x="293865" y="889850"/>
                  </a:lnTo>
                  <a:lnTo>
                    <a:pt x="293865" y="953350"/>
                  </a:lnTo>
                  <a:lnTo>
                    <a:pt x="293865" y="973670"/>
                  </a:lnTo>
                  <a:lnTo>
                    <a:pt x="293865" y="1043520"/>
                  </a:lnTo>
                  <a:lnTo>
                    <a:pt x="316674" y="1043520"/>
                  </a:lnTo>
                  <a:lnTo>
                    <a:pt x="316674" y="973670"/>
                  </a:lnTo>
                  <a:lnTo>
                    <a:pt x="373951" y="973670"/>
                  </a:lnTo>
                  <a:lnTo>
                    <a:pt x="373951" y="1043520"/>
                  </a:lnTo>
                  <a:lnTo>
                    <a:pt x="396760" y="1043520"/>
                  </a:lnTo>
                  <a:lnTo>
                    <a:pt x="396760" y="973670"/>
                  </a:lnTo>
                  <a:lnTo>
                    <a:pt x="396760" y="953350"/>
                  </a:lnTo>
                  <a:lnTo>
                    <a:pt x="396760" y="889850"/>
                  </a:lnTo>
                  <a:close/>
                </a:path>
                <a:path w="4730115" h="1043939">
                  <a:moveTo>
                    <a:pt x="687768" y="1022057"/>
                  </a:moveTo>
                  <a:lnTo>
                    <a:pt x="621055" y="1022057"/>
                  </a:lnTo>
                  <a:lnTo>
                    <a:pt x="621055" y="975067"/>
                  </a:lnTo>
                  <a:lnTo>
                    <a:pt x="675474" y="975067"/>
                  </a:lnTo>
                  <a:lnTo>
                    <a:pt x="675474" y="954747"/>
                  </a:lnTo>
                  <a:lnTo>
                    <a:pt x="621055" y="954747"/>
                  </a:lnTo>
                  <a:lnTo>
                    <a:pt x="621055" y="910297"/>
                  </a:lnTo>
                  <a:lnTo>
                    <a:pt x="686219" y="910297"/>
                  </a:lnTo>
                  <a:lnTo>
                    <a:pt x="686219" y="889977"/>
                  </a:lnTo>
                  <a:lnTo>
                    <a:pt x="598246" y="889977"/>
                  </a:lnTo>
                  <a:lnTo>
                    <a:pt x="598246" y="910297"/>
                  </a:lnTo>
                  <a:lnTo>
                    <a:pt x="598246" y="954747"/>
                  </a:lnTo>
                  <a:lnTo>
                    <a:pt x="598246" y="975067"/>
                  </a:lnTo>
                  <a:lnTo>
                    <a:pt x="598246" y="1022057"/>
                  </a:lnTo>
                  <a:lnTo>
                    <a:pt x="598246" y="1043647"/>
                  </a:lnTo>
                  <a:lnTo>
                    <a:pt x="687768" y="1043647"/>
                  </a:lnTo>
                  <a:lnTo>
                    <a:pt x="687768" y="1022057"/>
                  </a:lnTo>
                  <a:close/>
                </a:path>
                <a:path w="4730115" h="1043939">
                  <a:moveTo>
                    <a:pt x="736219" y="75057"/>
                  </a:moveTo>
                  <a:lnTo>
                    <a:pt x="596061" y="75057"/>
                  </a:lnTo>
                  <a:lnTo>
                    <a:pt x="547408" y="82931"/>
                  </a:lnTo>
                  <a:lnTo>
                    <a:pt x="505117" y="104825"/>
                  </a:lnTo>
                  <a:lnTo>
                    <a:pt x="471741" y="138201"/>
                  </a:lnTo>
                  <a:lnTo>
                    <a:pt x="449846" y="180492"/>
                  </a:lnTo>
                  <a:lnTo>
                    <a:pt x="441972" y="229133"/>
                  </a:lnTo>
                  <a:lnTo>
                    <a:pt x="441972" y="407492"/>
                  </a:lnTo>
                  <a:lnTo>
                    <a:pt x="449846" y="456145"/>
                  </a:lnTo>
                  <a:lnTo>
                    <a:pt x="471741" y="498436"/>
                  </a:lnTo>
                  <a:lnTo>
                    <a:pt x="505117" y="531812"/>
                  </a:lnTo>
                  <a:lnTo>
                    <a:pt x="547408" y="553720"/>
                  </a:lnTo>
                  <a:lnTo>
                    <a:pt x="596061" y="561581"/>
                  </a:lnTo>
                  <a:lnTo>
                    <a:pt x="736219" y="561581"/>
                  </a:lnTo>
                  <a:lnTo>
                    <a:pt x="736219" y="469785"/>
                  </a:lnTo>
                  <a:lnTo>
                    <a:pt x="596061" y="469785"/>
                  </a:lnTo>
                  <a:lnTo>
                    <a:pt x="571842" y="464883"/>
                  </a:lnTo>
                  <a:lnTo>
                    <a:pt x="552043" y="451523"/>
                  </a:lnTo>
                  <a:lnTo>
                    <a:pt x="538683" y="431723"/>
                  </a:lnTo>
                  <a:lnTo>
                    <a:pt x="533781" y="407492"/>
                  </a:lnTo>
                  <a:lnTo>
                    <a:pt x="533781" y="229133"/>
                  </a:lnTo>
                  <a:lnTo>
                    <a:pt x="538683" y="204914"/>
                  </a:lnTo>
                  <a:lnTo>
                    <a:pt x="552043" y="185115"/>
                  </a:lnTo>
                  <a:lnTo>
                    <a:pt x="571842" y="171754"/>
                  </a:lnTo>
                  <a:lnTo>
                    <a:pt x="596061" y="166839"/>
                  </a:lnTo>
                  <a:lnTo>
                    <a:pt x="736219" y="166839"/>
                  </a:lnTo>
                  <a:lnTo>
                    <a:pt x="736219" y="75057"/>
                  </a:lnTo>
                  <a:close/>
                </a:path>
                <a:path w="4730115" h="1043939">
                  <a:moveTo>
                    <a:pt x="1223543" y="229133"/>
                  </a:moveTo>
                  <a:lnTo>
                    <a:pt x="1215669" y="180479"/>
                  </a:lnTo>
                  <a:lnTo>
                    <a:pt x="1193774" y="138188"/>
                  </a:lnTo>
                  <a:lnTo>
                    <a:pt x="1160399" y="104825"/>
                  </a:lnTo>
                  <a:lnTo>
                    <a:pt x="1131747" y="89992"/>
                  </a:lnTo>
                  <a:lnTo>
                    <a:pt x="1131747" y="229133"/>
                  </a:lnTo>
                  <a:lnTo>
                    <a:pt x="1131747" y="407504"/>
                  </a:lnTo>
                  <a:lnTo>
                    <a:pt x="1126845" y="431723"/>
                  </a:lnTo>
                  <a:lnTo>
                    <a:pt x="1113485" y="451523"/>
                  </a:lnTo>
                  <a:lnTo>
                    <a:pt x="1093685" y="464883"/>
                  </a:lnTo>
                  <a:lnTo>
                    <a:pt x="1069467" y="469785"/>
                  </a:lnTo>
                  <a:lnTo>
                    <a:pt x="1053211" y="469785"/>
                  </a:lnTo>
                  <a:lnTo>
                    <a:pt x="1028992" y="464883"/>
                  </a:lnTo>
                  <a:lnTo>
                    <a:pt x="1009192" y="451523"/>
                  </a:lnTo>
                  <a:lnTo>
                    <a:pt x="995832" y="431723"/>
                  </a:lnTo>
                  <a:lnTo>
                    <a:pt x="990930" y="407504"/>
                  </a:lnTo>
                  <a:lnTo>
                    <a:pt x="990930" y="229133"/>
                  </a:lnTo>
                  <a:lnTo>
                    <a:pt x="995832" y="204914"/>
                  </a:lnTo>
                  <a:lnTo>
                    <a:pt x="1009192" y="185115"/>
                  </a:lnTo>
                  <a:lnTo>
                    <a:pt x="1028992" y="171754"/>
                  </a:lnTo>
                  <a:lnTo>
                    <a:pt x="1053211" y="166852"/>
                  </a:lnTo>
                  <a:lnTo>
                    <a:pt x="1069467" y="166852"/>
                  </a:lnTo>
                  <a:lnTo>
                    <a:pt x="1093685" y="171754"/>
                  </a:lnTo>
                  <a:lnTo>
                    <a:pt x="1113485" y="185115"/>
                  </a:lnTo>
                  <a:lnTo>
                    <a:pt x="1126845" y="204914"/>
                  </a:lnTo>
                  <a:lnTo>
                    <a:pt x="1131747" y="229133"/>
                  </a:lnTo>
                  <a:lnTo>
                    <a:pt x="1131747" y="89992"/>
                  </a:lnTo>
                  <a:lnTo>
                    <a:pt x="1118120" y="82918"/>
                  </a:lnTo>
                  <a:lnTo>
                    <a:pt x="1069467" y="75057"/>
                  </a:lnTo>
                  <a:lnTo>
                    <a:pt x="1053211" y="75057"/>
                  </a:lnTo>
                  <a:lnTo>
                    <a:pt x="1004557" y="82918"/>
                  </a:lnTo>
                  <a:lnTo>
                    <a:pt x="962266" y="104825"/>
                  </a:lnTo>
                  <a:lnTo>
                    <a:pt x="928903" y="138188"/>
                  </a:lnTo>
                  <a:lnTo>
                    <a:pt x="906995" y="180479"/>
                  </a:lnTo>
                  <a:lnTo>
                    <a:pt x="899134" y="229133"/>
                  </a:lnTo>
                  <a:lnTo>
                    <a:pt x="899134" y="407504"/>
                  </a:lnTo>
                  <a:lnTo>
                    <a:pt x="906995" y="456158"/>
                  </a:lnTo>
                  <a:lnTo>
                    <a:pt x="928903" y="498449"/>
                  </a:lnTo>
                  <a:lnTo>
                    <a:pt x="962266" y="531812"/>
                  </a:lnTo>
                  <a:lnTo>
                    <a:pt x="1004557" y="553720"/>
                  </a:lnTo>
                  <a:lnTo>
                    <a:pt x="1053211" y="561581"/>
                  </a:lnTo>
                  <a:lnTo>
                    <a:pt x="1069467" y="561581"/>
                  </a:lnTo>
                  <a:lnTo>
                    <a:pt x="1118120" y="553720"/>
                  </a:lnTo>
                  <a:lnTo>
                    <a:pt x="1160399" y="531812"/>
                  </a:lnTo>
                  <a:lnTo>
                    <a:pt x="1193774" y="498449"/>
                  </a:lnTo>
                  <a:lnTo>
                    <a:pt x="1215669" y="456158"/>
                  </a:lnTo>
                  <a:lnTo>
                    <a:pt x="1223543" y="407504"/>
                  </a:lnTo>
                  <a:lnTo>
                    <a:pt x="1223543" y="229133"/>
                  </a:lnTo>
                  <a:close/>
                </a:path>
                <a:path w="4730115" h="1043939">
                  <a:moveTo>
                    <a:pt x="1724139" y="75057"/>
                  </a:moveTo>
                  <a:lnTo>
                    <a:pt x="1665478" y="75057"/>
                  </a:lnTo>
                  <a:lnTo>
                    <a:pt x="1632254" y="75057"/>
                  </a:lnTo>
                  <a:lnTo>
                    <a:pt x="1554391" y="226809"/>
                  </a:lnTo>
                  <a:lnTo>
                    <a:pt x="1476552" y="75057"/>
                  </a:lnTo>
                  <a:lnTo>
                    <a:pt x="1384655" y="75057"/>
                  </a:lnTo>
                  <a:lnTo>
                    <a:pt x="1384655" y="561581"/>
                  </a:lnTo>
                  <a:lnTo>
                    <a:pt x="1476463" y="561581"/>
                  </a:lnTo>
                  <a:lnTo>
                    <a:pt x="1476463" y="269951"/>
                  </a:lnTo>
                  <a:lnTo>
                    <a:pt x="1516519" y="348132"/>
                  </a:lnTo>
                  <a:lnTo>
                    <a:pt x="1592287" y="348132"/>
                  </a:lnTo>
                  <a:lnTo>
                    <a:pt x="1632343" y="269951"/>
                  </a:lnTo>
                  <a:lnTo>
                    <a:pt x="1632343" y="561581"/>
                  </a:lnTo>
                  <a:lnTo>
                    <a:pt x="1724139" y="561581"/>
                  </a:lnTo>
                  <a:lnTo>
                    <a:pt x="1724139" y="75057"/>
                  </a:lnTo>
                  <a:close/>
                </a:path>
                <a:path w="4730115" h="1043939">
                  <a:moveTo>
                    <a:pt x="2158911" y="75171"/>
                  </a:moveTo>
                  <a:lnTo>
                    <a:pt x="1885264" y="75171"/>
                  </a:lnTo>
                  <a:lnTo>
                    <a:pt x="1885264" y="166611"/>
                  </a:lnTo>
                  <a:lnTo>
                    <a:pt x="1885264" y="272021"/>
                  </a:lnTo>
                  <a:lnTo>
                    <a:pt x="1885264" y="364731"/>
                  </a:lnTo>
                  <a:lnTo>
                    <a:pt x="1885264" y="470141"/>
                  </a:lnTo>
                  <a:lnTo>
                    <a:pt x="1885264" y="561581"/>
                  </a:lnTo>
                  <a:lnTo>
                    <a:pt x="2158911" y="561581"/>
                  </a:lnTo>
                  <a:lnTo>
                    <a:pt x="2158911" y="470141"/>
                  </a:lnTo>
                  <a:lnTo>
                    <a:pt x="1977059" y="470141"/>
                  </a:lnTo>
                  <a:lnTo>
                    <a:pt x="1977059" y="364731"/>
                  </a:lnTo>
                  <a:lnTo>
                    <a:pt x="2111641" y="364731"/>
                  </a:lnTo>
                  <a:lnTo>
                    <a:pt x="2111641" y="272021"/>
                  </a:lnTo>
                  <a:lnTo>
                    <a:pt x="1977059" y="272021"/>
                  </a:lnTo>
                  <a:lnTo>
                    <a:pt x="1977059" y="166611"/>
                  </a:lnTo>
                  <a:lnTo>
                    <a:pt x="2158911" y="166611"/>
                  </a:lnTo>
                  <a:lnTo>
                    <a:pt x="2158911" y="75171"/>
                  </a:lnTo>
                  <a:close/>
                </a:path>
                <a:path w="4730115" h="1043939">
                  <a:moveTo>
                    <a:pt x="2865996" y="246507"/>
                  </a:moveTo>
                  <a:lnTo>
                    <a:pt x="2340787" y="246507"/>
                  </a:lnTo>
                  <a:lnTo>
                    <a:pt x="2346160" y="309524"/>
                  </a:lnTo>
                  <a:lnTo>
                    <a:pt x="2543606" y="310019"/>
                  </a:lnTo>
                  <a:lnTo>
                    <a:pt x="2543556" y="524040"/>
                  </a:lnTo>
                  <a:lnTo>
                    <a:pt x="2447379" y="523595"/>
                  </a:lnTo>
                  <a:lnTo>
                    <a:pt x="2409152" y="498309"/>
                  </a:lnTo>
                  <a:lnTo>
                    <a:pt x="2407932" y="486219"/>
                  </a:lnTo>
                  <a:lnTo>
                    <a:pt x="2414232" y="471373"/>
                  </a:lnTo>
                  <a:lnTo>
                    <a:pt x="2424379" y="458889"/>
                  </a:lnTo>
                  <a:lnTo>
                    <a:pt x="2436901" y="448424"/>
                  </a:lnTo>
                  <a:lnTo>
                    <a:pt x="2450363" y="439635"/>
                  </a:lnTo>
                  <a:lnTo>
                    <a:pt x="2437498" y="431723"/>
                  </a:lnTo>
                  <a:lnTo>
                    <a:pt x="2378189" y="389826"/>
                  </a:lnTo>
                  <a:lnTo>
                    <a:pt x="2349995" y="370141"/>
                  </a:lnTo>
                  <a:lnTo>
                    <a:pt x="2373680" y="560730"/>
                  </a:lnTo>
                  <a:lnTo>
                    <a:pt x="2601557" y="647090"/>
                  </a:lnTo>
                  <a:lnTo>
                    <a:pt x="2605201" y="647090"/>
                  </a:lnTo>
                  <a:lnTo>
                    <a:pt x="2833116" y="560743"/>
                  </a:lnTo>
                  <a:lnTo>
                    <a:pt x="2856788" y="370014"/>
                  </a:lnTo>
                  <a:lnTo>
                    <a:pt x="2828582" y="389712"/>
                  </a:lnTo>
                  <a:lnTo>
                    <a:pt x="2769247" y="431685"/>
                  </a:lnTo>
                  <a:lnTo>
                    <a:pt x="2756395" y="439610"/>
                  </a:lnTo>
                  <a:lnTo>
                    <a:pt x="2792526" y="471398"/>
                  </a:lnTo>
                  <a:lnTo>
                    <a:pt x="2788869" y="510540"/>
                  </a:lnTo>
                  <a:lnTo>
                    <a:pt x="2663215" y="524332"/>
                  </a:lnTo>
                  <a:lnTo>
                    <a:pt x="2663164" y="310591"/>
                  </a:lnTo>
                  <a:lnTo>
                    <a:pt x="2860611" y="309524"/>
                  </a:lnTo>
                  <a:lnTo>
                    <a:pt x="2865996" y="246507"/>
                  </a:lnTo>
                  <a:close/>
                </a:path>
                <a:path w="4730115" h="1043939">
                  <a:moveTo>
                    <a:pt x="2886748" y="14859"/>
                  </a:moveTo>
                  <a:lnTo>
                    <a:pt x="2859963" y="33794"/>
                  </a:lnTo>
                  <a:lnTo>
                    <a:pt x="2807004" y="72999"/>
                  </a:lnTo>
                  <a:lnTo>
                    <a:pt x="2777325" y="93154"/>
                  </a:lnTo>
                  <a:lnTo>
                    <a:pt x="2777325" y="96151"/>
                  </a:lnTo>
                  <a:lnTo>
                    <a:pt x="2815831" y="137566"/>
                  </a:lnTo>
                  <a:lnTo>
                    <a:pt x="2753410" y="180022"/>
                  </a:lnTo>
                  <a:lnTo>
                    <a:pt x="2661374" y="139166"/>
                  </a:lnTo>
                  <a:lnTo>
                    <a:pt x="2661374" y="136994"/>
                  </a:lnTo>
                  <a:lnTo>
                    <a:pt x="2697137" y="91884"/>
                  </a:lnTo>
                  <a:lnTo>
                    <a:pt x="2674493" y="69126"/>
                  </a:lnTo>
                  <a:lnTo>
                    <a:pt x="2627617" y="23418"/>
                  </a:lnTo>
                  <a:lnTo>
                    <a:pt x="2604414" y="0"/>
                  </a:lnTo>
                  <a:lnTo>
                    <a:pt x="2602344" y="0"/>
                  </a:lnTo>
                  <a:lnTo>
                    <a:pt x="2579166" y="23418"/>
                  </a:lnTo>
                  <a:lnTo>
                    <a:pt x="2532291" y="69126"/>
                  </a:lnTo>
                  <a:lnTo>
                    <a:pt x="2509647" y="91884"/>
                  </a:lnTo>
                  <a:lnTo>
                    <a:pt x="2545410" y="136994"/>
                  </a:lnTo>
                  <a:lnTo>
                    <a:pt x="2545410" y="139166"/>
                  </a:lnTo>
                  <a:lnTo>
                    <a:pt x="2452700" y="180022"/>
                  </a:lnTo>
                  <a:lnTo>
                    <a:pt x="2391587" y="137566"/>
                  </a:lnTo>
                  <a:lnTo>
                    <a:pt x="2429446" y="96151"/>
                  </a:lnTo>
                  <a:lnTo>
                    <a:pt x="2429446" y="93154"/>
                  </a:lnTo>
                  <a:lnTo>
                    <a:pt x="2399779" y="72999"/>
                  </a:lnTo>
                  <a:lnTo>
                    <a:pt x="2346833" y="33794"/>
                  </a:lnTo>
                  <a:lnTo>
                    <a:pt x="2320048" y="14859"/>
                  </a:lnTo>
                  <a:lnTo>
                    <a:pt x="2336685" y="200279"/>
                  </a:lnTo>
                  <a:lnTo>
                    <a:pt x="2870098" y="200279"/>
                  </a:lnTo>
                  <a:lnTo>
                    <a:pt x="2886748" y="14859"/>
                  </a:lnTo>
                  <a:close/>
                </a:path>
                <a:path w="4730115" h="1043939">
                  <a:moveTo>
                    <a:pt x="3346031" y="428967"/>
                  </a:moveTo>
                  <a:lnTo>
                    <a:pt x="3336937" y="379628"/>
                  </a:lnTo>
                  <a:lnTo>
                    <a:pt x="3313874" y="341807"/>
                  </a:lnTo>
                  <a:lnTo>
                    <a:pt x="3283178" y="313664"/>
                  </a:lnTo>
                  <a:lnTo>
                    <a:pt x="3179216" y="253034"/>
                  </a:lnTo>
                  <a:lnTo>
                    <a:pt x="3158198" y="239369"/>
                  </a:lnTo>
                  <a:lnTo>
                    <a:pt x="3146628" y="227660"/>
                  </a:lnTo>
                  <a:lnTo>
                    <a:pt x="3141713" y="217297"/>
                  </a:lnTo>
                  <a:lnTo>
                    <a:pt x="3140697" y="207683"/>
                  </a:lnTo>
                  <a:lnTo>
                    <a:pt x="3147733" y="184899"/>
                  </a:lnTo>
                  <a:lnTo>
                    <a:pt x="3163887" y="172681"/>
                  </a:lnTo>
                  <a:lnTo>
                    <a:pt x="3181693" y="167754"/>
                  </a:lnTo>
                  <a:lnTo>
                    <a:pt x="3193707" y="166839"/>
                  </a:lnTo>
                  <a:lnTo>
                    <a:pt x="3221799" y="171221"/>
                  </a:lnTo>
                  <a:lnTo>
                    <a:pt x="3244024" y="180860"/>
                  </a:lnTo>
                  <a:lnTo>
                    <a:pt x="3258680" y="190538"/>
                  </a:lnTo>
                  <a:lnTo>
                    <a:pt x="3264039" y="195021"/>
                  </a:lnTo>
                  <a:lnTo>
                    <a:pt x="3280308" y="211035"/>
                  </a:lnTo>
                  <a:lnTo>
                    <a:pt x="3341014" y="145300"/>
                  </a:lnTo>
                  <a:lnTo>
                    <a:pt x="3291382" y="101841"/>
                  </a:lnTo>
                  <a:lnTo>
                    <a:pt x="3249815" y="83375"/>
                  </a:lnTo>
                  <a:lnTo>
                    <a:pt x="3193986" y="75057"/>
                  </a:lnTo>
                  <a:lnTo>
                    <a:pt x="3146107" y="81381"/>
                  </a:lnTo>
                  <a:lnTo>
                    <a:pt x="3106026" y="99364"/>
                  </a:lnTo>
                  <a:lnTo>
                    <a:pt x="3075381" y="127495"/>
                  </a:lnTo>
                  <a:lnTo>
                    <a:pt x="3055797" y="164287"/>
                  </a:lnTo>
                  <a:lnTo>
                    <a:pt x="3048901" y="208254"/>
                  </a:lnTo>
                  <a:lnTo>
                    <a:pt x="3054159" y="245973"/>
                  </a:lnTo>
                  <a:lnTo>
                    <a:pt x="3070352" y="279158"/>
                  </a:lnTo>
                  <a:lnTo>
                    <a:pt x="3098088" y="308698"/>
                  </a:lnTo>
                  <a:lnTo>
                    <a:pt x="3138005" y="335483"/>
                  </a:lnTo>
                  <a:lnTo>
                    <a:pt x="3209074" y="374929"/>
                  </a:lnTo>
                  <a:lnTo>
                    <a:pt x="3229851" y="388035"/>
                  </a:lnTo>
                  <a:lnTo>
                    <a:pt x="3243859" y="400824"/>
                  </a:lnTo>
                  <a:lnTo>
                    <a:pt x="3251758" y="414108"/>
                  </a:lnTo>
                  <a:lnTo>
                    <a:pt x="3254248" y="428688"/>
                  </a:lnTo>
                  <a:lnTo>
                    <a:pt x="3246399" y="451192"/>
                  </a:lnTo>
                  <a:lnTo>
                    <a:pt x="3227984" y="463537"/>
                  </a:lnTo>
                  <a:lnTo>
                    <a:pt x="3206775" y="468744"/>
                  </a:lnTo>
                  <a:lnTo>
                    <a:pt x="3190506" y="469798"/>
                  </a:lnTo>
                  <a:lnTo>
                    <a:pt x="3162274" y="466801"/>
                  </a:lnTo>
                  <a:lnTo>
                    <a:pt x="3138436" y="459397"/>
                  </a:lnTo>
                  <a:lnTo>
                    <a:pt x="3119894" y="449986"/>
                  </a:lnTo>
                  <a:lnTo>
                    <a:pt x="3107563" y="440956"/>
                  </a:lnTo>
                  <a:lnTo>
                    <a:pt x="3091357" y="426364"/>
                  </a:lnTo>
                  <a:lnTo>
                    <a:pt x="3028391" y="494347"/>
                  </a:lnTo>
                  <a:lnTo>
                    <a:pt x="3086773" y="536270"/>
                  </a:lnTo>
                  <a:lnTo>
                    <a:pt x="3131769" y="553732"/>
                  </a:lnTo>
                  <a:lnTo>
                    <a:pt x="3189351" y="561594"/>
                  </a:lnTo>
                  <a:lnTo>
                    <a:pt x="3234626" y="556552"/>
                  </a:lnTo>
                  <a:lnTo>
                    <a:pt x="3277108" y="541159"/>
                  </a:lnTo>
                  <a:lnTo>
                    <a:pt x="3312617" y="515023"/>
                  </a:lnTo>
                  <a:lnTo>
                    <a:pt x="3336988" y="477748"/>
                  </a:lnTo>
                  <a:lnTo>
                    <a:pt x="3346031" y="428967"/>
                  </a:lnTo>
                  <a:close/>
                </a:path>
                <a:path w="4730115" h="1043939">
                  <a:moveTo>
                    <a:pt x="3780802" y="75171"/>
                  </a:moveTo>
                  <a:lnTo>
                    <a:pt x="3507155" y="75171"/>
                  </a:lnTo>
                  <a:lnTo>
                    <a:pt x="3507155" y="166611"/>
                  </a:lnTo>
                  <a:lnTo>
                    <a:pt x="3507155" y="272021"/>
                  </a:lnTo>
                  <a:lnTo>
                    <a:pt x="3507155" y="364731"/>
                  </a:lnTo>
                  <a:lnTo>
                    <a:pt x="3507155" y="470141"/>
                  </a:lnTo>
                  <a:lnTo>
                    <a:pt x="3507155" y="561581"/>
                  </a:lnTo>
                  <a:lnTo>
                    <a:pt x="3780802" y="561581"/>
                  </a:lnTo>
                  <a:lnTo>
                    <a:pt x="3780802" y="470141"/>
                  </a:lnTo>
                  <a:lnTo>
                    <a:pt x="3598951" y="470141"/>
                  </a:lnTo>
                  <a:lnTo>
                    <a:pt x="3598951" y="364731"/>
                  </a:lnTo>
                  <a:lnTo>
                    <a:pt x="3733533" y="364731"/>
                  </a:lnTo>
                  <a:lnTo>
                    <a:pt x="3733533" y="272021"/>
                  </a:lnTo>
                  <a:lnTo>
                    <a:pt x="3598951" y="272021"/>
                  </a:lnTo>
                  <a:lnTo>
                    <a:pt x="3598951" y="166611"/>
                  </a:lnTo>
                  <a:lnTo>
                    <a:pt x="3780802" y="166611"/>
                  </a:lnTo>
                  <a:lnTo>
                    <a:pt x="3780802" y="75171"/>
                  </a:lnTo>
                  <a:close/>
                </a:path>
                <a:path w="4730115" h="1043939">
                  <a:moveTo>
                    <a:pt x="4216133" y="75171"/>
                  </a:moveTo>
                  <a:lnTo>
                    <a:pt x="3942486" y="75171"/>
                  </a:lnTo>
                  <a:lnTo>
                    <a:pt x="3942486" y="166611"/>
                  </a:lnTo>
                  <a:lnTo>
                    <a:pt x="3942486" y="272021"/>
                  </a:lnTo>
                  <a:lnTo>
                    <a:pt x="3942486" y="364731"/>
                  </a:lnTo>
                  <a:lnTo>
                    <a:pt x="3942486" y="470141"/>
                  </a:lnTo>
                  <a:lnTo>
                    <a:pt x="3942486" y="561581"/>
                  </a:lnTo>
                  <a:lnTo>
                    <a:pt x="4216133" y="561581"/>
                  </a:lnTo>
                  <a:lnTo>
                    <a:pt x="4216133" y="470141"/>
                  </a:lnTo>
                  <a:lnTo>
                    <a:pt x="4034282" y="470141"/>
                  </a:lnTo>
                  <a:lnTo>
                    <a:pt x="4034282" y="364731"/>
                  </a:lnTo>
                  <a:lnTo>
                    <a:pt x="4168864" y="364731"/>
                  </a:lnTo>
                  <a:lnTo>
                    <a:pt x="4168864" y="272021"/>
                  </a:lnTo>
                  <a:lnTo>
                    <a:pt x="4034282" y="272021"/>
                  </a:lnTo>
                  <a:lnTo>
                    <a:pt x="4034282" y="166611"/>
                  </a:lnTo>
                  <a:lnTo>
                    <a:pt x="4216133" y="166611"/>
                  </a:lnTo>
                  <a:lnTo>
                    <a:pt x="4216133" y="75171"/>
                  </a:lnTo>
                  <a:close/>
                </a:path>
                <a:path w="4730115" h="1043939">
                  <a:moveTo>
                    <a:pt x="4729785" y="561594"/>
                  </a:moveTo>
                  <a:lnTo>
                    <a:pt x="4543349" y="288048"/>
                  </a:lnTo>
                  <a:lnTo>
                    <a:pt x="4710150" y="75057"/>
                  </a:lnTo>
                  <a:lnTo>
                    <a:pt x="4594784" y="75057"/>
                  </a:lnTo>
                  <a:lnTo>
                    <a:pt x="4469066" y="236194"/>
                  </a:lnTo>
                  <a:lnTo>
                    <a:pt x="4469066" y="75057"/>
                  </a:lnTo>
                  <a:lnTo>
                    <a:pt x="4377271" y="75057"/>
                  </a:lnTo>
                  <a:lnTo>
                    <a:pt x="4377271" y="561594"/>
                  </a:lnTo>
                  <a:lnTo>
                    <a:pt x="4469066" y="561594"/>
                  </a:lnTo>
                  <a:lnTo>
                    <a:pt x="4469066" y="382930"/>
                  </a:lnTo>
                  <a:lnTo>
                    <a:pt x="4484014" y="363778"/>
                  </a:lnTo>
                  <a:lnTo>
                    <a:pt x="4618825" y="561594"/>
                  </a:lnTo>
                  <a:lnTo>
                    <a:pt x="4729785" y="5615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197577" y="6224172"/>
              <a:ext cx="94119" cy="15974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470811" y="6227250"/>
              <a:ext cx="127253" cy="15359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787268" y="6227239"/>
              <a:ext cx="112115" cy="15578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2088152" y="6227241"/>
              <a:ext cx="22860" cy="153670"/>
            </a:xfrm>
            <a:custGeom>
              <a:avLst/>
              <a:gdLst/>
              <a:ahLst/>
              <a:cxnLst/>
              <a:rect l="l" t="t" r="r" b="b"/>
              <a:pathLst>
                <a:path w="22859" h="153670">
                  <a:moveTo>
                    <a:pt x="22809" y="0"/>
                  </a:moveTo>
                  <a:lnTo>
                    <a:pt x="0" y="0"/>
                  </a:lnTo>
                  <a:lnTo>
                    <a:pt x="0" y="153593"/>
                  </a:lnTo>
                  <a:lnTo>
                    <a:pt x="22809" y="153593"/>
                  </a:lnTo>
                  <a:lnTo>
                    <a:pt x="22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312473" y="6227253"/>
              <a:ext cx="102895" cy="15359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612902" y="6227253"/>
              <a:ext cx="102895" cy="15359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2913348" y="6227724"/>
              <a:ext cx="89535" cy="153670"/>
            </a:xfrm>
            <a:custGeom>
              <a:avLst/>
              <a:gdLst/>
              <a:ahLst/>
              <a:cxnLst/>
              <a:rect l="l" t="t" r="r" b="b"/>
              <a:pathLst>
                <a:path w="89534" h="153670">
                  <a:moveTo>
                    <a:pt x="89522" y="132080"/>
                  </a:moveTo>
                  <a:lnTo>
                    <a:pt x="22809" y="132080"/>
                  </a:lnTo>
                  <a:lnTo>
                    <a:pt x="22809" y="85090"/>
                  </a:lnTo>
                  <a:lnTo>
                    <a:pt x="77228" y="85090"/>
                  </a:lnTo>
                  <a:lnTo>
                    <a:pt x="77228" y="64770"/>
                  </a:lnTo>
                  <a:lnTo>
                    <a:pt x="22809" y="64770"/>
                  </a:lnTo>
                  <a:lnTo>
                    <a:pt x="22809" y="20320"/>
                  </a:lnTo>
                  <a:lnTo>
                    <a:pt x="87972" y="20320"/>
                  </a:lnTo>
                  <a:lnTo>
                    <a:pt x="87972" y="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0" y="64770"/>
                  </a:lnTo>
                  <a:lnTo>
                    <a:pt x="0" y="85090"/>
                  </a:lnTo>
                  <a:lnTo>
                    <a:pt x="0" y="132080"/>
                  </a:lnTo>
                  <a:lnTo>
                    <a:pt x="0" y="153670"/>
                  </a:lnTo>
                  <a:lnTo>
                    <a:pt x="89522" y="153670"/>
                  </a:lnTo>
                  <a:lnTo>
                    <a:pt x="89522" y="132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185914" y="6227250"/>
              <a:ext cx="127253" cy="15359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502370" y="6227249"/>
              <a:ext cx="106629" cy="153593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518524" y="6124954"/>
              <a:ext cx="468630" cy="424815"/>
            </a:xfrm>
            <a:custGeom>
              <a:avLst/>
              <a:gdLst/>
              <a:ahLst/>
              <a:cxnLst/>
              <a:rect l="l" t="t" r="r" b="b"/>
              <a:pathLst>
                <a:path w="468629" h="424815">
                  <a:moveTo>
                    <a:pt x="217858" y="169913"/>
                  </a:moveTo>
                  <a:lnTo>
                    <a:pt x="163182" y="169913"/>
                  </a:lnTo>
                  <a:lnTo>
                    <a:pt x="171717" y="170194"/>
                  </a:lnTo>
                  <a:lnTo>
                    <a:pt x="177895" y="172159"/>
                  </a:lnTo>
                  <a:lnTo>
                    <a:pt x="182891" y="177494"/>
                  </a:lnTo>
                  <a:lnTo>
                    <a:pt x="187883" y="187883"/>
                  </a:lnTo>
                  <a:lnTo>
                    <a:pt x="205722" y="229879"/>
                  </a:lnTo>
                  <a:lnTo>
                    <a:pt x="224358" y="268579"/>
                  </a:lnTo>
                  <a:lnTo>
                    <a:pt x="243079" y="302555"/>
                  </a:lnTo>
                  <a:lnTo>
                    <a:pt x="289056" y="365783"/>
                  </a:lnTo>
                  <a:lnTo>
                    <a:pt x="320814" y="395932"/>
                  </a:lnTo>
                  <a:lnTo>
                    <a:pt x="357458" y="416902"/>
                  </a:lnTo>
                  <a:lnTo>
                    <a:pt x="399999" y="424776"/>
                  </a:lnTo>
                  <a:lnTo>
                    <a:pt x="429533" y="420535"/>
                  </a:lnTo>
                  <a:lnTo>
                    <a:pt x="450020" y="409943"/>
                  </a:lnTo>
                  <a:lnTo>
                    <a:pt x="397357" y="409943"/>
                  </a:lnTo>
                  <a:lnTo>
                    <a:pt x="376378" y="406324"/>
                  </a:lnTo>
                  <a:lnTo>
                    <a:pt x="329025" y="371442"/>
                  </a:lnTo>
                  <a:lnTo>
                    <a:pt x="300710" y="336219"/>
                  </a:lnTo>
                  <a:lnTo>
                    <a:pt x="278013" y="299944"/>
                  </a:lnTo>
                  <a:lnTo>
                    <a:pt x="254979" y="256328"/>
                  </a:lnTo>
                  <a:lnTo>
                    <a:pt x="234471" y="212206"/>
                  </a:lnTo>
                  <a:lnTo>
                    <a:pt x="219354" y="174409"/>
                  </a:lnTo>
                  <a:lnTo>
                    <a:pt x="217858" y="169913"/>
                  </a:lnTo>
                  <a:close/>
                </a:path>
                <a:path w="468629" h="424815">
                  <a:moveTo>
                    <a:pt x="450405" y="354202"/>
                  </a:moveTo>
                  <a:lnTo>
                    <a:pt x="443081" y="355960"/>
                  </a:lnTo>
                  <a:lnTo>
                    <a:pt x="438040" y="360499"/>
                  </a:lnTo>
                  <a:lnTo>
                    <a:pt x="435358" y="366718"/>
                  </a:lnTo>
                  <a:lnTo>
                    <a:pt x="435114" y="373519"/>
                  </a:lnTo>
                  <a:lnTo>
                    <a:pt x="435332" y="378642"/>
                  </a:lnTo>
                  <a:lnTo>
                    <a:pt x="434495" y="385156"/>
                  </a:lnTo>
                  <a:lnTo>
                    <a:pt x="397357" y="409943"/>
                  </a:lnTo>
                  <a:lnTo>
                    <a:pt x="450020" y="409943"/>
                  </a:lnTo>
                  <a:lnTo>
                    <a:pt x="450923" y="409476"/>
                  </a:lnTo>
                  <a:lnTo>
                    <a:pt x="463973" y="394040"/>
                  </a:lnTo>
                  <a:lnTo>
                    <a:pt x="468388" y="376669"/>
                  </a:lnTo>
                  <a:lnTo>
                    <a:pt x="467095" y="368422"/>
                  </a:lnTo>
                  <a:lnTo>
                    <a:pt x="463440" y="361226"/>
                  </a:lnTo>
                  <a:lnTo>
                    <a:pt x="457764" y="356134"/>
                  </a:lnTo>
                  <a:lnTo>
                    <a:pt x="450405" y="354202"/>
                  </a:lnTo>
                  <a:close/>
                </a:path>
                <a:path w="468629" h="424815">
                  <a:moveTo>
                    <a:pt x="269408" y="15735"/>
                  </a:moveTo>
                  <a:lnTo>
                    <a:pt x="169468" y="15735"/>
                  </a:lnTo>
                  <a:lnTo>
                    <a:pt x="169913" y="18414"/>
                  </a:lnTo>
                  <a:lnTo>
                    <a:pt x="168122" y="24269"/>
                  </a:lnTo>
                  <a:lnTo>
                    <a:pt x="93497" y="247205"/>
                  </a:lnTo>
                  <a:lnTo>
                    <a:pt x="76919" y="283519"/>
                  </a:lnTo>
                  <a:lnTo>
                    <a:pt x="41363" y="293966"/>
                  </a:lnTo>
                  <a:lnTo>
                    <a:pt x="38201" y="296671"/>
                  </a:lnTo>
                  <a:lnTo>
                    <a:pt x="37769" y="302971"/>
                  </a:lnTo>
                  <a:lnTo>
                    <a:pt x="41363" y="305206"/>
                  </a:lnTo>
                  <a:lnTo>
                    <a:pt x="54171" y="304615"/>
                  </a:lnTo>
                  <a:lnTo>
                    <a:pt x="66643" y="304195"/>
                  </a:lnTo>
                  <a:lnTo>
                    <a:pt x="79286" y="303943"/>
                  </a:lnTo>
                  <a:lnTo>
                    <a:pt x="151579" y="303860"/>
                  </a:lnTo>
                  <a:lnTo>
                    <a:pt x="152374" y="303402"/>
                  </a:lnTo>
                  <a:lnTo>
                    <a:pt x="154190" y="297091"/>
                  </a:lnTo>
                  <a:lnTo>
                    <a:pt x="151472" y="293966"/>
                  </a:lnTo>
                  <a:lnTo>
                    <a:pt x="137998" y="292163"/>
                  </a:lnTo>
                  <a:lnTo>
                    <a:pt x="124806" y="289066"/>
                  </a:lnTo>
                  <a:lnTo>
                    <a:pt x="119456" y="282167"/>
                  </a:lnTo>
                  <a:lnTo>
                    <a:pt x="120678" y="269026"/>
                  </a:lnTo>
                  <a:lnTo>
                    <a:pt x="127203" y="247205"/>
                  </a:lnTo>
                  <a:lnTo>
                    <a:pt x="150583" y="176644"/>
                  </a:lnTo>
                  <a:lnTo>
                    <a:pt x="152374" y="169913"/>
                  </a:lnTo>
                  <a:lnTo>
                    <a:pt x="217858" y="169913"/>
                  </a:lnTo>
                  <a:lnTo>
                    <a:pt x="216661" y="166319"/>
                  </a:lnTo>
                  <a:lnTo>
                    <a:pt x="218465" y="164503"/>
                  </a:lnTo>
                  <a:lnTo>
                    <a:pt x="223405" y="162267"/>
                  </a:lnTo>
                  <a:lnTo>
                    <a:pt x="232521" y="158645"/>
                  </a:lnTo>
                  <a:lnTo>
                    <a:pt x="237920" y="156413"/>
                  </a:lnTo>
                  <a:lnTo>
                    <a:pt x="178904" y="156413"/>
                  </a:lnTo>
                  <a:lnTo>
                    <a:pt x="167799" y="156154"/>
                  </a:lnTo>
                  <a:lnTo>
                    <a:pt x="161537" y="155013"/>
                  </a:lnTo>
                  <a:lnTo>
                    <a:pt x="159238" y="152437"/>
                  </a:lnTo>
                  <a:lnTo>
                    <a:pt x="160019" y="147878"/>
                  </a:lnTo>
                  <a:lnTo>
                    <a:pt x="200926" y="25171"/>
                  </a:lnTo>
                  <a:lnTo>
                    <a:pt x="202717" y="19329"/>
                  </a:lnTo>
                  <a:lnTo>
                    <a:pt x="203644" y="17056"/>
                  </a:lnTo>
                  <a:lnTo>
                    <a:pt x="271680" y="17056"/>
                  </a:lnTo>
                  <a:lnTo>
                    <a:pt x="269408" y="15735"/>
                  </a:lnTo>
                  <a:close/>
                </a:path>
                <a:path w="468629" h="424815">
                  <a:moveTo>
                    <a:pt x="151579" y="303860"/>
                  </a:moveTo>
                  <a:lnTo>
                    <a:pt x="92608" y="303860"/>
                  </a:lnTo>
                  <a:lnTo>
                    <a:pt x="106003" y="303943"/>
                  </a:lnTo>
                  <a:lnTo>
                    <a:pt x="119570" y="304195"/>
                  </a:lnTo>
                  <a:lnTo>
                    <a:pt x="149237" y="305206"/>
                  </a:lnTo>
                  <a:lnTo>
                    <a:pt x="151579" y="303860"/>
                  </a:lnTo>
                  <a:close/>
                </a:path>
                <a:path w="468629" h="424815">
                  <a:moveTo>
                    <a:pt x="271680" y="17056"/>
                  </a:moveTo>
                  <a:lnTo>
                    <a:pt x="209918" y="17056"/>
                  </a:lnTo>
                  <a:lnTo>
                    <a:pt x="237159" y="21190"/>
                  </a:lnTo>
                  <a:lnTo>
                    <a:pt x="255879" y="32577"/>
                  </a:lnTo>
                  <a:lnTo>
                    <a:pt x="266675" y="49690"/>
                  </a:lnTo>
                  <a:lnTo>
                    <a:pt x="270141" y="71005"/>
                  </a:lnTo>
                  <a:lnTo>
                    <a:pt x="266693" y="91678"/>
                  </a:lnTo>
                  <a:lnTo>
                    <a:pt x="243786" y="129804"/>
                  </a:lnTo>
                  <a:lnTo>
                    <a:pt x="204189" y="153603"/>
                  </a:lnTo>
                  <a:lnTo>
                    <a:pt x="178904" y="156413"/>
                  </a:lnTo>
                  <a:lnTo>
                    <a:pt x="237920" y="156413"/>
                  </a:lnTo>
                  <a:lnTo>
                    <a:pt x="280489" y="130352"/>
                  </a:lnTo>
                  <a:lnTo>
                    <a:pt x="303946" y="95751"/>
                  </a:lnTo>
                  <a:lnTo>
                    <a:pt x="307009" y="76403"/>
                  </a:lnTo>
                  <a:lnTo>
                    <a:pt x="303883" y="54871"/>
                  </a:lnTo>
                  <a:lnTo>
                    <a:pt x="295151" y="36963"/>
                  </a:lnTo>
                  <a:lnTo>
                    <a:pt x="281770" y="22923"/>
                  </a:lnTo>
                  <a:lnTo>
                    <a:pt x="271680" y="17056"/>
                  </a:lnTo>
                  <a:close/>
                </a:path>
                <a:path w="468629" h="424815">
                  <a:moveTo>
                    <a:pt x="175310" y="0"/>
                  </a:moveTo>
                  <a:lnTo>
                    <a:pt x="135719" y="2190"/>
                  </a:lnTo>
                  <a:lnTo>
                    <a:pt x="76439" y="15167"/>
                  </a:lnTo>
                  <a:lnTo>
                    <a:pt x="30534" y="39389"/>
                  </a:lnTo>
                  <a:lnTo>
                    <a:pt x="3042" y="78226"/>
                  </a:lnTo>
                  <a:lnTo>
                    <a:pt x="0" y="97993"/>
                  </a:lnTo>
                  <a:lnTo>
                    <a:pt x="2445" y="109869"/>
                  </a:lnTo>
                  <a:lnTo>
                    <a:pt x="9107" y="120235"/>
                  </a:lnTo>
                  <a:lnTo>
                    <a:pt x="18972" y="127570"/>
                  </a:lnTo>
                  <a:lnTo>
                    <a:pt x="31026" y="130352"/>
                  </a:lnTo>
                  <a:lnTo>
                    <a:pt x="39442" y="128897"/>
                  </a:lnTo>
                  <a:lnTo>
                    <a:pt x="44500" y="98882"/>
                  </a:lnTo>
                  <a:lnTo>
                    <a:pt x="37574" y="97002"/>
                  </a:lnTo>
                  <a:lnTo>
                    <a:pt x="31524" y="92255"/>
                  </a:lnTo>
                  <a:lnTo>
                    <a:pt x="27241" y="84980"/>
                  </a:lnTo>
                  <a:lnTo>
                    <a:pt x="25615" y="75514"/>
                  </a:lnTo>
                  <a:lnTo>
                    <a:pt x="28140" y="66467"/>
                  </a:lnTo>
                  <a:lnTo>
                    <a:pt x="77774" y="30556"/>
                  </a:lnTo>
                  <a:lnTo>
                    <a:pt x="132491" y="17921"/>
                  </a:lnTo>
                  <a:lnTo>
                    <a:pt x="163614" y="15735"/>
                  </a:lnTo>
                  <a:lnTo>
                    <a:pt x="269408" y="15735"/>
                  </a:lnTo>
                  <a:lnTo>
                    <a:pt x="264756" y="13030"/>
                  </a:lnTo>
                  <a:lnTo>
                    <a:pt x="244649" y="6632"/>
                  </a:lnTo>
                  <a:lnTo>
                    <a:pt x="222562" y="2638"/>
                  </a:lnTo>
                  <a:lnTo>
                    <a:pt x="199211" y="582"/>
                  </a:lnTo>
                  <a:lnTo>
                    <a:pt x="175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901349" y="6229888"/>
              <a:ext cx="156984" cy="15527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167734" y="6234801"/>
              <a:ext cx="175552" cy="23393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459669" y="6229906"/>
              <a:ext cx="129031" cy="155244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0726740" y="6118335"/>
              <a:ext cx="77470" cy="262890"/>
            </a:xfrm>
            <a:custGeom>
              <a:avLst/>
              <a:gdLst/>
              <a:ahLst/>
              <a:cxnLst/>
              <a:rect l="l" t="t" r="r" b="b"/>
              <a:pathLst>
                <a:path w="77470" h="262889">
                  <a:moveTo>
                    <a:pt x="51765" y="0"/>
                  </a:moveTo>
                  <a:lnTo>
                    <a:pt x="50723" y="0"/>
                  </a:lnTo>
                  <a:lnTo>
                    <a:pt x="50012" y="355"/>
                  </a:lnTo>
                  <a:lnTo>
                    <a:pt x="35985" y="6438"/>
                  </a:lnTo>
                  <a:lnTo>
                    <a:pt x="19596" y="13284"/>
                  </a:lnTo>
                  <a:lnTo>
                    <a:pt x="7353" y="17500"/>
                  </a:lnTo>
                  <a:lnTo>
                    <a:pt x="7073" y="20637"/>
                  </a:lnTo>
                  <a:lnTo>
                    <a:pt x="7010" y="23787"/>
                  </a:lnTo>
                  <a:lnTo>
                    <a:pt x="8763" y="25527"/>
                  </a:lnTo>
                  <a:lnTo>
                    <a:pt x="13296" y="27635"/>
                  </a:lnTo>
                  <a:lnTo>
                    <a:pt x="21304" y="32246"/>
                  </a:lnTo>
                  <a:lnTo>
                    <a:pt x="25596" y="38301"/>
                  </a:lnTo>
                  <a:lnTo>
                    <a:pt x="27327" y="49078"/>
                  </a:lnTo>
                  <a:lnTo>
                    <a:pt x="27647" y="67856"/>
                  </a:lnTo>
                  <a:lnTo>
                    <a:pt x="26962" y="110858"/>
                  </a:lnTo>
                  <a:lnTo>
                    <a:pt x="27194" y="130784"/>
                  </a:lnTo>
                  <a:lnTo>
                    <a:pt x="27305" y="152831"/>
                  </a:lnTo>
                  <a:lnTo>
                    <a:pt x="26962" y="168224"/>
                  </a:lnTo>
                  <a:lnTo>
                    <a:pt x="27647" y="189547"/>
                  </a:lnTo>
                  <a:lnTo>
                    <a:pt x="27251" y="199239"/>
                  </a:lnTo>
                  <a:lnTo>
                    <a:pt x="27047" y="205455"/>
                  </a:lnTo>
                  <a:lnTo>
                    <a:pt x="26962" y="224167"/>
                  </a:lnTo>
                  <a:lnTo>
                    <a:pt x="26606" y="225907"/>
                  </a:lnTo>
                  <a:lnTo>
                    <a:pt x="25882" y="237794"/>
                  </a:lnTo>
                  <a:lnTo>
                    <a:pt x="25184" y="240588"/>
                  </a:lnTo>
                  <a:lnTo>
                    <a:pt x="23787" y="247599"/>
                  </a:lnTo>
                  <a:lnTo>
                    <a:pt x="16802" y="251777"/>
                  </a:lnTo>
                  <a:lnTo>
                    <a:pt x="6654" y="251777"/>
                  </a:lnTo>
                  <a:lnTo>
                    <a:pt x="1409" y="252120"/>
                  </a:lnTo>
                  <a:lnTo>
                    <a:pt x="0" y="253174"/>
                  </a:lnTo>
                  <a:lnTo>
                    <a:pt x="36" y="261274"/>
                  </a:lnTo>
                  <a:lnTo>
                    <a:pt x="1066" y="262636"/>
                  </a:lnTo>
                  <a:lnTo>
                    <a:pt x="3860" y="262636"/>
                  </a:lnTo>
                  <a:lnTo>
                    <a:pt x="11912" y="262280"/>
                  </a:lnTo>
                  <a:lnTo>
                    <a:pt x="22572" y="261274"/>
                  </a:lnTo>
                  <a:lnTo>
                    <a:pt x="29040" y="260757"/>
                  </a:lnTo>
                  <a:lnTo>
                    <a:pt x="33938" y="260567"/>
                  </a:lnTo>
                  <a:lnTo>
                    <a:pt x="77292" y="260540"/>
                  </a:lnTo>
                  <a:lnTo>
                    <a:pt x="77292" y="252120"/>
                  </a:lnTo>
                  <a:lnTo>
                    <a:pt x="76238" y="251434"/>
                  </a:lnTo>
                  <a:lnTo>
                    <a:pt x="69951" y="251091"/>
                  </a:lnTo>
                  <a:lnTo>
                    <a:pt x="60471" y="249515"/>
                  </a:lnTo>
                  <a:lnTo>
                    <a:pt x="54957" y="246070"/>
                  </a:lnTo>
                  <a:lnTo>
                    <a:pt x="52394" y="239542"/>
                  </a:lnTo>
                  <a:lnTo>
                    <a:pt x="51765" y="228714"/>
                  </a:lnTo>
                  <a:lnTo>
                    <a:pt x="51824" y="224167"/>
                  </a:lnTo>
                  <a:lnTo>
                    <a:pt x="52149" y="218211"/>
                  </a:lnTo>
                  <a:lnTo>
                    <a:pt x="52449" y="210884"/>
                  </a:lnTo>
                  <a:lnTo>
                    <a:pt x="52217" y="199239"/>
                  </a:lnTo>
                  <a:lnTo>
                    <a:pt x="52236" y="189547"/>
                  </a:lnTo>
                  <a:lnTo>
                    <a:pt x="52707" y="168224"/>
                  </a:lnTo>
                  <a:lnTo>
                    <a:pt x="52832" y="130784"/>
                  </a:lnTo>
                  <a:lnTo>
                    <a:pt x="53517" y="104559"/>
                  </a:lnTo>
                  <a:lnTo>
                    <a:pt x="53517" y="99669"/>
                  </a:lnTo>
                  <a:lnTo>
                    <a:pt x="53174" y="94081"/>
                  </a:lnTo>
                  <a:lnTo>
                    <a:pt x="53174" y="84988"/>
                  </a:lnTo>
                  <a:lnTo>
                    <a:pt x="53497" y="67856"/>
                  </a:lnTo>
                  <a:lnTo>
                    <a:pt x="53578" y="41679"/>
                  </a:lnTo>
                  <a:lnTo>
                    <a:pt x="53738" y="34966"/>
                  </a:lnTo>
                  <a:lnTo>
                    <a:pt x="54493" y="13284"/>
                  </a:lnTo>
                  <a:lnTo>
                    <a:pt x="54571" y="1752"/>
                  </a:lnTo>
                  <a:lnTo>
                    <a:pt x="53517" y="355"/>
                  </a:lnTo>
                  <a:lnTo>
                    <a:pt x="51765" y="0"/>
                  </a:lnTo>
                  <a:close/>
                </a:path>
                <a:path w="77470" h="262889">
                  <a:moveTo>
                    <a:pt x="77292" y="260540"/>
                  </a:moveTo>
                  <a:lnTo>
                    <a:pt x="50368" y="260540"/>
                  </a:lnTo>
                  <a:lnTo>
                    <a:pt x="58432" y="260883"/>
                  </a:lnTo>
                  <a:lnTo>
                    <a:pt x="65062" y="261594"/>
                  </a:lnTo>
                  <a:lnTo>
                    <a:pt x="69951" y="261937"/>
                  </a:lnTo>
                  <a:lnTo>
                    <a:pt x="76949" y="261937"/>
                  </a:lnTo>
                  <a:lnTo>
                    <a:pt x="77292" y="261594"/>
                  </a:lnTo>
                  <a:lnTo>
                    <a:pt x="77292" y="260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291572" y="6782155"/>
              <a:ext cx="1478914" cy="36060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899991" y="4539810"/>
              <a:ext cx="6254115" cy="3496310"/>
            </a:xfrm>
            <a:custGeom>
              <a:avLst/>
              <a:gdLst/>
              <a:ahLst/>
              <a:cxnLst/>
              <a:rect l="l" t="t" r="r" b="b"/>
              <a:pathLst>
                <a:path w="6254115" h="3496309">
                  <a:moveTo>
                    <a:pt x="0" y="3496170"/>
                  </a:moveTo>
                  <a:lnTo>
                    <a:pt x="6253911" y="3496170"/>
                  </a:lnTo>
                  <a:lnTo>
                    <a:pt x="6253911" y="0"/>
                  </a:lnTo>
                  <a:lnTo>
                    <a:pt x="0" y="0"/>
                  </a:lnTo>
                  <a:lnTo>
                    <a:pt x="0" y="3496170"/>
                  </a:lnTo>
                  <a:close/>
                </a:path>
              </a:pathLst>
            </a:custGeom>
            <a:ln w="605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1248318" y="1329434"/>
            <a:ext cx="5138420" cy="2747645"/>
          </a:xfrm>
          <a:prstGeom prst="rect">
            <a:avLst/>
          </a:prstGeom>
        </p:spPr>
        <p:txBody>
          <a:bodyPr vert="horz" wrap="square" lIns="0" tIns="328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85"/>
              </a:spcBef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O O </a:t>
            </a:r>
            <a:r>
              <a:rPr sz="4000" spc="-60" dirty="0">
                <a:solidFill>
                  <a:srgbClr val="061456"/>
                </a:solidFill>
                <a:latin typeface="Kapra Regular"/>
                <a:cs typeface="Kapra Regular"/>
              </a:rPr>
              <a:t>H</a:t>
            </a:r>
            <a:endParaRPr sz="4000">
              <a:latin typeface="Kapra Regular"/>
              <a:cs typeface="Kapra Regular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Out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home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advertising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our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4D4D4F"/>
                </a:solidFill>
                <a:latin typeface="Darwin-Light"/>
                <a:cs typeface="Darwin-Light"/>
              </a:rPr>
              <a:t>ultimate</a:t>
            </a:r>
            <a:endParaRPr sz="2000">
              <a:latin typeface="Darwin-Light"/>
              <a:cs typeface="Darwin-Light"/>
            </a:endParaRPr>
          </a:p>
          <a:p>
            <a:pPr marL="12700" marR="5080">
              <a:lnSpc>
                <a:spcPct val="145800"/>
              </a:lnSpc>
            </a:pP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upper-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funnel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opportunity.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So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5" dirty="0">
                <a:solidFill>
                  <a:srgbClr val="4D4D4F"/>
                </a:solidFill>
                <a:latin typeface="Darwin-Light"/>
                <a:cs typeface="Darwin-Light"/>
              </a:rPr>
              <a:t>sure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to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focus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high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level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branding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feature</a:t>
            </a:r>
            <a:endParaRPr sz="200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vibrant,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impactful</a:t>
            </a:r>
            <a:r>
              <a:rPr sz="20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70" dirty="0">
                <a:solidFill>
                  <a:srgbClr val="4D4D4F"/>
                </a:solidFill>
                <a:latin typeface="Darwin-Light"/>
                <a:cs typeface="Darwin-Light"/>
              </a:rPr>
              <a:t>imagery.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58887" y="4426584"/>
            <a:ext cx="5123180" cy="177418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500" b="1" spc="40" dirty="0">
                <a:solidFill>
                  <a:srgbClr val="061456"/>
                </a:solidFill>
                <a:latin typeface="Darwin"/>
                <a:cs typeface="Darwin"/>
              </a:rPr>
              <a:t>Lockup</a:t>
            </a:r>
            <a:endParaRPr sz="1500">
              <a:latin typeface="Darwin"/>
              <a:cs typeface="Darwin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Frequently,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we’ll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use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place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25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25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40" dirty="0">
                <a:solidFill>
                  <a:srgbClr val="4D4D4F"/>
                </a:solidFill>
                <a:latin typeface="Darwin-Light"/>
                <a:cs typeface="Darwin-Light"/>
              </a:rPr>
              <a:t>headline.</a:t>
            </a:r>
            <a:endParaRPr sz="1250">
              <a:latin typeface="Darwin-Light"/>
              <a:cs typeface="Darwin-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</a:pPr>
            <a:r>
              <a:rPr sz="1500" b="1" dirty="0">
                <a:solidFill>
                  <a:srgbClr val="061456"/>
                </a:solidFill>
                <a:latin typeface="Darwin"/>
                <a:cs typeface="Darwin"/>
              </a:rPr>
              <a:t>RCI</a:t>
            </a:r>
            <a:r>
              <a:rPr sz="1500" b="1" spc="21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500" b="1" spc="-20" dirty="0">
                <a:solidFill>
                  <a:srgbClr val="061456"/>
                </a:solidFill>
                <a:latin typeface="Darwin"/>
                <a:cs typeface="Darwin"/>
              </a:rPr>
              <a:t>Logo</a:t>
            </a:r>
            <a:endParaRPr sz="1500">
              <a:latin typeface="Darwin"/>
              <a:cs typeface="Darwin"/>
            </a:endParaRPr>
          </a:p>
          <a:p>
            <a:pPr marL="12700" marR="5080">
              <a:lnSpc>
                <a:spcPts val="1900"/>
              </a:lnSpc>
              <a:spcBef>
                <a:spcPts val="8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corporate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logo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should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measure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no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less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than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third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scale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25" dirty="0">
                <a:solidFill>
                  <a:srgbClr val="4D4D4F"/>
                </a:solidFill>
                <a:latin typeface="Darwin-Light"/>
                <a:cs typeface="Darwin-Light"/>
              </a:rPr>
              <a:t>of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horizontal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layouts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one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half</a:t>
            </a:r>
            <a:r>
              <a:rPr sz="1250" spc="26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scale</a:t>
            </a:r>
            <a:r>
              <a:rPr sz="1250" spc="26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-25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endParaRPr sz="1250">
              <a:latin typeface="Darwin-Light"/>
              <a:cs typeface="Darwin-Light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lockup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1250" spc="28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dirty="0">
                <a:solidFill>
                  <a:srgbClr val="4D4D4F"/>
                </a:solidFill>
                <a:latin typeface="Darwin-Light"/>
                <a:cs typeface="Darwin-Light"/>
              </a:rPr>
              <a:t>vertical</a:t>
            </a:r>
            <a:r>
              <a:rPr sz="125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250" spc="35" dirty="0">
                <a:solidFill>
                  <a:srgbClr val="4D4D4F"/>
                </a:solidFill>
                <a:latin typeface="Darwin-Light"/>
                <a:cs typeface="Darwin-Light"/>
              </a:rPr>
              <a:t>layouts.</a:t>
            </a:r>
            <a:endParaRPr sz="1250">
              <a:latin typeface="Darwin-Light"/>
              <a:cs typeface="Darwin-Ligh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265929" y="1619248"/>
            <a:ext cx="20243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Crane’s</a:t>
            </a:r>
            <a:r>
              <a:rPr sz="800" spc="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Beach,</a:t>
            </a:r>
            <a:r>
              <a:rPr sz="800" spc="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Barbados</a:t>
            </a:r>
            <a:r>
              <a:rPr sz="800" spc="2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1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061456"/>
                </a:solidFill>
                <a:latin typeface="Arial"/>
                <a:cs typeface="Arial"/>
              </a:rPr>
              <a:t>24595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920029" y="4225898"/>
            <a:ext cx="13919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North</a:t>
            </a:r>
            <a:r>
              <a:rPr sz="800" spc="2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Star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675" spc="509" baseline="30864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5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3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61456"/>
                </a:solidFill>
                <a:latin typeface="Arial"/>
                <a:cs typeface="Arial"/>
              </a:rPr>
              <a:t>11047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761791" y="7844780"/>
            <a:ext cx="2526665" cy="71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30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3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30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3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registered</a:t>
            </a:r>
            <a:r>
              <a:rPr sz="3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trademark</a:t>
            </a:r>
            <a:r>
              <a:rPr sz="30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3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30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3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International.</a:t>
            </a:r>
            <a:r>
              <a:rPr sz="3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©2019</a:t>
            </a:r>
            <a:r>
              <a:rPr sz="30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3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30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Cruises</a:t>
            </a:r>
            <a:r>
              <a:rPr sz="3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Ltd.</a:t>
            </a:r>
            <a:r>
              <a:rPr sz="3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Ships’</a:t>
            </a:r>
            <a:r>
              <a:rPr sz="30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registry:</a:t>
            </a:r>
            <a:r>
              <a:rPr sz="300" spc="13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300" spc="12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300" spc="-10" dirty="0">
                <a:solidFill>
                  <a:srgbClr val="FFFFFF"/>
                </a:solidFill>
                <a:latin typeface="Darwin-Light"/>
                <a:cs typeface="Darwin-Light"/>
              </a:rPr>
              <a:t>Bahamas.</a:t>
            </a:r>
            <a:endParaRPr sz="300">
              <a:latin typeface="Darwin-Light"/>
              <a:cs typeface="Darwin-Ligh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970204" y="3530355"/>
            <a:ext cx="2110105" cy="6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Come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Seek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is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a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registered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trademark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of</a:t>
            </a:r>
            <a:r>
              <a:rPr sz="250" spc="1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International.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©2019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Royal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Caribbean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Cruises</a:t>
            </a:r>
            <a:r>
              <a:rPr sz="250" spc="105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Ltd.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Ships’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registry: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dirty="0">
                <a:solidFill>
                  <a:srgbClr val="FFFFFF"/>
                </a:solidFill>
                <a:latin typeface="Darwin-Light"/>
                <a:cs typeface="Darwin-Light"/>
              </a:rPr>
              <a:t>The</a:t>
            </a:r>
            <a:r>
              <a:rPr sz="250" spc="100" dirty="0">
                <a:solidFill>
                  <a:srgbClr val="FFFFFF"/>
                </a:solidFill>
                <a:latin typeface="Darwin-Light"/>
                <a:cs typeface="Darwin-Light"/>
              </a:rPr>
              <a:t> </a:t>
            </a:r>
            <a:r>
              <a:rPr sz="250" spc="-10" dirty="0">
                <a:solidFill>
                  <a:srgbClr val="FFFFFF"/>
                </a:solidFill>
                <a:latin typeface="Darwin-Light"/>
                <a:cs typeface="Darwin-Light"/>
              </a:rPr>
              <a:t>Bahamas.</a:t>
            </a:r>
            <a:endParaRPr sz="250">
              <a:latin typeface="Darwin-Light"/>
              <a:cs typeface="Darwin-Light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14594172" y="8805164"/>
            <a:ext cx="269240" cy="372745"/>
            <a:chOff x="14594172" y="8805164"/>
            <a:chExt cx="269240" cy="372745"/>
          </a:xfrm>
        </p:grpSpPr>
        <p:sp>
          <p:nvSpPr>
            <p:cNvPr id="67" name="object 67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629636" y="8805164"/>
              <a:ext cx="198119" cy="219847"/>
            </a:xfrm>
            <a:prstGeom prst="rect">
              <a:avLst/>
            </a:prstGeom>
          </p:spPr>
        </p:pic>
      </p:grpSp>
      <p:sp>
        <p:nvSpPr>
          <p:cNvPr id="70" name="object 7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68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9FC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8CE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0040" y="320027"/>
            <a:ext cx="14904719" cy="9418955"/>
            <a:chOff x="320040" y="320027"/>
            <a:chExt cx="14904719" cy="9418955"/>
          </a:xfrm>
        </p:grpSpPr>
        <p:sp>
          <p:nvSpPr>
            <p:cNvPr id="9" name="object 9"/>
            <p:cNvSpPr/>
            <p:nvPr/>
          </p:nvSpPr>
          <p:spPr>
            <a:xfrm>
              <a:off x="320040" y="320039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517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0040" y="320027"/>
              <a:ext cx="4275455" cy="9418955"/>
            </a:xfrm>
            <a:custGeom>
              <a:avLst/>
              <a:gdLst/>
              <a:ahLst/>
              <a:cxnLst/>
              <a:rect l="l" t="t" r="r" b="b"/>
              <a:pathLst>
                <a:path w="4275455" h="9418955">
                  <a:moveTo>
                    <a:pt x="4274896" y="0"/>
                  </a:moveTo>
                  <a:lnTo>
                    <a:pt x="0" y="0"/>
                  </a:lnTo>
                  <a:lnTo>
                    <a:pt x="0" y="9418345"/>
                  </a:lnTo>
                  <a:lnTo>
                    <a:pt x="4274896" y="9418345"/>
                  </a:lnTo>
                  <a:lnTo>
                    <a:pt x="4274896" y="0"/>
                  </a:lnTo>
                  <a:close/>
                </a:path>
              </a:pathLst>
            </a:custGeom>
            <a:solidFill>
              <a:srgbClr val="061456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64485" y="723265"/>
            <a:ext cx="3643629" cy="529590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1256665">
              <a:lnSpc>
                <a:spcPct val="102600"/>
              </a:lnSpc>
              <a:spcBef>
                <a:spcPts val="60"/>
              </a:spcBef>
            </a:pPr>
            <a:r>
              <a:rPr sz="1300" b="1" spc="155" dirty="0">
                <a:solidFill>
                  <a:srgbClr val="F5F2EB"/>
                </a:solidFill>
                <a:latin typeface="Darwin-Black"/>
                <a:cs typeface="Darwin-Black"/>
              </a:rPr>
              <a:t>TRADE</a:t>
            </a:r>
            <a:r>
              <a:rPr sz="1300" b="1" spc="405" dirty="0">
                <a:solidFill>
                  <a:srgbClr val="F5F2EB"/>
                </a:solidFill>
                <a:latin typeface="Darwin-Black"/>
                <a:cs typeface="Darwin-Black"/>
              </a:rPr>
              <a:t> </a:t>
            </a:r>
            <a:r>
              <a:rPr sz="1300" b="1" spc="100" dirty="0">
                <a:solidFill>
                  <a:srgbClr val="F5F2EB"/>
                </a:solidFill>
                <a:latin typeface="Darwin-Black"/>
                <a:cs typeface="Darwin-Black"/>
              </a:rPr>
              <a:t>PAR</a:t>
            </a:r>
            <a:r>
              <a:rPr sz="1300" b="1" spc="-130" dirty="0">
                <a:solidFill>
                  <a:srgbClr val="F5F2EB"/>
                </a:solidFill>
                <a:latin typeface="Darwin-Black"/>
                <a:cs typeface="Darwin-Black"/>
              </a:rPr>
              <a:t> </a:t>
            </a:r>
            <a:r>
              <a:rPr sz="1300" b="1" spc="145" dirty="0">
                <a:solidFill>
                  <a:srgbClr val="F5F2EB"/>
                </a:solidFill>
                <a:latin typeface="Darwin-Black"/>
                <a:cs typeface="Darwin-Black"/>
              </a:rPr>
              <a:t>TNER</a:t>
            </a:r>
            <a:r>
              <a:rPr sz="1300" b="1" spc="409" dirty="0">
                <a:solidFill>
                  <a:srgbClr val="F5F2EB"/>
                </a:solidFill>
                <a:latin typeface="Darwin-Black"/>
                <a:cs typeface="Darwin-Black"/>
              </a:rPr>
              <a:t> </a:t>
            </a:r>
            <a:r>
              <a:rPr sz="1300" b="1" spc="130" dirty="0">
                <a:solidFill>
                  <a:srgbClr val="F5F2EB"/>
                </a:solidFill>
                <a:latin typeface="Darwin-Black"/>
                <a:cs typeface="Darwin-Black"/>
              </a:rPr>
              <a:t>VER</a:t>
            </a:r>
            <a:r>
              <a:rPr sz="1300" b="1" spc="-105" dirty="0">
                <a:solidFill>
                  <a:srgbClr val="F5F2EB"/>
                </a:solidFill>
                <a:latin typeface="Darwin-Black"/>
                <a:cs typeface="Darwin-Black"/>
              </a:rPr>
              <a:t> </a:t>
            </a:r>
            <a:r>
              <a:rPr sz="1300" b="1" spc="125" dirty="0">
                <a:solidFill>
                  <a:srgbClr val="F5F2EB"/>
                </a:solidFill>
                <a:latin typeface="Darwin-Black"/>
                <a:cs typeface="Darwin-Black"/>
              </a:rPr>
              <a:t>SION </a:t>
            </a:r>
            <a:r>
              <a:rPr sz="1300" b="1" spc="130" dirty="0">
                <a:solidFill>
                  <a:srgbClr val="F5F2EB"/>
                </a:solidFill>
                <a:latin typeface="Darwin-Black"/>
                <a:cs typeface="Darwin-Black"/>
              </a:rPr>
              <a:t>UPDATE</a:t>
            </a:r>
            <a:r>
              <a:rPr sz="1300" b="1" spc="415" dirty="0">
                <a:solidFill>
                  <a:srgbClr val="F5F2EB"/>
                </a:solidFill>
                <a:latin typeface="Darwin-Black"/>
                <a:cs typeface="Darwin-Black"/>
              </a:rPr>
              <a:t> </a:t>
            </a:r>
            <a:r>
              <a:rPr sz="1300" b="1" dirty="0">
                <a:solidFill>
                  <a:srgbClr val="F5F2EB"/>
                </a:solidFill>
                <a:latin typeface="Darwin-Black"/>
                <a:cs typeface="Darwin-Black"/>
              </a:rPr>
              <a:t>L</a:t>
            </a:r>
            <a:r>
              <a:rPr sz="1300" b="1" spc="-114" dirty="0">
                <a:solidFill>
                  <a:srgbClr val="F5F2EB"/>
                </a:solidFill>
                <a:latin typeface="Darwin-Black"/>
                <a:cs typeface="Darwin-Black"/>
              </a:rPr>
              <a:t> </a:t>
            </a:r>
            <a:r>
              <a:rPr sz="1300" b="1" spc="70" dirty="0">
                <a:solidFill>
                  <a:srgbClr val="F5F2EB"/>
                </a:solidFill>
                <a:latin typeface="Darwin-Black"/>
                <a:cs typeface="Darwin-Black"/>
              </a:rPr>
              <a:t>OG </a:t>
            </a:r>
            <a:endParaRPr sz="1300">
              <a:latin typeface="Darwin-Black"/>
              <a:cs typeface="Darwin-Blac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Darwin-Black"/>
              <a:cs typeface="Darwin-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i="1" dirty="0">
                <a:solidFill>
                  <a:srgbClr val="F5F2EB"/>
                </a:solidFill>
                <a:latin typeface="Arial"/>
                <a:cs typeface="Arial"/>
              </a:rPr>
              <a:t>v1.2</a:t>
            </a:r>
            <a:r>
              <a:rPr sz="1200" i="1" spc="17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200" i="1" spc="-254" dirty="0">
                <a:solidFill>
                  <a:srgbClr val="F5F2EB"/>
                </a:solidFill>
                <a:latin typeface="Arial"/>
                <a:cs typeface="Arial"/>
              </a:rPr>
              <a:t>—</a:t>
            </a:r>
            <a:r>
              <a:rPr sz="1200" i="1" spc="18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200" i="1" spc="60" dirty="0">
                <a:solidFill>
                  <a:srgbClr val="F5F2EB"/>
                </a:solidFill>
                <a:latin typeface="Arial"/>
                <a:cs typeface="Arial"/>
              </a:rPr>
              <a:t>Updated</a:t>
            </a:r>
            <a:r>
              <a:rPr sz="1200" i="1" spc="17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200" i="1" spc="80" dirty="0">
                <a:solidFill>
                  <a:srgbClr val="F5F2EB"/>
                </a:solidFill>
                <a:latin typeface="Arial"/>
                <a:cs typeface="Arial"/>
              </a:rPr>
              <a:t>September</a:t>
            </a:r>
            <a:r>
              <a:rPr sz="1200" i="1" spc="18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200" i="1" spc="-20" dirty="0">
                <a:solidFill>
                  <a:srgbClr val="F5F2EB"/>
                </a:solidFill>
                <a:latin typeface="Arial"/>
                <a:cs typeface="Arial"/>
              </a:rPr>
              <a:t>2019 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</a:t>
            </a:r>
            <a:r>
              <a:rPr sz="1000" b="1" spc="12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10:</a:t>
            </a:r>
            <a:r>
              <a:rPr sz="1000" b="1" spc="12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Updated</a:t>
            </a:r>
            <a:r>
              <a:rPr sz="1000" spc="7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F5F2EB"/>
                </a:solidFill>
                <a:latin typeface="Arial"/>
                <a:cs typeface="Arial"/>
              </a:rPr>
              <a:t>Tone</a:t>
            </a:r>
            <a:r>
              <a:rPr sz="1000" spc="7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Guidance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</a:t>
            </a:r>
            <a:r>
              <a:rPr sz="1000" b="1" spc="13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12:</a:t>
            </a:r>
            <a:r>
              <a:rPr sz="1000" b="1" spc="12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Revised</a:t>
            </a:r>
            <a:r>
              <a:rPr sz="1000" spc="7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Headlines</a:t>
            </a:r>
            <a:r>
              <a:rPr sz="1000" spc="7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Guidance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Pages</a:t>
            </a:r>
            <a:r>
              <a:rPr sz="1000" b="1" spc="114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13–15:</a:t>
            </a:r>
            <a:r>
              <a:rPr sz="1000" b="1" spc="114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New</a:t>
            </a:r>
            <a:r>
              <a:rPr sz="1000" spc="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Body</a:t>
            </a:r>
            <a:r>
              <a:rPr sz="1000" spc="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F5F2EB"/>
                </a:solidFill>
                <a:latin typeface="Arial"/>
                <a:cs typeface="Arial"/>
              </a:rPr>
              <a:t>Copy</a:t>
            </a:r>
            <a:r>
              <a:rPr sz="1000" spc="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examples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NEW</a:t>
            </a:r>
            <a:r>
              <a:rPr sz="1000" b="1" spc="12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</a:t>
            </a:r>
            <a:r>
              <a:rPr sz="1000" b="1" spc="12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18:</a:t>
            </a:r>
            <a:r>
              <a:rPr sz="1000" b="1" spc="12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Guidance</a:t>
            </a:r>
            <a:r>
              <a:rPr sz="1000" spc="7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for</a:t>
            </a:r>
            <a:r>
              <a:rPr sz="1000" spc="7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Addressing</a:t>
            </a:r>
            <a:r>
              <a:rPr sz="1000" spc="7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Travel</a:t>
            </a:r>
            <a:r>
              <a:rPr sz="1000" spc="7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Partners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</a:t>
            </a:r>
            <a:r>
              <a:rPr sz="1000" b="1" spc="12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20:</a:t>
            </a:r>
            <a:r>
              <a:rPr sz="1000" b="1" spc="114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Updated</a:t>
            </a:r>
            <a:r>
              <a:rPr sz="1000" spc="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Image</a:t>
            </a:r>
            <a:r>
              <a:rPr sz="1000" spc="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Library</a:t>
            </a:r>
            <a:r>
              <a:rPr sz="1000" spc="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Details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</a:t>
            </a:r>
            <a:r>
              <a:rPr sz="1000" b="1" spc="10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21:</a:t>
            </a:r>
            <a:r>
              <a:rPr sz="1000" b="1" spc="9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Updated</a:t>
            </a:r>
            <a:r>
              <a:rPr sz="1000" spc="4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i="1" spc="-25" dirty="0">
                <a:solidFill>
                  <a:srgbClr val="F5F2EB"/>
                </a:solidFill>
                <a:latin typeface="Arial"/>
                <a:cs typeface="Arial"/>
              </a:rPr>
              <a:t>Come</a:t>
            </a:r>
            <a:r>
              <a:rPr sz="1000" i="1" spc="4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5F2EB"/>
                </a:solidFill>
                <a:latin typeface="Arial"/>
                <a:cs typeface="Arial"/>
              </a:rPr>
              <a:t>Seek</a:t>
            </a:r>
            <a:r>
              <a:rPr sz="1000" i="1" spc="4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Service</a:t>
            </a:r>
            <a:r>
              <a:rPr sz="1000" spc="4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Mark</a:t>
            </a:r>
            <a:r>
              <a:rPr sz="1000" spc="4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Guidelines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NEW</a:t>
            </a:r>
            <a:r>
              <a:rPr sz="1000" b="1" spc="114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Pages</a:t>
            </a:r>
            <a:r>
              <a:rPr sz="1000" b="1" spc="114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21–22:</a:t>
            </a:r>
            <a:r>
              <a:rPr sz="1000" b="1" spc="11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Expanded</a:t>
            </a:r>
            <a:r>
              <a:rPr sz="1000" spc="6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i="1" spc="-25" dirty="0">
                <a:solidFill>
                  <a:srgbClr val="F5F2EB"/>
                </a:solidFill>
                <a:latin typeface="Arial"/>
                <a:cs typeface="Arial"/>
              </a:rPr>
              <a:t>Come</a:t>
            </a:r>
            <a:r>
              <a:rPr sz="1000" i="1" spc="6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5F2EB"/>
                </a:solidFill>
                <a:latin typeface="Arial"/>
                <a:cs typeface="Arial"/>
              </a:rPr>
              <a:t>Seek</a:t>
            </a:r>
            <a:r>
              <a:rPr sz="1000" i="1" spc="6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Lockup</a:t>
            </a:r>
            <a:r>
              <a:rPr sz="1000" spc="6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Guidelines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NEW</a:t>
            </a:r>
            <a:r>
              <a:rPr sz="1000" b="1" spc="11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</a:t>
            </a:r>
            <a:r>
              <a:rPr sz="1000" b="1" spc="11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28:</a:t>
            </a:r>
            <a:r>
              <a:rPr sz="1000" b="1" spc="10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Expanded</a:t>
            </a:r>
            <a:r>
              <a:rPr sz="1000" spc="5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Full</a:t>
            </a:r>
            <a:r>
              <a:rPr sz="1000" spc="5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Border</a:t>
            </a:r>
            <a:r>
              <a:rPr sz="1000" spc="5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Guidance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NEW</a:t>
            </a:r>
            <a:r>
              <a:rPr sz="1000" b="1" spc="12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</a:t>
            </a:r>
            <a:r>
              <a:rPr sz="1000" b="1" spc="12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30:</a:t>
            </a:r>
            <a:r>
              <a:rPr sz="1000" b="1" spc="11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Expanded</a:t>
            </a:r>
            <a:r>
              <a:rPr sz="1000" spc="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Quarter</a:t>
            </a:r>
            <a:r>
              <a:rPr sz="1000" spc="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Border</a:t>
            </a:r>
            <a:r>
              <a:rPr sz="1000" spc="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Guidance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NEW</a:t>
            </a:r>
            <a:r>
              <a:rPr sz="1000" b="1" spc="12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Pages</a:t>
            </a:r>
            <a:r>
              <a:rPr sz="1000" b="1" spc="13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46–47:</a:t>
            </a:r>
            <a:r>
              <a:rPr sz="1000" b="1" spc="12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Expanded</a:t>
            </a:r>
            <a:r>
              <a:rPr sz="1000" spc="7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Corporate</a:t>
            </a:r>
            <a:r>
              <a:rPr sz="1000" spc="7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Logo</a:t>
            </a:r>
            <a:r>
              <a:rPr sz="1000" spc="7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Guidelines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NEW</a:t>
            </a:r>
            <a:r>
              <a:rPr sz="1000" b="1" spc="10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Pages</a:t>
            </a:r>
            <a:r>
              <a:rPr sz="1000" b="1" spc="11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48-49:</a:t>
            </a:r>
            <a:r>
              <a:rPr sz="1000" b="1" spc="10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Expanded</a:t>
            </a:r>
            <a:r>
              <a:rPr sz="1000" spc="5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F5F2EB"/>
                </a:solidFill>
                <a:latin typeface="Arial"/>
                <a:cs typeface="Arial"/>
              </a:rPr>
              <a:t>Crown</a:t>
            </a:r>
            <a:r>
              <a:rPr sz="1000" spc="5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&amp;</a:t>
            </a:r>
            <a:r>
              <a:rPr sz="1000" spc="5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Anchor</a:t>
            </a:r>
            <a:r>
              <a:rPr sz="1000" spc="5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Logo</a:t>
            </a:r>
            <a:r>
              <a:rPr sz="1000" spc="5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Guidelines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NEW</a:t>
            </a:r>
            <a:r>
              <a:rPr sz="1000" b="1" spc="11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Pages</a:t>
            </a:r>
            <a:r>
              <a:rPr sz="1000" b="1" spc="12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50-51:</a:t>
            </a:r>
            <a:r>
              <a:rPr sz="1000" b="1" spc="11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Expanded</a:t>
            </a:r>
            <a:r>
              <a:rPr sz="1000" spc="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Compass</a:t>
            </a:r>
            <a:r>
              <a:rPr sz="1000" spc="6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Logo</a:t>
            </a:r>
            <a:r>
              <a:rPr sz="1000" spc="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Guidelines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</a:t>
            </a:r>
            <a:r>
              <a:rPr sz="1000" b="1" spc="13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52:</a:t>
            </a:r>
            <a:r>
              <a:rPr sz="1000" b="1" spc="13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Updated</a:t>
            </a:r>
            <a:r>
              <a:rPr sz="1000" spc="8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Accolades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200" i="1" spc="-35" dirty="0">
                <a:solidFill>
                  <a:srgbClr val="F5F2EB"/>
                </a:solidFill>
                <a:latin typeface="Arial"/>
                <a:cs typeface="Arial"/>
              </a:rPr>
              <a:t>v1.1</a:t>
            </a:r>
            <a:r>
              <a:rPr sz="1200" i="1" spc="12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200" i="1" spc="-254" dirty="0">
                <a:solidFill>
                  <a:srgbClr val="F5F2EB"/>
                </a:solidFill>
                <a:latin typeface="Arial"/>
                <a:cs typeface="Arial"/>
              </a:rPr>
              <a:t>—</a:t>
            </a:r>
            <a:r>
              <a:rPr sz="1200" i="1" spc="17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200" i="1" spc="60" dirty="0">
                <a:solidFill>
                  <a:srgbClr val="F5F2EB"/>
                </a:solidFill>
                <a:latin typeface="Arial"/>
                <a:cs typeface="Arial"/>
              </a:rPr>
              <a:t>Updated</a:t>
            </a:r>
            <a:r>
              <a:rPr sz="1200" i="1" spc="15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200" i="1" spc="65" dirty="0">
                <a:solidFill>
                  <a:srgbClr val="F5F2EB"/>
                </a:solidFill>
                <a:latin typeface="Arial"/>
                <a:cs typeface="Arial"/>
              </a:rPr>
              <a:t>October</a:t>
            </a:r>
            <a:r>
              <a:rPr sz="1200" i="1" spc="15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200" i="1" spc="-20" dirty="0">
                <a:solidFill>
                  <a:srgbClr val="F5F2EB"/>
                </a:solidFill>
                <a:latin typeface="Arial"/>
                <a:cs typeface="Arial"/>
              </a:rPr>
              <a:t>2018 </a:t>
            </a:r>
            <a:endParaRPr sz="1200">
              <a:latin typeface="Arial"/>
              <a:cs typeface="Arial"/>
            </a:endParaRPr>
          </a:p>
          <a:p>
            <a:pPr marL="12700" marR="472440" algn="just">
              <a:lnSpc>
                <a:spcPts val="1600"/>
              </a:lnSpc>
              <a:spcBef>
                <a:spcPts val="8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</a:t>
            </a:r>
            <a:r>
              <a:rPr sz="1000" b="1" spc="10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21:</a:t>
            </a:r>
            <a:r>
              <a:rPr sz="1000" b="1" spc="9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Updated</a:t>
            </a:r>
            <a:r>
              <a:rPr sz="1000" spc="4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i="1" spc="-25" dirty="0">
                <a:solidFill>
                  <a:srgbClr val="F5F2EB"/>
                </a:solidFill>
                <a:latin typeface="Arial"/>
                <a:cs typeface="Arial"/>
              </a:rPr>
              <a:t>Come</a:t>
            </a:r>
            <a:r>
              <a:rPr sz="1000" i="1" spc="4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5F2EB"/>
                </a:solidFill>
                <a:latin typeface="Arial"/>
                <a:cs typeface="Arial"/>
              </a:rPr>
              <a:t>Seek</a:t>
            </a:r>
            <a:r>
              <a:rPr sz="1000" i="1" spc="4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Service</a:t>
            </a:r>
            <a:r>
              <a:rPr sz="1000" spc="4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Mark</a:t>
            </a:r>
            <a:r>
              <a:rPr sz="1000" spc="4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Guidelines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NEW</a:t>
            </a:r>
            <a:r>
              <a:rPr sz="1000" b="1" spc="22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Pages</a:t>
            </a:r>
            <a:r>
              <a:rPr sz="1000" b="1" spc="22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38–42:</a:t>
            </a:r>
            <a:r>
              <a:rPr sz="1000" b="1" spc="22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Additional</a:t>
            </a:r>
            <a:r>
              <a:rPr sz="1000" spc="1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Photography</a:t>
            </a:r>
            <a:r>
              <a:rPr sz="1000" spc="16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Guidelines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</a:t>
            </a:r>
            <a:r>
              <a:rPr sz="1000" b="1" spc="114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45:</a:t>
            </a:r>
            <a:r>
              <a:rPr sz="1000" b="1" spc="11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Tagline</a:t>
            </a:r>
            <a:r>
              <a:rPr sz="1000" spc="6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guidance</a:t>
            </a:r>
            <a:r>
              <a:rPr sz="1000" spc="6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on</a:t>
            </a:r>
            <a:r>
              <a:rPr sz="1000" spc="6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WriteItRoyal.com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</a:t>
            </a:r>
            <a:r>
              <a:rPr sz="1000" b="1" spc="13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55:</a:t>
            </a:r>
            <a:r>
              <a:rPr sz="1000" b="1" spc="13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Accolades</a:t>
            </a:r>
            <a:r>
              <a:rPr sz="1000" spc="7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and</a:t>
            </a:r>
            <a:r>
              <a:rPr sz="1000" spc="7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Logos</a:t>
            </a:r>
            <a:r>
              <a:rPr sz="1000" spc="7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callout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NEW</a:t>
            </a:r>
            <a:r>
              <a:rPr sz="1000" b="1" spc="15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Pages</a:t>
            </a:r>
            <a:r>
              <a:rPr sz="1000" b="1" spc="160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62–63:</a:t>
            </a:r>
            <a:r>
              <a:rPr sz="1000" b="1" spc="15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Guidelines</a:t>
            </a:r>
            <a:r>
              <a:rPr sz="1000" spc="10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for</a:t>
            </a:r>
            <a:r>
              <a:rPr sz="1000" spc="10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Partner</a:t>
            </a:r>
            <a:r>
              <a:rPr sz="1000" spc="10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14" dirty="0">
                <a:solidFill>
                  <a:srgbClr val="F5F2EB"/>
                </a:solidFill>
                <a:latin typeface="Arial"/>
                <a:cs typeface="Arial"/>
              </a:rPr>
              <a:t>CTAs</a:t>
            </a:r>
            <a:r>
              <a:rPr sz="1000" spc="10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and</a:t>
            </a:r>
            <a:r>
              <a:rPr sz="1000" spc="10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Visuals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5F2EB"/>
                </a:solidFill>
                <a:latin typeface="Darwin"/>
                <a:cs typeface="Darwin"/>
              </a:rPr>
              <a:t>Various:</a:t>
            </a:r>
            <a:r>
              <a:rPr sz="1000" b="1" spc="125" dirty="0">
                <a:solidFill>
                  <a:srgbClr val="F5F2EB"/>
                </a:solidFill>
                <a:latin typeface="Darwin"/>
                <a:cs typeface="Darwin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Missing</a:t>
            </a:r>
            <a:r>
              <a:rPr sz="1000" spc="7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Asset</a:t>
            </a:r>
            <a:r>
              <a:rPr sz="1000" spc="7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F5F2EB"/>
                </a:solidFill>
                <a:latin typeface="Arial"/>
                <a:cs typeface="Arial"/>
              </a:rPr>
              <a:t>IDs</a:t>
            </a:r>
            <a:r>
              <a:rPr sz="1000" spc="70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F5F2EB"/>
                </a:solidFill>
                <a:latin typeface="Arial"/>
                <a:cs typeface="Arial"/>
              </a:rPr>
              <a:t>added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77504" y="3629935"/>
            <a:ext cx="8985885" cy="5547995"/>
            <a:chOff x="5877504" y="3629935"/>
            <a:chExt cx="8985885" cy="554799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83549" y="5006224"/>
              <a:ext cx="146824" cy="2491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9779" y="5010993"/>
              <a:ext cx="198500" cy="23962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3435" y="5011007"/>
              <a:ext cx="174904" cy="24297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572798" y="5010975"/>
              <a:ext cx="36195" cy="240029"/>
            </a:xfrm>
            <a:custGeom>
              <a:avLst/>
              <a:gdLst/>
              <a:ahLst/>
              <a:cxnLst/>
              <a:rect l="l" t="t" r="r" b="b"/>
              <a:pathLst>
                <a:path w="36195" h="240029">
                  <a:moveTo>
                    <a:pt x="35572" y="0"/>
                  </a:moveTo>
                  <a:lnTo>
                    <a:pt x="0" y="0"/>
                  </a:lnTo>
                  <a:lnTo>
                    <a:pt x="0" y="239610"/>
                  </a:lnTo>
                  <a:lnTo>
                    <a:pt x="35572" y="239610"/>
                  </a:lnTo>
                  <a:lnTo>
                    <a:pt x="35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22730" y="5010990"/>
              <a:ext cx="160515" cy="23962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91388" y="5010990"/>
              <a:ext cx="160515" cy="23962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860084" y="5011127"/>
              <a:ext cx="139700" cy="240029"/>
            </a:xfrm>
            <a:custGeom>
              <a:avLst/>
              <a:gdLst/>
              <a:ahLst/>
              <a:cxnLst/>
              <a:rect l="l" t="t" r="r" b="b"/>
              <a:pathLst>
                <a:path w="139700" h="240029">
                  <a:moveTo>
                    <a:pt x="139636" y="207010"/>
                  </a:moveTo>
                  <a:lnTo>
                    <a:pt x="35560" y="207010"/>
                  </a:lnTo>
                  <a:lnTo>
                    <a:pt x="35560" y="133350"/>
                  </a:lnTo>
                  <a:lnTo>
                    <a:pt x="120434" y="133350"/>
                  </a:lnTo>
                  <a:lnTo>
                    <a:pt x="120434" y="101600"/>
                  </a:lnTo>
                  <a:lnTo>
                    <a:pt x="35560" y="101600"/>
                  </a:lnTo>
                  <a:lnTo>
                    <a:pt x="35560" y="33020"/>
                  </a:lnTo>
                  <a:lnTo>
                    <a:pt x="137223" y="33020"/>
                  </a:lnTo>
                  <a:lnTo>
                    <a:pt x="137223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101600"/>
                  </a:lnTo>
                  <a:lnTo>
                    <a:pt x="0" y="133350"/>
                  </a:lnTo>
                  <a:lnTo>
                    <a:pt x="0" y="207010"/>
                  </a:lnTo>
                  <a:lnTo>
                    <a:pt x="0" y="240030"/>
                  </a:lnTo>
                  <a:lnTo>
                    <a:pt x="139636" y="240030"/>
                  </a:lnTo>
                  <a:lnTo>
                    <a:pt x="139636" y="2070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85272" y="5010993"/>
              <a:ext cx="198500" cy="23962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78917" y="5011001"/>
              <a:ext cx="166331" cy="23958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564286" y="4851423"/>
              <a:ext cx="730885" cy="662940"/>
            </a:xfrm>
            <a:custGeom>
              <a:avLst/>
              <a:gdLst/>
              <a:ahLst/>
              <a:cxnLst/>
              <a:rect l="l" t="t" r="r" b="b"/>
              <a:pathLst>
                <a:path w="730884" h="662939">
                  <a:moveTo>
                    <a:pt x="339858" y="265061"/>
                  </a:moveTo>
                  <a:lnTo>
                    <a:pt x="254546" y="265061"/>
                  </a:lnTo>
                  <a:lnTo>
                    <a:pt x="267880" y="265499"/>
                  </a:lnTo>
                  <a:lnTo>
                    <a:pt x="277525" y="268565"/>
                  </a:lnTo>
                  <a:lnTo>
                    <a:pt x="285319" y="276886"/>
                  </a:lnTo>
                  <a:lnTo>
                    <a:pt x="293103" y="293090"/>
                  </a:lnTo>
                  <a:lnTo>
                    <a:pt x="315227" y="345842"/>
                  </a:lnTo>
                  <a:lnTo>
                    <a:pt x="338289" y="395591"/>
                  </a:lnTo>
                  <a:lnTo>
                    <a:pt x="361721" y="441195"/>
                  </a:lnTo>
                  <a:lnTo>
                    <a:pt x="384957" y="481513"/>
                  </a:lnTo>
                  <a:lnTo>
                    <a:pt x="407428" y="515404"/>
                  </a:lnTo>
                  <a:lnTo>
                    <a:pt x="435830" y="552823"/>
                  </a:lnTo>
                  <a:lnTo>
                    <a:pt x="466686" y="587506"/>
                  </a:lnTo>
                  <a:lnTo>
                    <a:pt x="500462" y="617642"/>
                  </a:lnTo>
                  <a:lnTo>
                    <a:pt x="537625" y="641417"/>
                  </a:lnTo>
                  <a:lnTo>
                    <a:pt x="578641" y="657019"/>
                  </a:lnTo>
                  <a:lnTo>
                    <a:pt x="623976" y="662635"/>
                  </a:lnTo>
                  <a:lnTo>
                    <a:pt x="624154" y="662635"/>
                  </a:lnTo>
                  <a:lnTo>
                    <a:pt x="670068" y="656019"/>
                  </a:lnTo>
                  <a:lnTo>
                    <a:pt x="702029" y="639495"/>
                  </a:lnTo>
                  <a:lnTo>
                    <a:pt x="619874" y="639495"/>
                  </a:lnTo>
                  <a:lnTo>
                    <a:pt x="587139" y="633852"/>
                  </a:lnTo>
                  <a:lnTo>
                    <a:pt x="552108" y="614862"/>
                  </a:lnTo>
                  <a:lnTo>
                    <a:pt x="513269" y="579440"/>
                  </a:lnTo>
                  <a:lnTo>
                    <a:pt x="469112" y="524497"/>
                  </a:lnTo>
                  <a:lnTo>
                    <a:pt x="445784" y="488565"/>
                  </a:lnTo>
                  <a:lnTo>
                    <a:pt x="421561" y="445968"/>
                  </a:lnTo>
                  <a:lnTo>
                    <a:pt x="397768" y="399862"/>
                  </a:lnTo>
                  <a:lnTo>
                    <a:pt x="375727" y="353402"/>
                  </a:lnTo>
                  <a:lnTo>
                    <a:pt x="356759" y="309745"/>
                  </a:lnTo>
                  <a:lnTo>
                    <a:pt x="342188" y="272046"/>
                  </a:lnTo>
                  <a:lnTo>
                    <a:pt x="339858" y="265061"/>
                  </a:lnTo>
                  <a:close/>
                </a:path>
                <a:path w="730884" h="662939">
                  <a:moveTo>
                    <a:pt x="702614" y="552551"/>
                  </a:moveTo>
                  <a:lnTo>
                    <a:pt x="691187" y="555290"/>
                  </a:lnTo>
                  <a:lnTo>
                    <a:pt x="683318" y="562363"/>
                  </a:lnTo>
                  <a:lnTo>
                    <a:pt x="679138" y="572059"/>
                  </a:lnTo>
                  <a:lnTo>
                    <a:pt x="678776" y="582663"/>
                  </a:lnTo>
                  <a:lnTo>
                    <a:pt x="679109" y="590661"/>
                  </a:lnTo>
                  <a:lnTo>
                    <a:pt x="677806" y="600824"/>
                  </a:lnTo>
                  <a:lnTo>
                    <a:pt x="649403" y="634245"/>
                  </a:lnTo>
                  <a:lnTo>
                    <a:pt x="619874" y="639495"/>
                  </a:lnTo>
                  <a:lnTo>
                    <a:pt x="702029" y="639495"/>
                  </a:lnTo>
                  <a:lnTo>
                    <a:pt x="703435" y="638768"/>
                  </a:lnTo>
                  <a:lnTo>
                    <a:pt x="723793" y="614693"/>
                  </a:lnTo>
                  <a:lnTo>
                    <a:pt x="730681" y="587603"/>
                  </a:lnTo>
                  <a:lnTo>
                    <a:pt x="728664" y="574722"/>
                  </a:lnTo>
                  <a:lnTo>
                    <a:pt x="722963" y="563495"/>
                  </a:lnTo>
                  <a:lnTo>
                    <a:pt x="714104" y="555560"/>
                  </a:lnTo>
                  <a:lnTo>
                    <a:pt x="702614" y="552551"/>
                  </a:lnTo>
                  <a:close/>
                </a:path>
                <a:path w="730884" h="662939">
                  <a:moveTo>
                    <a:pt x="420252" y="24536"/>
                  </a:moveTo>
                  <a:lnTo>
                    <a:pt x="264363" y="24536"/>
                  </a:lnTo>
                  <a:lnTo>
                    <a:pt x="265061" y="28740"/>
                  </a:lnTo>
                  <a:lnTo>
                    <a:pt x="262254" y="37846"/>
                  </a:lnTo>
                  <a:lnTo>
                    <a:pt x="145846" y="385648"/>
                  </a:lnTo>
                  <a:lnTo>
                    <a:pt x="132359" y="422049"/>
                  </a:lnTo>
                  <a:lnTo>
                    <a:pt x="105138" y="451724"/>
                  </a:lnTo>
                  <a:lnTo>
                    <a:pt x="64515" y="458584"/>
                  </a:lnTo>
                  <a:lnTo>
                    <a:pt x="59613" y="462788"/>
                  </a:lnTo>
                  <a:lnTo>
                    <a:pt x="58902" y="472643"/>
                  </a:lnTo>
                  <a:lnTo>
                    <a:pt x="64515" y="476123"/>
                  </a:lnTo>
                  <a:lnTo>
                    <a:pt x="84510" y="475204"/>
                  </a:lnTo>
                  <a:lnTo>
                    <a:pt x="103968" y="474545"/>
                  </a:lnTo>
                  <a:lnTo>
                    <a:pt x="123684" y="474147"/>
                  </a:lnTo>
                  <a:lnTo>
                    <a:pt x="236482" y="474014"/>
                  </a:lnTo>
                  <a:lnTo>
                    <a:pt x="237705" y="473316"/>
                  </a:lnTo>
                  <a:lnTo>
                    <a:pt x="240525" y="463461"/>
                  </a:lnTo>
                  <a:lnTo>
                    <a:pt x="236296" y="458584"/>
                  </a:lnTo>
                  <a:lnTo>
                    <a:pt x="215290" y="455764"/>
                  </a:lnTo>
                  <a:lnTo>
                    <a:pt x="194708" y="450934"/>
                  </a:lnTo>
                  <a:lnTo>
                    <a:pt x="186358" y="440175"/>
                  </a:lnTo>
                  <a:lnTo>
                    <a:pt x="188263" y="419681"/>
                  </a:lnTo>
                  <a:lnTo>
                    <a:pt x="198450" y="385648"/>
                  </a:lnTo>
                  <a:lnTo>
                    <a:pt x="234924" y="275577"/>
                  </a:lnTo>
                  <a:lnTo>
                    <a:pt x="237705" y="265061"/>
                  </a:lnTo>
                  <a:lnTo>
                    <a:pt x="339858" y="265061"/>
                  </a:lnTo>
                  <a:lnTo>
                    <a:pt x="337985" y="259448"/>
                  </a:lnTo>
                  <a:lnTo>
                    <a:pt x="340766" y="256616"/>
                  </a:lnTo>
                  <a:lnTo>
                    <a:pt x="348500" y="253123"/>
                  </a:lnTo>
                  <a:lnTo>
                    <a:pt x="362729" y="247476"/>
                  </a:lnTo>
                  <a:lnTo>
                    <a:pt x="371128" y="244005"/>
                  </a:lnTo>
                  <a:lnTo>
                    <a:pt x="279082" y="244005"/>
                  </a:lnTo>
                  <a:lnTo>
                    <a:pt x="261761" y="243600"/>
                  </a:lnTo>
                  <a:lnTo>
                    <a:pt x="251994" y="241819"/>
                  </a:lnTo>
                  <a:lnTo>
                    <a:pt x="248412" y="237806"/>
                  </a:lnTo>
                  <a:lnTo>
                    <a:pt x="249643" y="230708"/>
                  </a:lnTo>
                  <a:lnTo>
                    <a:pt x="313448" y="39255"/>
                  </a:lnTo>
                  <a:lnTo>
                    <a:pt x="316229" y="30149"/>
                  </a:lnTo>
                  <a:lnTo>
                    <a:pt x="317677" y="26619"/>
                  </a:lnTo>
                  <a:lnTo>
                    <a:pt x="423837" y="26619"/>
                  </a:lnTo>
                  <a:lnTo>
                    <a:pt x="420252" y="24536"/>
                  </a:lnTo>
                  <a:close/>
                </a:path>
                <a:path w="730884" h="662939">
                  <a:moveTo>
                    <a:pt x="236482" y="474014"/>
                  </a:moveTo>
                  <a:lnTo>
                    <a:pt x="144449" y="474014"/>
                  </a:lnTo>
                  <a:lnTo>
                    <a:pt x="165368" y="474147"/>
                  </a:lnTo>
                  <a:lnTo>
                    <a:pt x="186534" y="474545"/>
                  </a:lnTo>
                  <a:lnTo>
                    <a:pt x="232790" y="476123"/>
                  </a:lnTo>
                  <a:lnTo>
                    <a:pt x="236482" y="474014"/>
                  </a:lnTo>
                  <a:close/>
                </a:path>
                <a:path w="730884" h="662939">
                  <a:moveTo>
                    <a:pt x="423837" y="26619"/>
                  </a:moveTo>
                  <a:lnTo>
                    <a:pt x="327456" y="26619"/>
                  </a:lnTo>
                  <a:lnTo>
                    <a:pt x="369951" y="33063"/>
                  </a:lnTo>
                  <a:lnTo>
                    <a:pt x="399162" y="50814"/>
                  </a:lnTo>
                  <a:lnTo>
                    <a:pt x="416012" y="77502"/>
                  </a:lnTo>
                  <a:lnTo>
                    <a:pt x="421424" y="110756"/>
                  </a:lnTo>
                  <a:lnTo>
                    <a:pt x="416043" y="142998"/>
                  </a:lnTo>
                  <a:lnTo>
                    <a:pt x="380292" y="202475"/>
                  </a:lnTo>
                  <a:lnTo>
                    <a:pt x="336659" y="233359"/>
                  </a:lnTo>
                  <a:lnTo>
                    <a:pt x="299589" y="242998"/>
                  </a:lnTo>
                  <a:lnTo>
                    <a:pt x="279082" y="244005"/>
                  </a:lnTo>
                  <a:lnTo>
                    <a:pt x="371128" y="244005"/>
                  </a:lnTo>
                  <a:lnTo>
                    <a:pt x="406704" y="226479"/>
                  </a:lnTo>
                  <a:lnTo>
                    <a:pt x="437508" y="203406"/>
                  </a:lnTo>
                  <a:lnTo>
                    <a:pt x="474150" y="149351"/>
                  </a:lnTo>
                  <a:lnTo>
                    <a:pt x="478929" y="119164"/>
                  </a:lnTo>
                  <a:lnTo>
                    <a:pt x="474052" y="85578"/>
                  </a:lnTo>
                  <a:lnTo>
                    <a:pt x="460432" y="57646"/>
                  </a:lnTo>
                  <a:lnTo>
                    <a:pt x="439576" y="35763"/>
                  </a:lnTo>
                  <a:lnTo>
                    <a:pt x="423837" y="26619"/>
                  </a:lnTo>
                  <a:close/>
                </a:path>
                <a:path w="730884" h="662939">
                  <a:moveTo>
                    <a:pt x="273469" y="0"/>
                  </a:moveTo>
                  <a:lnTo>
                    <a:pt x="211723" y="3418"/>
                  </a:lnTo>
                  <a:lnTo>
                    <a:pt x="160226" y="12095"/>
                  </a:lnTo>
                  <a:lnTo>
                    <a:pt x="119249" y="23665"/>
                  </a:lnTo>
                  <a:lnTo>
                    <a:pt x="47636" y="61440"/>
                  </a:lnTo>
                  <a:lnTo>
                    <a:pt x="20077" y="90874"/>
                  </a:lnTo>
                  <a:lnTo>
                    <a:pt x="0" y="152844"/>
                  </a:lnTo>
                  <a:lnTo>
                    <a:pt x="3815" y="171385"/>
                  </a:lnTo>
                  <a:lnTo>
                    <a:pt x="14206" y="187559"/>
                  </a:lnTo>
                  <a:lnTo>
                    <a:pt x="29591" y="199000"/>
                  </a:lnTo>
                  <a:lnTo>
                    <a:pt x="48386" y="203339"/>
                  </a:lnTo>
                  <a:lnTo>
                    <a:pt x="61521" y="201073"/>
                  </a:lnTo>
                  <a:lnTo>
                    <a:pt x="79592" y="162760"/>
                  </a:lnTo>
                  <a:lnTo>
                    <a:pt x="58608" y="151325"/>
                  </a:lnTo>
                  <a:lnTo>
                    <a:pt x="49179" y="143916"/>
                  </a:lnTo>
                  <a:lnTo>
                    <a:pt x="42509" y="132564"/>
                  </a:lnTo>
                  <a:lnTo>
                    <a:pt x="39979" y="117792"/>
                  </a:lnTo>
                  <a:lnTo>
                    <a:pt x="43911" y="103687"/>
                  </a:lnTo>
                  <a:lnTo>
                    <a:pt x="82284" y="66511"/>
                  </a:lnTo>
                  <a:lnTo>
                    <a:pt x="121335" y="47663"/>
                  </a:lnTo>
                  <a:lnTo>
                    <a:pt x="165522" y="34887"/>
                  </a:lnTo>
                  <a:lnTo>
                    <a:pt x="206694" y="27955"/>
                  </a:lnTo>
                  <a:lnTo>
                    <a:pt x="255257" y="24536"/>
                  </a:lnTo>
                  <a:lnTo>
                    <a:pt x="420252" y="24536"/>
                  </a:lnTo>
                  <a:lnTo>
                    <a:pt x="413016" y="20332"/>
                  </a:lnTo>
                  <a:lnTo>
                    <a:pt x="381654" y="10351"/>
                  </a:lnTo>
                  <a:lnTo>
                    <a:pt x="347195" y="4117"/>
                  </a:lnTo>
                  <a:lnTo>
                    <a:pt x="310761" y="908"/>
                  </a:lnTo>
                  <a:lnTo>
                    <a:pt x="2734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61466" y="5015120"/>
              <a:ext cx="244894" cy="24220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577034" y="5022779"/>
              <a:ext cx="274320" cy="365125"/>
            </a:xfrm>
            <a:custGeom>
              <a:avLst/>
              <a:gdLst/>
              <a:ahLst/>
              <a:cxnLst/>
              <a:rect l="l" t="t" r="r" b="b"/>
              <a:pathLst>
                <a:path w="274320" h="365125">
                  <a:moveTo>
                    <a:pt x="44195" y="318566"/>
                  </a:moveTo>
                  <a:lnTo>
                    <a:pt x="40398" y="318566"/>
                  </a:lnTo>
                  <a:lnTo>
                    <a:pt x="31681" y="320216"/>
                  </a:lnTo>
                  <a:lnTo>
                    <a:pt x="24761" y="324832"/>
                  </a:lnTo>
                  <a:lnTo>
                    <a:pt x="20199" y="331913"/>
                  </a:lnTo>
                  <a:lnTo>
                    <a:pt x="18554" y="340956"/>
                  </a:lnTo>
                  <a:lnTo>
                    <a:pt x="20317" y="350670"/>
                  </a:lnTo>
                  <a:lnTo>
                    <a:pt x="25301" y="358244"/>
                  </a:lnTo>
                  <a:lnTo>
                    <a:pt x="33052" y="363166"/>
                  </a:lnTo>
                  <a:lnTo>
                    <a:pt x="43116" y="364921"/>
                  </a:lnTo>
                  <a:lnTo>
                    <a:pt x="57111" y="361958"/>
                  </a:lnTo>
                  <a:lnTo>
                    <a:pt x="70500" y="353064"/>
                  </a:lnTo>
                  <a:lnTo>
                    <a:pt x="83285" y="338234"/>
                  </a:lnTo>
                  <a:lnTo>
                    <a:pt x="93552" y="320725"/>
                  </a:lnTo>
                  <a:lnTo>
                    <a:pt x="52400" y="320725"/>
                  </a:lnTo>
                  <a:lnTo>
                    <a:pt x="51282" y="320192"/>
                  </a:lnTo>
                  <a:lnTo>
                    <a:pt x="44195" y="318566"/>
                  </a:lnTo>
                  <a:close/>
                </a:path>
                <a:path w="274320" h="365125">
                  <a:moveTo>
                    <a:pt x="12560" y="0"/>
                  </a:moveTo>
                  <a:lnTo>
                    <a:pt x="1612" y="0"/>
                  </a:lnTo>
                  <a:lnTo>
                    <a:pt x="0" y="1066"/>
                  </a:lnTo>
                  <a:lnTo>
                    <a:pt x="0" y="13614"/>
                  </a:lnTo>
                  <a:lnTo>
                    <a:pt x="2755" y="15252"/>
                  </a:lnTo>
                  <a:lnTo>
                    <a:pt x="12001" y="15824"/>
                  </a:lnTo>
                  <a:lnTo>
                    <a:pt x="27729" y="18204"/>
                  </a:lnTo>
                  <a:lnTo>
                    <a:pt x="40031" y="29168"/>
                  </a:lnTo>
                  <a:lnTo>
                    <a:pt x="53051" y="54454"/>
                  </a:lnTo>
                  <a:lnTo>
                    <a:pt x="70929" y="99796"/>
                  </a:lnTo>
                  <a:lnTo>
                    <a:pt x="73647" y="108000"/>
                  </a:lnTo>
                  <a:lnTo>
                    <a:pt x="78917" y="120631"/>
                  </a:lnTo>
                  <a:lnTo>
                    <a:pt x="83004" y="130503"/>
                  </a:lnTo>
                  <a:lnTo>
                    <a:pt x="86781" y="139763"/>
                  </a:lnTo>
                  <a:lnTo>
                    <a:pt x="91122" y="150558"/>
                  </a:lnTo>
                  <a:lnTo>
                    <a:pt x="96570" y="163639"/>
                  </a:lnTo>
                  <a:lnTo>
                    <a:pt x="97650" y="167462"/>
                  </a:lnTo>
                  <a:lnTo>
                    <a:pt x="100939" y="175094"/>
                  </a:lnTo>
                  <a:lnTo>
                    <a:pt x="103873" y="182364"/>
                  </a:lnTo>
                  <a:lnTo>
                    <a:pt x="106916" y="189482"/>
                  </a:lnTo>
                  <a:lnTo>
                    <a:pt x="109971" y="196502"/>
                  </a:lnTo>
                  <a:lnTo>
                    <a:pt x="112941" y="203479"/>
                  </a:lnTo>
                  <a:lnTo>
                    <a:pt x="116738" y="214363"/>
                  </a:lnTo>
                  <a:lnTo>
                    <a:pt x="118389" y="220916"/>
                  </a:lnTo>
                  <a:lnTo>
                    <a:pt x="118922" y="222567"/>
                  </a:lnTo>
                  <a:lnTo>
                    <a:pt x="119456" y="223672"/>
                  </a:lnTo>
                  <a:lnTo>
                    <a:pt x="119456" y="224218"/>
                  </a:lnTo>
                  <a:lnTo>
                    <a:pt x="104047" y="259244"/>
                  </a:lnTo>
                  <a:lnTo>
                    <a:pt x="83553" y="297960"/>
                  </a:lnTo>
                  <a:lnTo>
                    <a:pt x="55664" y="320725"/>
                  </a:lnTo>
                  <a:lnTo>
                    <a:pt x="93552" y="320725"/>
                  </a:lnTo>
                  <a:lnTo>
                    <a:pt x="95465" y="317461"/>
                  </a:lnTo>
                  <a:lnTo>
                    <a:pt x="99127" y="310075"/>
                  </a:lnTo>
                  <a:lnTo>
                    <a:pt x="102687" y="303345"/>
                  </a:lnTo>
                  <a:lnTo>
                    <a:pt x="106040" y="297130"/>
                  </a:lnTo>
                  <a:lnTo>
                    <a:pt x="109080" y="291287"/>
                  </a:lnTo>
                  <a:lnTo>
                    <a:pt x="116204" y="276009"/>
                  </a:lnTo>
                  <a:lnTo>
                    <a:pt x="122758" y="262928"/>
                  </a:lnTo>
                  <a:lnTo>
                    <a:pt x="125475" y="256374"/>
                  </a:lnTo>
                  <a:lnTo>
                    <a:pt x="128183" y="251255"/>
                  </a:lnTo>
                  <a:lnTo>
                    <a:pt x="132783" y="241525"/>
                  </a:lnTo>
                  <a:lnTo>
                    <a:pt x="138904" y="228314"/>
                  </a:lnTo>
                  <a:lnTo>
                    <a:pt x="146176" y="212750"/>
                  </a:lnTo>
                  <a:lnTo>
                    <a:pt x="164691" y="170726"/>
                  </a:lnTo>
                  <a:lnTo>
                    <a:pt x="142925" y="170726"/>
                  </a:lnTo>
                  <a:lnTo>
                    <a:pt x="141274" y="166903"/>
                  </a:lnTo>
                  <a:lnTo>
                    <a:pt x="139661" y="161455"/>
                  </a:lnTo>
                  <a:lnTo>
                    <a:pt x="136931" y="153288"/>
                  </a:lnTo>
                  <a:lnTo>
                    <a:pt x="136410" y="151104"/>
                  </a:lnTo>
                  <a:lnTo>
                    <a:pt x="131508" y="139636"/>
                  </a:lnTo>
                  <a:lnTo>
                    <a:pt x="127088" y="130898"/>
                  </a:lnTo>
                  <a:lnTo>
                    <a:pt x="124396" y="123837"/>
                  </a:lnTo>
                  <a:lnTo>
                    <a:pt x="122758" y="119468"/>
                  </a:lnTo>
                  <a:lnTo>
                    <a:pt x="121107" y="113982"/>
                  </a:lnTo>
                  <a:lnTo>
                    <a:pt x="118922" y="109080"/>
                  </a:lnTo>
                  <a:lnTo>
                    <a:pt x="117817" y="105816"/>
                  </a:lnTo>
                  <a:lnTo>
                    <a:pt x="113474" y="95465"/>
                  </a:lnTo>
                  <a:lnTo>
                    <a:pt x="112369" y="92709"/>
                  </a:lnTo>
                  <a:lnTo>
                    <a:pt x="111290" y="88912"/>
                  </a:lnTo>
                  <a:lnTo>
                    <a:pt x="108534" y="82359"/>
                  </a:lnTo>
                  <a:lnTo>
                    <a:pt x="105282" y="73075"/>
                  </a:lnTo>
                  <a:lnTo>
                    <a:pt x="99222" y="57780"/>
                  </a:lnTo>
                  <a:lnTo>
                    <a:pt x="94383" y="43905"/>
                  </a:lnTo>
                  <a:lnTo>
                    <a:pt x="91177" y="32890"/>
                  </a:lnTo>
                  <a:lnTo>
                    <a:pt x="90017" y="26174"/>
                  </a:lnTo>
                  <a:lnTo>
                    <a:pt x="90017" y="18516"/>
                  </a:lnTo>
                  <a:lnTo>
                    <a:pt x="96037" y="15824"/>
                  </a:lnTo>
                  <a:lnTo>
                    <a:pt x="125044" y="15824"/>
                  </a:lnTo>
                  <a:lnTo>
                    <a:pt x="125475" y="15252"/>
                  </a:lnTo>
                  <a:lnTo>
                    <a:pt x="125475" y="2146"/>
                  </a:lnTo>
                  <a:lnTo>
                    <a:pt x="53466" y="2146"/>
                  </a:lnTo>
                  <a:lnTo>
                    <a:pt x="42544" y="1066"/>
                  </a:lnTo>
                  <a:lnTo>
                    <a:pt x="25919" y="333"/>
                  </a:lnTo>
                  <a:lnTo>
                    <a:pt x="18629" y="91"/>
                  </a:lnTo>
                  <a:lnTo>
                    <a:pt x="12560" y="0"/>
                  </a:lnTo>
                  <a:close/>
                </a:path>
                <a:path w="274320" h="365125">
                  <a:moveTo>
                    <a:pt x="187096" y="533"/>
                  </a:moveTo>
                  <a:lnTo>
                    <a:pt x="170764" y="533"/>
                  </a:lnTo>
                  <a:lnTo>
                    <a:pt x="170192" y="9804"/>
                  </a:lnTo>
                  <a:lnTo>
                    <a:pt x="170192" y="14173"/>
                  </a:lnTo>
                  <a:lnTo>
                    <a:pt x="172948" y="15824"/>
                  </a:lnTo>
                  <a:lnTo>
                    <a:pt x="182765" y="15824"/>
                  </a:lnTo>
                  <a:lnTo>
                    <a:pt x="192141" y="17128"/>
                  </a:lnTo>
                  <a:lnTo>
                    <a:pt x="198974" y="20170"/>
                  </a:lnTo>
                  <a:lnTo>
                    <a:pt x="203153" y="24846"/>
                  </a:lnTo>
                  <a:lnTo>
                    <a:pt x="204571" y="31051"/>
                  </a:lnTo>
                  <a:lnTo>
                    <a:pt x="202534" y="39876"/>
                  </a:lnTo>
                  <a:lnTo>
                    <a:pt x="197273" y="54881"/>
                  </a:lnTo>
                  <a:lnTo>
                    <a:pt x="190068" y="72437"/>
                  </a:lnTo>
                  <a:lnTo>
                    <a:pt x="182194" y="88912"/>
                  </a:lnTo>
                  <a:lnTo>
                    <a:pt x="172402" y="110185"/>
                  </a:lnTo>
                  <a:lnTo>
                    <a:pt x="159334" y="140182"/>
                  </a:lnTo>
                  <a:lnTo>
                    <a:pt x="155994" y="148374"/>
                  </a:lnTo>
                  <a:lnTo>
                    <a:pt x="153314" y="153288"/>
                  </a:lnTo>
                  <a:lnTo>
                    <a:pt x="149440" y="161455"/>
                  </a:lnTo>
                  <a:lnTo>
                    <a:pt x="145643" y="167462"/>
                  </a:lnTo>
                  <a:lnTo>
                    <a:pt x="145122" y="169087"/>
                  </a:lnTo>
                  <a:lnTo>
                    <a:pt x="143992" y="170726"/>
                  </a:lnTo>
                  <a:lnTo>
                    <a:pt x="164691" y="170726"/>
                  </a:lnTo>
                  <a:lnTo>
                    <a:pt x="171874" y="154598"/>
                  </a:lnTo>
                  <a:lnTo>
                    <a:pt x="177236" y="142908"/>
                  </a:lnTo>
                  <a:lnTo>
                    <a:pt x="180857" y="135306"/>
                  </a:lnTo>
                  <a:lnTo>
                    <a:pt x="185646" y="125574"/>
                  </a:lnTo>
                  <a:lnTo>
                    <a:pt x="192189" y="111881"/>
                  </a:lnTo>
                  <a:lnTo>
                    <a:pt x="196380" y="103060"/>
                  </a:lnTo>
                  <a:lnTo>
                    <a:pt x="200250" y="93961"/>
                  </a:lnTo>
                  <a:lnTo>
                    <a:pt x="205600" y="82359"/>
                  </a:lnTo>
                  <a:lnTo>
                    <a:pt x="211421" y="70406"/>
                  </a:lnTo>
                  <a:lnTo>
                    <a:pt x="217106" y="59435"/>
                  </a:lnTo>
                  <a:lnTo>
                    <a:pt x="220421" y="53454"/>
                  </a:lnTo>
                  <a:lnTo>
                    <a:pt x="223138" y="48005"/>
                  </a:lnTo>
                  <a:lnTo>
                    <a:pt x="233104" y="31163"/>
                  </a:lnTo>
                  <a:lnTo>
                    <a:pt x="241071" y="21742"/>
                  </a:lnTo>
                  <a:lnTo>
                    <a:pt x="249753" y="17541"/>
                  </a:lnTo>
                  <a:lnTo>
                    <a:pt x="261861" y="16357"/>
                  </a:lnTo>
                  <a:lnTo>
                    <a:pt x="271132" y="16357"/>
                  </a:lnTo>
                  <a:lnTo>
                    <a:pt x="273862" y="15252"/>
                  </a:lnTo>
                  <a:lnTo>
                    <a:pt x="273862" y="2717"/>
                  </a:lnTo>
                  <a:lnTo>
                    <a:pt x="208940" y="2717"/>
                  </a:lnTo>
                  <a:lnTo>
                    <a:pt x="200774" y="1612"/>
                  </a:lnTo>
                  <a:lnTo>
                    <a:pt x="192036" y="1066"/>
                  </a:lnTo>
                  <a:lnTo>
                    <a:pt x="187096" y="533"/>
                  </a:lnTo>
                  <a:close/>
                </a:path>
                <a:path w="274320" h="365125">
                  <a:moveTo>
                    <a:pt x="125044" y="15824"/>
                  </a:moveTo>
                  <a:lnTo>
                    <a:pt x="114553" y="15824"/>
                  </a:lnTo>
                  <a:lnTo>
                    <a:pt x="116738" y="16357"/>
                  </a:lnTo>
                  <a:lnTo>
                    <a:pt x="118389" y="16903"/>
                  </a:lnTo>
                  <a:lnTo>
                    <a:pt x="120002" y="16903"/>
                  </a:lnTo>
                  <a:lnTo>
                    <a:pt x="123824" y="17437"/>
                  </a:lnTo>
                  <a:lnTo>
                    <a:pt x="125044" y="15824"/>
                  </a:lnTo>
                  <a:close/>
                </a:path>
                <a:path w="274320" h="365125">
                  <a:moveTo>
                    <a:pt x="272783" y="533"/>
                  </a:moveTo>
                  <a:lnTo>
                    <a:pt x="258597" y="533"/>
                  </a:lnTo>
                  <a:lnTo>
                    <a:pt x="252125" y="710"/>
                  </a:lnTo>
                  <a:lnTo>
                    <a:pt x="243305" y="1139"/>
                  </a:lnTo>
                  <a:lnTo>
                    <a:pt x="234481" y="1669"/>
                  </a:lnTo>
                  <a:lnTo>
                    <a:pt x="228003" y="2146"/>
                  </a:lnTo>
                  <a:lnTo>
                    <a:pt x="221475" y="2717"/>
                  </a:lnTo>
                  <a:lnTo>
                    <a:pt x="273862" y="2717"/>
                  </a:lnTo>
                  <a:lnTo>
                    <a:pt x="273862" y="1066"/>
                  </a:lnTo>
                  <a:lnTo>
                    <a:pt x="272783" y="533"/>
                  </a:lnTo>
                  <a:close/>
                </a:path>
                <a:path w="274320" h="365125">
                  <a:moveTo>
                    <a:pt x="124396" y="0"/>
                  </a:moveTo>
                  <a:lnTo>
                    <a:pt x="79062" y="1690"/>
                  </a:lnTo>
                  <a:lnTo>
                    <a:pt x="71883" y="2011"/>
                  </a:lnTo>
                  <a:lnTo>
                    <a:pt x="66545" y="2129"/>
                  </a:lnTo>
                  <a:lnTo>
                    <a:pt x="61112" y="2146"/>
                  </a:lnTo>
                  <a:lnTo>
                    <a:pt x="125475" y="2146"/>
                  </a:lnTo>
                  <a:lnTo>
                    <a:pt x="125475" y="1612"/>
                  </a:lnTo>
                  <a:lnTo>
                    <a:pt x="1243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32457" y="5015125"/>
              <a:ext cx="201256" cy="24220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877496" y="3629938"/>
              <a:ext cx="7378700" cy="1621790"/>
            </a:xfrm>
            <a:custGeom>
              <a:avLst/>
              <a:gdLst/>
              <a:ahLst/>
              <a:cxnLst/>
              <a:rect l="l" t="t" r="r" b="b"/>
              <a:pathLst>
                <a:path w="7378700" h="1621789">
                  <a:moveTo>
                    <a:pt x="161886" y="1381493"/>
                  </a:moveTo>
                  <a:lnTo>
                    <a:pt x="0" y="1381493"/>
                  </a:lnTo>
                  <a:lnTo>
                    <a:pt x="0" y="1413243"/>
                  </a:lnTo>
                  <a:lnTo>
                    <a:pt x="62966" y="1413243"/>
                  </a:lnTo>
                  <a:lnTo>
                    <a:pt x="62966" y="1620253"/>
                  </a:lnTo>
                  <a:lnTo>
                    <a:pt x="98894" y="1620253"/>
                  </a:lnTo>
                  <a:lnTo>
                    <a:pt x="98894" y="1413243"/>
                  </a:lnTo>
                  <a:lnTo>
                    <a:pt x="161886" y="1413243"/>
                  </a:lnTo>
                  <a:lnTo>
                    <a:pt x="161886" y="1381493"/>
                  </a:lnTo>
                  <a:close/>
                </a:path>
                <a:path w="7378700" h="1621789">
                  <a:moveTo>
                    <a:pt x="618921" y="1381607"/>
                  </a:moveTo>
                  <a:lnTo>
                    <a:pt x="583361" y="1381607"/>
                  </a:lnTo>
                  <a:lnTo>
                    <a:pt x="583361" y="1480667"/>
                  </a:lnTo>
                  <a:lnTo>
                    <a:pt x="494017" y="1480667"/>
                  </a:lnTo>
                  <a:lnTo>
                    <a:pt x="494017" y="1381607"/>
                  </a:lnTo>
                  <a:lnTo>
                    <a:pt x="458406" y="1381607"/>
                  </a:lnTo>
                  <a:lnTo>
                    <a:pt x="458406" y="1480667"/>
                  </a:lnTo>
                  <a:lnTo>
                    <a:pt x="458406" y="1512417"/>
                  </a:lnTo>
                  <a:lnTo>
                    <a:pt x="458406" y="1620367"/>
                  </a:lnTo>
                  <a:lnTo>
                    <a:pt x="494017" y="1620367"/>
                  </a:lnTo>
                  <a:lnTo>
                    <a:pt x="494017" y="1512417"/>
                  </a:lnTo>
                  <a:lnTo>
                    <a:pt x="583361" y="1512417"/>
                  </a:lnTo>
                  <a:lnTo>
                    <a:pt x="583361" y="1620367"/>
                  </a:lnTo>
                  <a:lnTo>
                    <a:pt x="618921" y="1620367"/>
                  </a:lnTo>
                  <a:lnTo>
                    <a:pt x="618921" y="1512417"/>
                  </a:lnTo>
                  <a:lnTo>
                    <a:pt x="618921" y="1480667"/>
                  </a:lnTo>
                  <a:lnTo>
                    <a:pt x="618921" y="1381607"/>
                  </a:lnTo>
                  <a:close/>
                </a:path>
                <a:path w="7378700" h="1621789">
                  <a:moveTo>
                    <a:pt x="1072896" y="1588198"/>
                  </a:moveTo>
                  <a:lnTo>
                    <a:pt x="968819" y="1588198"/>
                  </a:lnTo>
                  <a:lnTo>
                    <a:pt x="968819" y="1514538"/>
                  </a:lnTo>
                  <a:lnTo>
                    <a:pt x="1053693" y="1514538"/>
                  </a:lnTo>
                  <a:lnTo>
                    <a:pt x="1053693" y="1482788"/>
                  </a:lnTo>
                  <a:lnTo>
                    <a:pt x="968819" y="1482788"/>
                  </a:lnTo>
                  <a:lnTo>
                    <a:pt x="968819" y="1414208"/>
                  </a:lnTo>
                  <a:lnTo>
                    <a:pt x="1070470" y="1414208"/>
                  </a:lnTo>
                  <a:lnTo>
                    <a:pt x="1070470" y="1381188"/>
                  </a:lnTo>
                  <a:lnTo>
                    <a:pt x="933246" y="1381188"/>
                  </a:lnTo>
                  <a:lnTo>
                    <a:pt x="933246" y="1414208"/>
                  </a:lnTo>
                  <a:lnTo>
                    <a:pt x="933246" y="1482788"/>
                  </a:lnTo>
                  <a:lnTo>
                    <a:pt x="933246" y="1514538"/>
                  </a:lnTo>
                  <a:lnTo>
                    <a:pt x="933246" y="1588198"/>
                  </a:lnTo>
                  <a:lnTo>
                    <a:pt x="933246" y="1621218"/>
                  </a:lnTo>
                  <a:lnTo>
                    <a:pt x="1072896" y="1621218"/>
                  </a:lnTo>
                  <a:lnTo>
                    <a:pt x="1072896" y="1588198"/>
                  </a:lnTo>
                  <a:close/>
                </a:path>
                <a:path w="7378700" h="1621789">
                  <a:moveTo>
                    <a:pt x="1148473" y="117081"/>
                  </a:moveTo>
                  <a:lnTo>
                    <a:pt x="929843" y="117081"/>
                  </a:lnTo>
                  <a:lnTo>
                    <a:pt x="881456" y="121970"/>
                  </a:lnTo>
                  <a:lnTo>
                    <a:pt x="836371" y="135991"/>
                  </a:lnTo>
                  <a:lnTo>
                    <a:pt x="795540" y="158178"/>
                  </a:lnTo>
                  <a:lnTo>
                    <a:pt x="759955" y="187553"/>
                  </a:lnTo>
                  <a:lnTo>
                    <a:pt x="730592" y="223139"/>
                  </a:lnTo>
                  <a:lnTo>
                    <a:pt x="708406" y="263969"/>
                  </a:lnTo>
                  <a:lnTo>
                    <a:pt x="694385" y="309054"/>
                  </a:lnTo>
                  <a:lnTo>
                    <a:pt x="689495" y="357428"/>
                  </a:lnTo>
                  <a:lnTo>
                    <a:pt x="689495" y="635698"/>
                  </a:lnTo>
                  <a:lnTo>
                    <a:pt x="694385" y="684072"/>
                  </a:lnTo>
                  <a:lnTo>
                    <a:pt x="708406" y="729157"/>
                  </a:lnTo>
                  <a:lnTo>
                    <a:pt x="730592" y="769975"/>
                  </a:lnTo>
                  <a:lnTo>
                    <a:pt x="759955" y="805561"/>
                  </a:lnTo>
                  <a:lnTo>
                    <a:pt x="795540" y="834936"/>
                  </a:lnTo>
                  <a:lnTo>
                    <a:pt x="836371" y="857135"/>
                  </a:lnTo>
                  <a:lnTo>
                    <a:pt x="881456" y="871156"/>
                  </a:lnTo>
                  <a:lnTo>
                    <a:pt x="929843" y="876058"/>
                  </a:lnTo>
                  <a:lnTo>
                    <a:pt x="1148473" y="876058"/>
                  </a:lnTo>
                  <a:lnTo>
                    <a:pt x="1148473" y="732853"/>
                  </a:lnTo>
                  <a:lnTo>
                    <a:pt x="929843" y="732853"/>
                  </a:lnTo>
                  <a:lnTo>
                    <a:pt x="892060" y="725208"/>
                  </a:lnTo>
                  <a:lnTo>
                    <a:pt x="861174" y="704367"/>
                  </a:lnTo>
                  <a:lnTo>
                    <a:pt x="840333" y="673481"/>
                  </a:lnTo>
                  <a:lnTo>
                    <a:pt x="832688" y="635698"/>
                  </a:lnTo>
                  <a:lnTo>
                    <a:pt x="832688" y="357428"/>
                  </a:lnTo>
                  <a:lnTo>
                    <a:pt x="840333" y="319659"/>
                  </a:lnTo>
                  <a:lnTo>
                    <a:pt x="861174" y="288772"/>
                  </a:lnTo>
                  <a:lnTo>
                    <a:pt x="892060" y="267931"/>
                  </a:lnTo>
                  <a:lnTo>
                    <a:pt x="929843" y="260286"/>
                  </a:lnTo>
                  <a:lnTo>
                    <a:pt x="1148473" y="260286"/>
                  </a:lnTo>
                  <a:lnTo>
                    <a:pt x="1148473" y="117081"/>
                  </a:lnTo>
                  <a:close/>
                </a:path>
                <a:path w="7378700" h="1621789">
                  <a:moveTo>
                    <a:pt x="1908683" y="357454"/>
                  </a:moveTo>
                  <a:lnTo>
                    <a:pt x="1903793" y="309067"/>
                  </a:lnTo>
                  <a:lnTo>
                    <a:pt x="1889760" y="263969"/>
                  </a:lnTo>
                  <a:lnTo>
                    <a:pt x="1887740" y="260273"/>
                  </a:lnTo>
                  <a:lnTo>
                    <a:pt x="1867573" y="223151"/>
                  </a:lnTo>
                  <a:lnTo>
                    <a:pt x="1838198" y="187553"/>
                  </a:lnTo>
                  <a:lnTo>
                    <a:pt x="1802612" y="158178"/>
                  </a:lnTo>
                  <a:lnTo>
                    <a:pt x="1765477" y="137998"/>
                  </a:lnTo>
                  <a:lnTo>
                    <a:pt x="1765477" y="357454"/>
                  </a:lnTo>
                  <a:lnTo>
                    <a:pt x="1765477" y="635698"/>
                  </a:lnTo>
                  <a:lnTo>
                    <a:pt x="1757832" y="673455"/>
                  </a:lnTo>
                  <a:lnTo>
                    <a:pt x="1736991" y="704342"/>
                  </a:lnTo>
                  <a:lnTo>
                    <a:pt x="1706105" y="725182"/>
                  </a:lnTo>
                  <a:lnTo>
                    <a:pt x="1668348" y="732840"/>
                  </a:lnTo>
                  <a:lnTo>
                    <a:pt x="1642999" y="732840"/>
                  </a:lnTo>
                  <a:lnTo>
                    <a:pt x="1605203" y="725182"/>
                  </a:lnTo>
                  <a:lnTo>
                    <a:pt x="1574304" y="704342"/>
                  </a:lnTo>
                  <a:lnTo>
                    <a:pt x="1553451" y="673455"/>
                  </a:lnTo>
                  <a:lnTo>
                    <a:pt x="1545805" y="635698"/>
                  </a:lnTo>
                  <a:lnTo>
                    <a:pt x="1545805" y="357454"/>
                  </a:lnTo>
                  <a:lnTo>
                    <a:pt x="1553451" y="319659"/>
                  </a:lnTo>
                  <a:lnTo>
                    <a:pt x="1574304" y="288759"/>
                  </a:lnTo>
                  <a:lnTo>
                    <a:pt x="1605203" y="267919"/>
                  </a:lnTo>
                  <a:lnTo>
                    <a:pt x="1642999" y="260273"/>
                  </a:lnTo>
                  <a:lnTo>
                    <a:pt x="1668348" y="260273"/>
                  </a:lnTo>
                  <a:lnTo>
                    <a:pt x="1706105" y="267919"/>
                  </a:lnTo>
                  <a:lnTo>
                    <a:pt x="1736991" y="288759"/>
                  </a:lnTo>
                  <a:lnTo>
                    <a:pt x="1757832" y="319659"/>
                  </a:lnTo>
                  <a:lnTo>
                    <a:pt x="1765477" y="357454"/>
                  </a:lnTo>
                  <a:lnTo>
                    <a:pt x="1765477" y="137998"/>
                  </a:lnTo>
                  <a:lnTo>
                    <a:pt x="1761794" y="135991"/>
                  </a:lnTo>
                  <a:lnTo>
                    <a:pt x="1716709" y="121958"/>
                  </a:lnTo>
                  <a:lnTo>
                    <a:pt x="1668348" y="117068"/>
                  </a:lnTo>
                  <a:lnTo>
                    <a:pt x="1642999" y="117068"/>
                  </a:lnTo>
                  <a:lnTo>
                    <a:pt x="1594612" y="121958"/>
                  </a:lnTo>
                  <a:lnTo>
                    <a:pt x="1549514" y="135991"/>
                  </a:lnTo>
                  <a:lnTo>
                    <a:pt x="1508683" y="158178"/>
                  </a:lnTo>
                  <a:lnTo>
                    <a:pt x="1473085" y="187553"/>
                  </a:lnTo>
                  <a:lnTo>
                    <a:pt x="1443710" y="223151"/>
                  </a:lnTo>
                  <a:lnTo>
                    <a:pt x="1421523" y="263969"/>
                  </a:lnTo>
                  <a:lnTo>
                    <a:pt x="1407490" y="309067"/>
                  </a:lnTo>
                  <a:lnTo>
                    <a:pt x="1402600" y="357454"/>
                  </a:lnTo>
                  <a:lnTo>
                    <a:pt x="1402600" y="635698"/>
                  </a:lnTo>
                  <a:lnTo>
                    <a:pt x="1407490" y="684072"/>
                  </a:lnTo>
                  <a:lnTo>
                    <a:pt x="1421523" y="729157"/>
                  </a:lnTo>
                  <a:lnTo>
                    <a:pt x="1443710" y="769988"/>
                  </a:lnTo>
                  <a:lnTo>
                    <a:pt x="1473085" y="805573"/>
                  </a:lnTo>
                  <a:lnTo>
                    <a:pt x="1508683" y="834936"/>
                  </a:lnTo>
                  <a:lnTo>
                    <a:pt x="1549514" y="857123"/>
                  </a:lnTo>
                  <a:lnTo>
                    <a:pt x="1594612" y="871143"/>
                  </a:lnTo>
                  <a:lnTo>
                    <a:pt x="1642999" y="876046"/>
                  </a:lnTo>
                  <a:lnTo>
                    <a:pt x="1668348" y="876046"/>
                  </a:lnTo>
                  <a:lnTo>
                    <a:pt x="1716709" y="871143"/>
                  </a:lnTo>
                  <a:lnTo>
                    <a:pt x="1761794" y="857123"/>
                  </a:lnTo>
                  <a:lnTo>
                    <a:pt x="1802612" y="834936"/>
                  </a:lnTo>
                  <a:lnTo>
                    <a:pt x="1838198" y="805573"/>
                  </a:lnTo>
                  <a:lnTo>
                    <a:pt x="1867573" y="769988"/>
                  </a:lnTo>
                  <a:lnTo>
                    <a:pt x="1887766" y="732840"/>
                  </a:lnTo>
                  <a:lnTo>
                    <a:pt x="1903793" y="684072"/>
                  </a:lnTo>
                  <a:lnTo>
                    <a:pt x="1908683" y="635698"/>
                  </a:lnTo>
                  <a:lnTo>
                    <a:pt x="1908683" y="357454"/>
                  </a:lnTo>
                  <a:close/>
                </a:path>
                <a:path w="7378700" h="1621789">
                  <a:moveTo>
                    <a:pt x="2689618" y="117094"/>
                  </a:moveTo>
                  <a:lnTo>
                    <a:pt x="2546248" y="117094"/>
                  </a:lnTo>
                  <a:lnTo>
                    <a:pt x="2424798" y="353809"/>
                  </a:lnTo>
                  <a:lnTo>
                    <a:pt x="2303373" y="117094"/>
                  </a:lnTo>
                  <a:lnTo>
                    <a:pt x="2160041" y="117094"/>
                  </a:lnTo>
                  <a:lnTo>
                    <a:pt x="2160041" y="876058"/>
                  </a:lnTo>
                  <a:lnTo>
                    <a:pt x="2303208" y="876058"/>
                  </a:lnTo>
                  <a:lnTo>
                    <a:pt x="2303208" y="421106"/>
                  </a:lnTo>
                  <a:lnTo>
                    <a:pt x="2365705" y="543064"/>
                  </a:lnTo>
                  <a:lnTo>
                    <a:pt x="2483929" y="543064"/>
                  </a:lnTo>
                  <a:lnTo>
                    <a:pt x="2546413" y="421106"/>
                  </a:lnTo>
                  <a:lnTo>
                    <a:pt x="2546413" y="876058"/>
                  </a:lnTo>
                  <a:lnTo>
                    <a:pt x="2689618" y="876058"/>
                  </a:lnTo>
                  <a:lnTo>
                    <a:pt x="2689618" y="421106"/>
                  </a:lnTo>
                  <a:lnTo>
                    <a:pt x="2689618" y="353809"/>
                  </a:lnTo>
                  <a:lnTo>
                    <a:pt x="2689618" y="117094"/>
                  </a:lnTo>
                  <a:close/>
                </a:path>
                <a:path w="7378700" h="1621789">
                  <a:moveTo>
                    <a:pt x="3367836" y="117081"/>
                  </a:moveTo>
                  <a:lnTo>
                    <a:pt x="2940951" y="117081"/>
                  </a:lnTo>
                  <a:lnTo>
                    <a:pt x="2940951" y="876058"/>
                  </a:lnTo>
                  <a:lnTo>
                    <a:pt x="3367836" y="876058"/>
                  </a:lnTo>
                  <a:lnTo>
                    <a:pt x="3367836" y="732853"/>
                  </a:lnTo>
                  <a:lnTo>
                    <a:pt x="3084144" y="732853"/>
                  </a:lnTo>
                  <a:lnTo>
                    <a:pt x="3084144" y="568413"/>
                  </a:lnTo>
                  <a:lnTo>
                    <a:pt x="3294075" y="568413"/>
                  </a:lnTo>
                  <a:lnTo>
                    <a:pt x="3294075" y="425208"/>
                  </a:lnTo>
                  <a:lnTo>
                    <a:pt x="3084144" y="425208"/>
                  </a:lnTo>
                  <a:lnTo>
                    <a:pt x="3084144" y="260286"/>
                  </a:lnTo>
                  <a:lnTo>
                    <a:pt x="3367836" y="260286"/>
                  </a:lnTo>
                  <a:lnTo>
                    <a:pt x="3367836" y="117081"/>
                  </a:lnTo>
                  <a:close/>
                </a:path>
                <a:path w="7378700" h="1621789">
                  <a:moveTo>
                    <a:pt x="3692131" y="1604467"/>
                  </a:moveTo>
                  <a:lnTo>
                    <a:pt x="3690480" y="1603400"/>
                  </a:lnTo>
                  <a:lnTo>
                    <a:pt x="3680663" y="1602854"/>
                  </a:lnTo>
                  <a:lnTo>
                    <a:pt x="3665880" y="1600390"/>
                  </a:lnTo>
                  <a:lnTo>
                    <a:pt x="3657282" y="1595018"/>
                  </a:lnTo>
                  <a:lnTo>
                    <a:pt x="3653294" y="1584845"/>
                  </a:lnTo>
                  <a:lnTo>
                    <a:pt x="3652304" y="1567967"/>
                  </a:lnTo>
                  <a:lnTo>
                    <a:pt x="3652405" y="1563052"/>
                  </a:lnTo>
                  <a:lnTo>
                    <a:pt x="3652659" y="1556626"/>
                  </a:lnTo>
                  <a:lnTo>
                    <a:pt x="3653409" y="1539582"/>
                  </a:lnTo>
                  <a:lnTo>
                    <a:pt x="3652875" y="1515021"/>
                  </a:lnTo>
                  <a:lnTo>
                    <a:pt x="3653942" y="1464830"/>
                  </a:lnTo>
                  <a:lnTo>
                    <a:pt x="3653942" y="1415186"/>
                  </a:lnTo>
                  <a:lnTo>
                    <a:pt x="3655060" y="1374267"/>
                  </a:lnTo>
                  <a:lnTo>
                    <a:pt x="3655060" y="1366647"/>
                  </a:lnTo>
                  <a:lnTo>
                    <a:pt x="3654514" y="1357934"/>
                  </a:lnTo>
                  <a:lnTo>
                    <a:pt x="3654514" y="1343748"/>
                  </a:lnTo>
                  <a:lnTo>
                    <a:pt x="3655034" y="1317028"/>
                  </a:lnTo>
                  <a:lnTo>
                    <a:pt x="3655161" y="1276184"/>
                  </a:lnTo>
                  <a:lnTo>
                    <a:pt x="3655403" y="1265707"/>
                  </a:lnTo>
                  <a:lnTo>
                    <a:pt x="3656126" y="1243368"/>
                  </a:lnTo>
                  <a:lnTo>
                    <a:pt x="3656558" y="1231874"/>
                  </a:lnTo>
                  <a:lnTo>
                    <a:pt x="3656673" y="1213929"/>
                  </a:lnTo>
                  <a:lnTo>
                    <a:pt x="3655060" y="1211745"/>
                  </a:lnTo>
                  <a:lnTo>
                    <a:pt x="3652304" y="1211173"/>
                  </a:lnTo>
                  <a:lnTo>
                    <a:pt x="3650691" y="1211173"/>
                  </a:lnTo>
                  <a:lnTo>
                    <a:pt x="3649573" y="1211745"/>
                  </a:lnTo>
                  <a:lnTo>
                    <a:pt x="3627678" y="1221193"/>
                  </a:lnTo>
                  <a:lnTo>
                    <a:pt x="3602113" y="1231874"/>
                  </a:lnTo>
                  <a:lnTo>
                    <a:pt x="3583013" y="1238465"/>
                  </a:lnTo>
                  <a:lnTo>
                    <a:pt x="3582581" y="1243368"/>
                  </a:lnTo>
                  <a:lnTo>
                    <a:pt x="3582479" y="1248283"/>
                  </a:lnTo>
                  <a:lnTo>
                    <a:pt x="3585235" y="1251000"/>
                  </a:lnTo>
                  <a:lnTo>
                    <a:pt x="3592296" y="1254264"/>
                  </a:lnTo>
                  <a:lnTo>
                    <a:pt x="3604780" y="1261465"/>
                  </a:lnTo>
                  <a:lnTo>
                    <a:pt x="3611473" y="1270914"/>
                  </a:lnTo>
                  <a:lnTo>
                    <a:pt x="3614178" y="1287729"/>
                  </a:lnTo>
                  <a:lnTo>
                    <a:pt x="3614674" y="1317028"/>
                  </a:lnTo>
                  <a:lnTo>
                    <a:pt x="3613594" y="1384122"/>
                  </a:lnTo>
                  <a:lnTo>
                    <a:pt x="3614153" y="1429905"/>
                  </a:lnTo>
                  <a:lnTo>
                    <a:pt x="3614153" y="1449565"/>
                  </a:lnTo>
                  <a:lnTo>
                    <a:pt x="3613594" y="1473568"/>
                  </a:lnTo>
                  <a:lnTo>
                    <a:pt x="3614674" y="1506855"/>
                  </a:lnTo>
                  <a:lnTo>
                    <a:pt x="3614051" y="1521968"/>
                  </a:lnTo>
                  <a:lnTo>
                    <a:pt x="3613734" y="1531670"/>
                  </a:lnTo>
                  <a:lnTo>
                    <a:pt x="3613620" y="1539582"/>
                  </a:lnTo>
                  <a:lnTo>
                    <a:pt x="3613594" y="1560880"/>
                  </a:lnTo>
                  <a:lnTo>
                    <a:pt x="3613073" y="1563560"/>
                  </a:lnTo>
                  <a:lnTo>
                    <a:pt x="3592830" y="1602740"/>
                  </a:lnTo>
                  <a:lnTo>
                    <a:pt x="3573742" y="1604467"/>
                  </a:lnTo>
                  <a:lnTo>
                    <a:pt x="3571557" y="1606118"/>
                  </a:lnTo>
                  <a:lnTo>
                    <a:pt x="3571608" y="1618742"/>
                  </a:lnTo>
                  <a:lnTo>
                    <a:pt x="3573208" y="1620875"/>
                  </a:lnTo>
                  <a:lnTo>
                    <a:pt x="3577577" y="1620875"/>
                  </a:lnTo>
                  <a:lnTo>
                    <a:pt x="3590112" y="1620304"/>
                  </a:lnTo>
                  <a:lnTo>
                    <a:pt x="3606749" y="1618742"/>
                  </a:lnTo>
                  <a:lnTo>
                    <a:pt x="3616845" y="1617941"/>
                  </a:lnTo>
                  <a:lnTo>
                    <a:pt x="3624491" y="1617649"/>
                  </a:lnTo>
                  <a:lnTo>
                    <a:pt x="3637762" y="1617649"/>
                  </a:lnTo>
                  <a:lnTo>
                    <a:pt x="3645357" y="1617700"/>
                  </a:lnTo>
                  <a:lnTo>
                    <a:pt x="3655657" y="1618005"/>
                  </a:lnTo>
                  <a:lnTo>
                    <a:pt x="3664839" y="1618513"/>
                  </a:lnTo>
                  <a:lnTo>
                    <a:pt x="3673043" y="1619224"/>
                  </a:lnTo>
                  <a:lnTo>
                    <a:pt x="3680663" y="1619770"/>
                  </a:lnTo>
                  <a:lnTo>
                    <a:pt x="3691585" y="1619770"/>
                  </a:lnTo>
                  <a:lnTo>
                    <a:pt x="3692131" y="1619224"/>
                  </a:lnTo>
                  <a:lnTo>
                    <a:pt x="3692131" y="1617611"/>
                  </a:lnTo>
                  <a:lnTo>
                    <a:pt x="3692131" y="1604467"/>
                  </a:lnTo>
                  <a:close/>
                </a:path>
                <a:path w="7378700" h="1621789">
                  <a:moveTo>
                    <a:pt x="4470844" y="384556"/>
                  </a:moveTo>
                  <a:lnTo>
                    <a:pt x="3651529" y="384556"/>
                  </a:lnTo>
                  <a:lnTo>
                    <a:pt x="3659911" y="482841"/>
                  </a:lnTo>
                  <a:lnTo>
                    <a:pt x="3967924" y="483616"/>
                  </a:lnTo>
                  <a:lnTo>
                    <a:pt x="3967861" y="817486"/>
                  </a:lnTo>
                  <a:lnTo>
                    <a:pt x="3817797" y="816775"/>
                  </a:lnTo>
                  <a:lnTo>
                    <a:pt x="3771836" y="796277"/>
                  </a:lnTo>
                  <a:lnTo>
                    <a:pt x="3756279" y="758494"/>
                  </a:lnTo>
                  <a:lnTo>
                    <a:pt x="3766108" y="735330"/>
                  </a:lnTo>
                  <a:lnTo>
                    <a:pt x="3781933" y="715848"/>
                  </a:lnTo>
                  <a:lnTo>
                    <a:pt x="3801516" y="699503"/>
                  </a:lnTo>
                  <a:lnTo>
                    <a:pt x="3822471" y="685812"/>
                  </a:lnTo>
                  <a:lnTo>
                    <a:pt x="3802329" y="673404"/>
                  </a:lnTo>
                  <a:lnTo>
                    <a:pt x="3760127" y="643839"/>
                  </a:lnTo>
                  <a:lnTo>
                    <a:pt x="3709873" y="608101"/>
                  </a:lnTo>
                  <a:lnTo>
                    <a:pt x="3665893" y="577405"/>
                  </a:lnTo>
                  <a:lnTo>
                    <a:pt x="3669563" y="608101"/>
                  </a:lnTo>
                  <a:lnTo>
                    <a:pt x="3700119" y="852627"/>
                  </a:lnTo>
                  <a:lnTo>
                    <a:pt x="3702824" y="874699"/>
                  </a:lnTo>
                  <a:lnTo>
                    <a:pt x="4058310" y="1009434"/>
                  </a:lnTo>
                  <a:lnTo>
                    <a:pt x="4064000" y="1009434"/>
                  </a:lnTo>
                  <a:lnTo>
                    <a:pt x="4419549" y="874737"/>
                  </a:lnTo>
                  <a:lnTo>
                    <a:pt x="4422216" y="852614"/>
                  </a:lnTo>
                  <a:lnTo>
                    <a:pt x="4426547" y="817918"/>
                  </a:lnTo>
                  <a:lnTo>
                    <a:pt x="4445990" y="662609"/>
                  </a:lnTo>
                  <a:lnTo>
                    <a:pt x="4452988" y="606158"/>
                  </a:lnTo>
                  <a:lnTo>
                    <a:pt x="4456455" y="577202"/>
                  </a:lnTo>
                  <a:lnTo>
                    <a:pt x="4412462" y="607936"/>
                  </a:lnTo>
                  <a:lnTo>
                    <a:pt x="4362208" y="643724"/>
                  </a:lnTo>
                  <a:lnTo>
                    <a:pt x="4319816" y="673455"/>
                  </a:lnTo>
                  <a:lnTo>
                    <a:pt x="4299839" y="685774"/>
                  </a:lnTo>
                  <a:lnTo>
                    <a:pt x="4320870" y="699528"/>
                  </a:lnTo>
                  <a:lnTo>
                    <a:pt x="4340403" y="715873"/>
                  </a:lnTo>
                  <a:lnTo>
                    <a:pt x="4356214" y="735380"/>
                  </a:lnTo>
                  <a:lnTo>
                    <a:pt x="4366031" y="758558"/>
                  </a:lnTo>
                  <a:lnTo>
                    <a:pt x="4364152" y="777417"/>
                  </a:lnTo>
                  <a:lnTo>
                    <a:pt x="4350512" y="796404"/>
                  </a:lnTo>
                  <a:lnTo>
                    <a:pt x="4329252" y="811072"/>
                  </a:lnTo>
                  <a:lnTo>
                    <a:pt x="4304512" y="816978"/>
                  </a:lnTo>
                  <a:lnTo>
                    <a:pt x="4154500" y="817918"/>
                  </a:lnTo>
                  <a:lnTo>
                    <a:pt x="4154500" y="817486"/>
                  </a:lnTo>
                  <a:lnTo>
                    <a:pt x="4154424" y="484492"/>
                  </a:lnTo>
                  <a:lnTo>
                    <a:pt x="4462437" y="482841"/>
                  </a:lnTo>
                  <a:lnTo>
                    <a:pt x="4470844" y="384556"/>
                  </a:lnTo>
                  <a:close/>
                </a:path>
                <a:path w="7378700" h="1621789">
                  <a:moveTo>
                    <a:pt x="4503217" y="23190"/>
                  </a:moveTo>
                  <a:lnTo>
                    <a:pt x="4461434" y="52717"/>
                  </a:lnTo>
                  <a:lnTo>
                    <a:pt x="4420882" y="82969"/>
                  </a:lnTo>
                  <a:lnTo>
                    <a:pt x="4378820" y="113868"/>
                  </a:lnTo>
                  <a:lnTo>
                    <a:pt x="4332516" y="145326"/>
                  </a:lnTo>
                  <a:lnTo>
                    <a:pt x="4332516" y="149987"/>
                  </a:lnTo>
                  <a:lnTo>
                    <a:pt x="4392574" y="214604"/>
                  </a:lnTo>
                  <a:lnTo>
                    <a:pt x="4295203" y="280822"/>
                  </a:lnTo>
                  <a:lnTo>
                    <a:pt x="4151617" y="217093"/>
                  </a:lnTo>
                  <a:lnTo>
                    <a:pt x="4151617" y="213728"/>
                  </a:lnTo>
                  <a:lnTo>
                    <a:pt x="4207421" y="143332"/>
                  </a:lnTo>
                  <a:lnTo>
                    <a:pt x="4172089" y="107823"/>
                  </a:lnTo>
                  <a:lnTo>
                    <a:pt x="4098963" y="36525"/>
                  </a:lnTo>
                  <a:lnTo>
                    <a:pt x="4062780" y="0"/>
                  </a:lnTo>
                  <a:lnTo>
                    <a:pt x="4059555" y="0"/>
                  </a:lnTo>
                  <a:lnTo>
                    <a:pt x="4023385" y="36525"/>
                  </a:lnTo>
                  <a:lnTo>
                    <a:pt x="3950271" y="107823"/>
                  </a:lnTo>
                  <a:lnTo>
                    <a:pt x="3914940" y="143332"/>
                  </a:lnTo>
                  <a:lnTo>
                    <a:pt x="3970744" y="213728"/>
                  </a:lnTo>
                  <a:lnTo>
                    <a:pt x="3970744" y="217093"/>
                  </a:lnTo>
                  <a:lnTo>
                    <a:pt x="3826129" y="280822"/>
                  </a:lnTo>
                  <a:lnTo>
                    <a:pt x="3730752" y="214604"/>
                  </a:lnTo>
                  <a:lnTo>
                    <a:pt x="3789845" y="149987"/>
                  </a:lnTo>
                  <a:lnTo>
                    <a:pt x="3789845" y="145326"/>
                  </a:lnTo>
                  <a:lnTo>
                    <a:pt x="3743553" y="113868"/>
                  </a:lnTo>
                  <a:lnTo>
                    <a:pt x="3701516" y="82969"/>
                  </a:lnTo>
                  <a:lnTo>
                    <a:pt x="3660978" y="52717"/>
                  </a:lnTo>
                  <a:lnTo>
                    <a:pt x="3619195" y="23190"/>
                  </a:lnTo>
                  <a:lnTo>
                    <a:pt x="3645128" y="312420"/>
                  </a:lnTo>
                  <a:lnTo>
                    <a:pt x="4477232" y="312420"/>
                  </a:lnTo>
                  <a:lnTo>
                    <a:pt x="4480077" y="280822"/>
                  </a:lnTo>
                  <a:lnTo>
                    <a:pt x="4503217" y="23190"/>
                  </a:lnTo>
                  <a:close/>
                </a:path>
                <a:path w="7378700" h="1621789">
                  <a:moveTo>
                    <a:pt x="5219700" y="669188"/>
                  </a:moveTo>
                  <a:lnTo>
                    <a:pt x="5213147" y="615734"/>
                  </a:lnTo>
                  <a:lnTo>
                    <a:pt x="5195443" y="570687"/>
                  </a:lnTo>
                  <a:lnTo>
                    <a:pt x="5169509" y="533196"/>
                  </a:lnTo>
                  <a:lnTo>
                    <a:pt x="5138305" y="502424"/>
                  </a:lnTo>
                  <a:lnTo>
                    <a:pt x="5104739" y="477520"/>
                  </a:lnTo>
                  <a:lnTo>
                    <a:pt x="5071745" y="457644"/>
                  </a:lnTo>
                  <a:lnTo>
                    <a:pt x="4959477" y="394716"/>
                  </a:lnTo>
                  <a:lnTo>
                    <a:pt x="4926673" y="373392"/>
                  </a:lnTo>
                  <a:lnTo>
                    <a:pt x="4908613" y="355117"/>
                  </a:lnTo>
                  <a:lnTo>
                    <a:pt x="4900955" y="338963"/>
                  </a:lnTo>
                  <a:lnTo>
                    <a:pt x="4899368" y="323951"/>
                  </a:lnTo>
                  <a:lnTo>
                    <a:pt x="4910353" y="288429"/>
                  </a:lnTo>
                  <a:lnTo>
                    <a:pt x="4935537" y="269367"/>
                  </a:lnTo>
                  <a:lnTo>
                    <a:pt x="4963325" y="261683"/>
                  </a:lnTo>
                  <a:lnTo>
                    <a:pt x="4982070" y="260248"/>
                  </a:lnTo>
                  <a:lnTo>
                    <a:pt x="5025898" y="267068"/>
                  </a:lnTo>
                  <a:lnTo>
                    <a:pt x="5060569" y="282105"/>
                  </a:lnTo>
                  <a:lnTo>
                    <a:pt x="5083416" y="297218"/>
                  </a:lnTo>
                  <a:lnTo>
                    <a:pt x="5091798" y="304228"/>
                  </a:lnTo>
                  <a:lnTo>
                    <a:pt x="5117135" y="329196"/>
                  </a:lnTo>
                  <a:lnTo>
                    <a:pt x="5180838" y="260248"/>
                  </a:lnTo>
                  <a:lnTo>
                    <a:pt x="5211851" y="226669"/>
                  </a:lnTo>
                  <a:lnTo>
                    <a:pt x="5191061" y="203276"/>
                  </a:lnTo>
                  <a:lnTo>
                    <a:pt x="5180660" y="192976"/>
                  </a:lnTo>
                  <a:lnTo>
                    <a:pt x="5153787" y="171424"/>
                  </a:lnTo>
                  <a:lnTo>
                    <a:pt x="5111254" y="146418"/>
                  </a:lnTo>
                  <a:lnTo>
                    <a:pt x="5053901" y="125704"/>
                  </a:lnTo>
                  <a:lnTo>
                    <a:pt x="4982502" y="117081"/>
                  </a:lnTo>
                  <a:lnTo>
                    <a:pt x="4934509" y="120992"/>
                  </a:lnTo>
                  <a:lnTo>
                    <a:pt x="4890909" y="132346"/>
                  </a:lnTo>
                  <a:lnTo>
                    <a:pt x="4852314" y="150571"/>
                  </a:lnTo>
                  <a:lnTo>
                    <a:pt x="4819358" y="175094"/>
                  </a:lnTo>
                  <a:lnTo>
                    <a:pt x="4792637" y="205359"/>
                  </a:lnTo>
                  <a:lnTo>
                    <a:pt x="4772787" y="240792"/>
                  </a:lnTo>
                  <a:lnTo>
                    <a:pt x="4760430" y="280822"/>
                  </a:lnTo>
                  <a:lnTo>
                    <a:pt x="4756162" y="324866"/>
                  </a:lnTo>
                  <a:lnTo>
                    <a:pt x="4761395" y="372554"/>
                  </a:lnTo>
                  <a:lnTo>
                    <a:pt x="4777410" y="415531"/>
                  </a:lnTo>
                  <a:lnTo>
                    <a:pt x="4804702" y="454507"/>
                  </a:lnTo>
                  <a:lnTo>
                    <a:pt x="4843792" y="490194"/>
                  </a:lnTo>
                  <a:lnTo>
                    <a:pt x="4895164" y="523328"/>
                  </a:lnTo>
                  <a:lnTo>
                    <a:pt x="5006035" y="584873"/>
                  </a:lnTo>
                  <a:lnTo>
                    <a:pt x="5038433" y="605320"/>
                  </a:lnTo>
                  <a:lnTo>
                    <a:pt x="5060277" y="625271"/>
                  </a:lnTo>
                  <a:lnTo>
                    <a:pt x="5072621" y="645985"/>
                  </a:lnTo>
                  <a:lnTo>
                    <a:pt x="5076495" y="668718"/>
                  </a:lnTo>
                  <a:lnTo>
                    <a:pt x="5064239" y="703846"/>
                  </a:lnTo>
                  <a:lnTo>
                    <a:pt x="5035537" y="723099"/>
                  </a:lnTo>
                  <a:lnTo>
                    <a:pt x="5002441" y="731202"/>
                  </a:lnTo>
                  <a:lnTo>
                    <a:pt x="4977054" y="732853"/>
                  </a:lnTo>
                  <a:lnTo>
                    <a:pt x="4933023" y="728179"/>
                  </a:lnTo>
                  <a:lnTo>
                    <a:pt x="4895837" y="716635"/>
                  </a:lnTo>
                  <a:lnTo>
                    <a:pt x="4866919" y="701954"/>
                  </a:lnTo>
                  <a:lnTo>
                    <a:pt x="4847679" y="687882"/>
                  </a:lnTo>
                  <a:lnTo>
                    <a:pt x="4822418" y="665124"/>
                  </a:lnTo>
                  <a:lnTo>
                    <a:pt x="4724158" y="771182"/>
                  </a:lnTo>
                  <a:lnTo>
                    <a:pt x="4762855" y="804303"/>
                  </a:lnTo>
                  <a:lnTo>
                    <a:pt x="4840694" y="848334"/>
                  </a:lnTo>
                  <a:lnTo>
                    <a:pt x="4901971" y="867905"/>
                  </a:lnTo>
                  <a:lnTo>
                    <a:pt x="4975276" y="876058"/>
                  </a:lnTo>
                  <a:lnTo>
                    <a:pt x="5019573" y="872998"/>
                  </a:lnTo>
                  <a:lnTo>
                    <a:pt x="5063121" y="863727"/>
                  </a:lnTo>
                  <a:lnTo>
                    <a:pt x="5104333" y="848080"/>
                  </a:lnTo>
                  <a:lnTo>
                    <a:pt x="5141620" y="825919"/>
                  </a:lnTo>
                  <a:lnTo>
                    <a:pt x="5173396" y="797102"/>
                  </a:lnTo>
                  <a:lnTo>
                    <a:pt x="5198059" y="761466"/>
                  </a:lnTo>
                  <a:lnTo>
                    <a:pt x="5214023" y="718883"/>
                  </a:lnTo>
                  <a:lnTo>
                    <a:pt x="5219700" y="669188"/>
                  </a:lnTo>
                  <a:close/>
                </a:path>
                <a:path w="7378700" h="1621789">
                  <a:moveTo>
                    <a:pt x="5897905" y="117081"/>
                  </a:moveTo>
                  <a:lnTo>
                    <a:pt x="5471033" y="117081"/>
                  </a:lnTo>
                  <a:lnTo>
                    <a:pt x="5471033" y="876046"/>
                  </a:lnTo>
                  <a:lnTo>
                    <a:pt x="5897905" y="876046"/>
                  </a:lnTo>
                  <a:lnTo>
                    <a:pt x="5897905" y="732853"/>
                  </a:lnTo>
                  <a:lnTo>
                    <a:pt x="5614238" y="732853"/>
                  </a:lnTo>
                  <a:lnTo>
                    <a:pt x="5614238" y="568401"/>
                  </a:lnTo>
                  <a:lnTo>
                    <a:pt x="5824169" y="568401"/>
                  </a:lnTo>
                  <a:lnTo>
                    <a:pt x="5824169" y="425196"/>
                  </a:lnTo>
                  <a:lnTo>
                    <a:pt x="5614238" y="425196"/>
                  </a:lnTo>
                  <a:lnTo>
                    <a:pt x="5614238" y="260286"/>
                  </a:lnTo>
                  <a:lnTo>
                    <a:pt x="5897905" y="260286"/>
                  </a:lnTo>
                  <a:lnTo>
                    <a:pt x="5897905" y="117081"/>
                  </a:lnTo>
                  <a:close/>
                </a:path>
                <a:path w="7378700" h="1621789">
                  <a:moveTo>
                    <a:pt x="6577000" y="117081"/>
                  </a:moveTo>
                  <a:lnTo>
                    <a:pt x="6150127" y="117081"/>
                  </a:lnTo>
                  <a:lnTo>
                    <a:pt x="6150127" y="876046"/>
                  </a:lnTo>
                  <a:lnTo>
                    <a:pt x="6577000" y="876046"/>
                  </a:lnTo>
                  <a:lnTo>
                    <a:pt x="6577000" y="732853"/>
                  </a:lnTo>
                  <a:lnTo>
                    <a:pt x="6293320" y="732853"/>
                  </a:lnTo>
                  <a:lnTo>
                    <a:pt x="6293320" y="568401"/>
                  </a:lnTo>
                  <a:lnTo>
                    <a:pt x="6503251" y="568401"/>
                  </a:lnTo>
                  <a:lnTo>
                    <a:pt x="6503251" y="425196"/>
                  </a:lnTo>
                  <a:lnTo>
                    <a:pt x="6293320" y="425196"/>
                  </a:lnTo>
                  <a:lnTo>
                    <a:pt x="6293320" y="260286"/>
                  </a:lnTo>
                  <a:lnTo>
                    <a:pt x="6577000" y="260286"/>
                  </a:lnTo>
                  <a:lnTo>
                    <a:pt x="6577000" y="117081"/>
                  </a:lnTo>
                  <a:close/>
                </a:path>
                <a:path w="7378700" h="1621789">
                  <a:moveTo>
                    <a:pt x="7378243" y="876020"/>
                  </a:moveTo>
                  <a:lnTo>
                    <a:pt x="7167943" y="567461"/>
                  </a:lnTo>
                  <a:lnTo>
                    <a:pt x="7087438" y="449338"/>
                  </a:lnTo>
                  <a:lnTo>
                    <a:pt x="7150773" y="368465"/>
                  </a:lnTo>
                  <a:lnTo>
                    <a:pt x="7347623" y="117081"/>
                  </a:lnTo>
                  <a:lnTo>
                    <a:pt x="7167677" y="117081"/>
                  </a:lnTo>
                  <a:lnTo>
                    <a:pt x="6971563" y="368465"/>
                  </a:lnTo>
                  <a:lnTo>
                    <a:pt x="6971563" y="117081"/>
                  </a:lnTo>
                  <a:lnTo>
                    <a:pt x="6828333" y="117081"/>
                  </a:lnTo>
                  <a:lnTo>
                    <a:pt x="6828333" y="876058"/>
                  </a:lnTo>
                  <a:lnTo>
                    <a:pt x="6971563" y="876058"/>
                  </a:lnTo>
                  <a:lnTo>
                    <a:pt x="6971563" y="597344"/>
                  </a:lnTo>
                  <a:lnTo>
                    <a:pt x="6994893" y="567461"/>
                  </a:lnTo>
                  <a:lnTo>
                    <a:pt x="7205167" y="876058"/>
                  </a:lnTo>
                  <a:lnTo>
                    <a:pt x="7378243" y="8760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095993" y="7171956"/>
              <a:ext cx="2407285" cy="537845"/>
            </a:xfrm>
            <a:custGeom>
              <a:avLst/>
              <a:gdLst/>
              <a:ahLst/>
              <a:cxnLst/>
              <a:rect l="l" t="t" r="r" b="b"/>
              <a:pathLst>
                <a:path w="2407284" h="537845">
                  <a:moveTo>
                    <a:pt x="0" y="537273"/>
                  </a:moveTo>
                  <a:lnTo>
                    <a:pt x="2406815" y="537273"/>
                  </a:lnTo>
                  <a:lnTo>
                    <a:pt x="2406815" y="0"/>
                  </a:lnTo>
                  <a:lnTo>
                    <a:pt x="0" y="0"/>
                  </a:lnTo>
                  <a:lnTo>
                    <a:pt x="0" y="537273"/>
                  </a:lnTo>
                  <a:close/>
                </a:path>
              </a:pathLst>
            </a:custGeom>
            <a:solidFill>
              <a:srgbClr val="0073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319947" y="7171956"/>
              <a:ext cx="776605" cy="776605"/>
            </a:xfrm>
            <a:custGeom>
              <a:avLst/>
              <a:gdLst/>
              <a:ahLst/>
              <a:cxnLst/>
              <a:rect l="l" t="t" r="r" b="b"/>
              <a:pathLst>
                <a:path w="776604" h="776604">
                  <a:moveTo>
                    <a:pt x="776046" y="0"/>
                  </a:moveTo>
                  <a:lnTo>
                    <a:pt x="0" y="0"/>
                  </a:lnTo>
                  <a:lnTo>
                    <a:pt x="0" y="776046"/>
                  </a:lnTo>
                  <a:lnTo>
                    <a:pt x="776046" y="776046"/>
                  </a:lnTo>
                  <a:lnTo>
                    <a:pt x="776046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095993" y="7709230"/>
              <a:ext cx="2407285" cy="239395"/>
            </a:xfrm>
            <a:custGeom>
              <a:avLst/>
              <a:gdLst/>
              <a:ahLst/>
              <a:cxnLst/>
              <a:rect l="l" t="t" r="r" b="b"/>
              <a:pathLst>
                <a:path w="2407284" h="239395">
                  <a:moveTo>
                    <a:pt x="2406815" y="0"/>
                  </a:moveTo>
                  <a:lnTo>
                    <a:pt x="0" y="0"/>
                  </a:lnTo>
                  <a:lnTo>
                    <a:pt x="0" y="238772"/>
                  </a:lnTo>
                  <a:lnTo>
                    <a:pt x="2406815" y="238772"/>
                  </a:lnTo>
                  <a:lnTo>
                    <a:pt x="2406815" y="0"/>
                  </a:lnTo>
                  <a:close/>
                </a:path>
              </a:pathLst>
            </a:custGeom>
            <a:solidFill>
              <a:srgbClr val="FEBC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30740" y="7779219"/>
              <a:ext cx="15875" cy="106680"/>
            </a:xfrm>
            <a:custGeom>
              <a:avLst/>
              <a:gdLst/>
              <a:ahLst/>
              <a:cxnLst/>
              <a:rect l="l" t="t" r="r" b="b"/>
              <a:pathLst>
                <a:path w="15875" h="106679">
                  <a:moveTo>
                    <a:pt x="15252" y="0"/>
                  </a:moveTo>
                  <a:lnTo>
                    <a:pt x="0" y="0"/>
                  </a:lnTo>
                  <a:lnTo>
                    <a:pt x="0" y="106464"/>
                  </a:lnTo>
                  <a:lnTo>
                    <a:pt x="15252" y="106464"/>
                  </a:lnTo>
                  <a:lnTo>
                    <a:pt x="15252" y="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55378" y="7779222"/>
              <a:ext cx="83286" cy="10646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536176" y="7778660"/>
              <a:ext cx="240029" cy="107314"/>
            </a:xfrm>
            <a:custGeom>
              <a:avLst/>
              <a:gdLst/>
              <a:ahLst/>
              <a:cxnLst/>
              <a:rect l="l" t="t" r="r" b="b"/>
              <a:pathLst>
                <a:path w="240029" h="107315">
                  <a:moveTo>
                    <a:pt x="81457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33108" y="13970"/>
                  </a:lnTo>
                  <a:lnTo>
                    <a:pt x="33108" y="106680"/>
                  </a:lnTo>
                  <a:lnTo>
                    <a:pt x="48361" y="106680"/>
                  </a:lnTo>
                  <a:lnTo>
                    <a:pt x="48361" y="13970"/>
                  </a:lnTo>
                  <a:lnTo>
                    <a:pt x="81457" y="13970"/>
                  </a:lnTo>
                  <a:lnTo>
                    <a:pt x="81457" y="0"/>
                  </a:lnTo>
                  <a:close/>
                </a:path>
                <a:path w="240029" h="107315">
                  <a:moveTo>
                    <a:pt x="239534" y="571"/>
                  </a:moveTo>
                  <a:lnTo>
                    <a:pt x="179882" y="571"/>
                  </a:lnTo>
                  <a:lnTo>
                    <a:pt x="179882" y="107035"/>
                  </a:lnTo>
                  <a:lnTo>
                    <a:pt x="239534" y="107035"/>
                  </a:lnTo>
                  <a:lnTo>
                    <a:pt x="239534" y="93611"/>
                  </a:lnTo>
                  <a:lnTo>
                    <a:pt x="195122" y="93611"/>
                  </a:lnTo>
                  <a:lnTo>
                    <a:pt x="195122" y="58534"/>
                  </a:lnTo>
                  <a:lnTo>
                    <a:pt x="235559" y="58534"/>
                  </a:lnTo>
                  <a:lnTo>
                    <a:pt x="235559" y="45097"/>
                  </a:lnTo>
                  <a:lnTo>
                    <a:pt x="195122" y="45097"/>
                  </a:lnTo>
                  <a:lnTo>
                    <a:pt x="195122" y="13982"/>
                  </a:lnTo>
                  <a:lnTo>
                    <a:pt x="239534" y="13982"/>
                  </a:lnTo>
                  <a:lnTo>
                    <a:pt x="239534" y="571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81595" y="7779219"/>
              <a:ext cx="75958" cy="10647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57959" y="7779222"/>
              <a:ext cx="83286" cy="10646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38915" y="7779215"/>
              <a:ext cx="106476" cy="10647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420007" y="7778660"/>
              <a:ext cx="194945" cy="107314"/>
            </a:xfrm>
            <a:custGeom>
              <a:avLst/>
              <a:gdLst/>
              <a:ahLst/>
              <a:cxnLst/>
              <a:rect l="l" t="t" r="r" b="b"/>
              <a:pathLst>
                <a:path w="194945" h="107315">
                  <a:moveTo>
                    <a:pt x="81470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33108" y="13970"/>
                  </a:lnTo>
                  <a:lnTo>
                    <a:pt x="33108" y="106680"/>
                  </a:lnTo>
                  <a:lnTo>
                    <a:pt x="48361" y="106680"/>
                  </a:lnTo>
                  <a:lnTo>
                    <a:pt x="48361" y="13970"/>
                  </a:lnTo>
                  <a:lnTo>
                    <a:pt x="81470" y="13970"/>
                  </a:lnTo>
                  <a:lnTo>
                    <a:pt x="81470" y="0"/>
                  </a:lnTo>
                  <a:close/>
                </a:path>
                <a:path w="194945" h="107315">
                  <a:moveTo>
                    <a:pt x="194348" y="558"/>
                  </a:moveTo>
                  <a:lnTo>
                    <a:pt x="179146" y="558"/>
                  </a:lnTo>
                  <a:lnTo>
                    <a:pt x="179146" y="107035"/>
                  </a:lnTo>
                  <a:lnTo>
                    <a:pt x="194348" y="107035"/>
                  </a:lnTo>
                  <a:lnTo>
                    <a:pt x="194348" y="558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718436" y="7777375"/>
              <a:ext cx="102501" cy="11015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924849" y="7779222"/>
              <a:ext cx="83299" cy="10646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05819" y="7779215"/>
              <a:ext cx="106438" cy="10647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1309947" y="7779232"/>
              <a:ext cx="60325" cy="106680"/>
            </a:xfrm>
            <a:custGeom>
              <a:avLst/>
              <a:gdLst/>
              <a:ahLst/>
              <a:cxnLst/>
              <a:rect l="l" t="t" r="r" b="b"/>
              <a:pathLst>
                <a:path w="60325" h="106679">
                  <a:moveTo>
                    <a:pt x="59791" y="92710"/>
                  </a:moveTo>
                  <a:lnTo>
                    <a:pt x="15227" y="92710"/>
                  </a:lnTo>
                  <a:lnTo>
                    <a:pt x="15227" y="0"/>
                  </a:lnTo>
                  <a:lnTo>
                    <a:pt x="0" y="0"/>
                  </a:lnTo>
                  <a:lnTo>
                    <a:pt x="0" y="92710"/>
                  </a:lnTo>
                  <a:lnTo>
                    <a:pt x="0" y="106680"/>
                  </a:lnTo>
                  <a:lnTo>
                    <a:pt x="59791" y="106680"/>
                  </a:lnTo>
                  <a:lnTo>
                    <a:pt x="59791" y="9271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448408" y="7282243"/>
              <a:ext cx="519430" cy="576580"/>
            </a:xfrm>
            <a:custGeom>
              <a:avLst/>
              <a:gdLst/>
              <a:ahLst/>
              <a:cxnLst/>
              <a:rect l="l" t="t" r="r" b="b"/>
              <a:pathLst>
                <a:path w="519429" h="576579">
                  <a:moveTo>
                    <a:pt x="499122" y="212394"/>
                  </a:moveTo>
                  <a:lnTo>
                    <a:pt x="20078" y="212394"/>
                  </a:lnTo>
                  <a:lnTo>
                    <a:pt x="24993" y="268833"/>
                  </a:lnTo>
                  <a:lnTo>
                    <a:pt x="205092" y="268757"/>
                  </a:lnTo>
                  <a:lnTo>
                    <a:pt x="205041" y="463715"/>
                  </a:lnTo>
                  <a:lnTo>
                    <a:pt x="117322" y="463143"/>
                  </a:lnTo>
                  <a:lnTo>
                    <a:pt x="82448" y="440042"/>
                  </a:lnTo>
                  <a:lnTo>
                    <a:pt x="81343" y="429006"/>
                  </a:lnTo>
                  <a:lnTo>
                    <a:pt x="87083" y="415455"/>
                  </a:lnTo>
                  <a:lnTo>
                    <a:pt x="96342" y="404050"/>
                  </a:lnTo>
                  <a:lnTo>
                    <a:pt x="107772" y="394500"/>
                  </a:lnTo>
                  <a:lnTo>
                    <a:pt x="120053" y="386486"/>
                  </a:lnTo>
                  <a:lnTo>
                    <a:pt x="108318" y="379260"/>
                  </a:lnTo>
                  <a:lnTo>
                    <a:pt x="54203" y="341033"/>
                  </a:lnTo>
                  <a:lnTo>
                    <a:pt x="28473" y="323075"/>
                  </a:lnTo>
                  <a:lnTo>
                    <a:pt x="50101" y="497141"/>
                  </a:lnTo>
                  <a:lnTo>
                    <a:pt x="257937" y="576160"/>
                  </a:lnTo>
                  <a:lnTo>
                    <a:pt x="261264" y="576160"/>
                  </a:lnTo>
                  <a:lnTo>
                    <a:pt x="469112" y="497141"/>
                  </a:lnTo>
                  <a:lnTo>
                    <a:pt x="490728" y="323075"/>
                  </a:lnTo>
                  <a:lnTo>
                    <a:pt x="410883" y="379260"/>
                  </a:lnTo>
                  <a:lnTo>
                    <a:pt x="399161" y="386486"/>
                  </a:lnTo>
                  <a:lnTo>
                    <a:pt x="432117" y="415455"/>
                  </a:lnTo>
                  <a:lnTo>
                    <a:pt x="416344" y="459701"/>
                  </a:lnTo>
                  <a:lnTo>
                    <a:pt x="314172" y="463715"/>
                  </a:lnTo>
                  <a:lnTo>
                    <a:pt x="314109" y="268757"/>
                  </a:lnTo>
                  <a:lnTo>
                    <a:pt x="494207" y="268833"/>
                  </a:lnTo>
                  <a:lnTo>
                    <a:pt x="499122" y="212394"/>
                  </a:lnTo>
                  <a:close/>
                </a:path>
                <a:path w="519429" h="576579">
                  <a:moveTo>
                    <a:pt x="519201" y="12534"/>
                  </a:moveTo>
                  <a:lnTo>
                    <a:pt x="494436" y="29768"/>
                  </a:lnTo>
                  <a:lnTo>
                    <a:pt x="445922" y="65392"/>
                  </a:lnTo>
                  <a:lnTo>
                    <a:pt x="420535" y="83756"/>
                  </a:lnTo>
                  <a:lnTo>
                    <a:pt x="420535" y="86487"/>
                  </a:lnTo>
                  <a:lnTo>
                    <a:pt x="454520" y="124269"/>
                  </a:lnTo>
                  <a:lnTo>
                    <a:pt x="398195" y="162979"/>
                  </a:lnTo>
                  <a:lnTo>
                    <a:pt x="314858" y="125730"/>
                  </a:lnTo>
                  <a:lnTo>
                    <a:pt x="314858" y="123723"/>
                  </a:lnTo>
                  <a:lnTo>
                    <a:pt x="346290" y="83210"/>
                  </a:lnTo>
                  <a:lnTo>
                    <a:pt x="325450" y="62268"/>
                  </a:lnTo>
                  <a:lnTo>
                    <a:pt x="303745" y="41262"/>
                  </a:lnTo>
                  <a:lnTo>
                    <a:pt x="260527" y="0"/>
                  </a:lnTo>
                  <a:lnTo>
                    <a:pt x="258660" y="0"/>
                  </a:lnTo>
                  <a:lnTo>
                    <a:pt x="193738" y="62268"/>
                  </a:lnTo>
                  <a:lnTo>
                    <a:pt x="172910" y="83210"/>
                  </a:lnTo>
                  <a:lnTo>
                    <a:pt x="204343" y="123723"/>
                  </a:lnTo>
                  <a:lnTo>
                    <a:pt x="204343" y="125730"/>
                  </a:lnTo>
                  <a:lnTo>
                    <a:pt x="120992" y="162979"/>
                  </a:lnTo>
                  <a:lnTo>
                    <a:pt x="64668" y="124269"/>
                  </a:lnTo>
                  <a:lnTo>
                    <a:pt x="98653" y="86487"/>
                  </a:lnTo>
                  <a:lnTo>
                    <a:pt x="98653" y="83756"/>
                  </a:lnTo>
                  <a:lnTo>
                    <a:pt x="73279" y="65392"/>
                  </a:lnTo>
                  <a:lnTo>
                    <a:pt x="24765" y="29768"/>
                  </a:lnTo>
                  <a:lnTo>
                    <a:pt x="0" y="12534"/>
                  </a:lnTo>
                  <a:lnTo>
                    <a:pt x="16344" y="181864"/>
                  </a:lnTo>
                  <a:lnTo>
                    <a:pt x="502843" y="181864"/>
                  </a:lnTo>
                  <a:lnTo>
                    <a:pt x="519201" y="125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84042" y="7313788"/>
              <a:ext cx="2214580" cy="34322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629210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7997381" y="8867413"/>
            <a:ext cx="38334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©2019</a:t>
            </a:r>
            <a:r>
              <a:rPr sz="1000" spc="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Royal</a:t>
            </a:r>
            <a:r>
              <a:rPr sz="1000" spc="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Caribbean</a:t>
            </a:r>
            <a:r>
              <a:rPr sz="1000" spc="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Cruises</a:t>
            </a:r>
            <a:r>
              <a:rPr sz="1000" spc="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Ltd.</a:t>
            </a:r>
            <a:r>
              <a:rPr sz="1000" spc="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Ships’</a:t>
            </a:r>
            <a:r>
              <a:rPr sz="1000" spc="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registry:</a:t>
            </a:r>
            <a:r>
              <a:rPr sz="1000" spc="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5F2EB"/>
                </a:solidFill>
                <a:latin typeface="Arial"/>
                <a:cs typeface="Arial"/>
              </a:rPr>
              <a:t>The</a:t>
            </a:r>
            <a:r>
              <a:rPr sz="1000" spc="5" dirty="0">
                <a:solidFill>
                  <a:srgbClr val="F5F2E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5F2EB"/>
                </a:solidFill>
                <a:latin typeface="Arial"/>
                <a:cs typeface="Arial"/>
              </a:rPr>
              <a:t>Bahamas.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69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BD7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28422" y="320040"/>
            <a:ext cx="14905355" cy="9418320"/>
            <a:chOff x="328422" y="320040"/>
            <a:chExt cx="14905355" cy="9418320"/>
          </a:xfrm>
        </p:grpSpPr>
        <p:sp>
          <p:nvSpPr>
            <p:cNvPr id="9" name="object 9"/>
            <p:cNvSpPr/>
            <p:nvPr/>
          </p:nvSpPr>
          <p:spPr>
            <a:xfrm>
              <a:off x="328434" y="320040"/>
              <a:ext cx="14904719" cy="9418320"/>
            </a:xfrm>
            <a:custGeom>
              <a:avLst/>
              <a:gdLst/>
              <a:ahLst/>
              <a:cxnLst/>
              <a:rect l="l" t="t" r="r" b="b"/>
              <a:pathLst>
                <a:path w="14904719" h="9418320">
                  <a:moveTo>
                    <a:pt x="14904719" y="0"/>
                  </a:moveTo>
                  <a:lnTo>
                    <a:pt x="0" y="0"/>
                  </a:lnTo>
                  <a:lnTo>
                    <a:pt x="0" y="9418320"/>
                  </a:lnTo>
                  <a:lnTo>
                    <a:pt x="14904719" y="9418320"/>
                  </a:lnTo>
                  <a:lnTo>
                    <a:pt x="14904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78450" y="6485811"/>
              <a:ext cx="0" cy="1815464"/>
            </a:xfrm>
            <a:custGeom>
              <a:avLst/>
              <a:gdLst/>
              <a:ahLst/>
              <a:cxnLst/>
              <a:rect l="l" t="t" r="r" b="b"/>
              <a:pathLst>
                <a:path h="1815465">
                  <a:moveTo>
                    <a:pt x="0" y="0"/>
                  </a:moveTo>
                  <a:lnTo>
                    <a:pt x="0" y="1815045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72100" y="6441249"/>
              <a:ext cx="12700" cy="1885314"/>
            </a:xfrm>
            <a:custGeom>
              <a:avLst/>
              <a:gdLst/>
              <a:ahLst/>
              <a:cxnLst/>
              <a:rect l="l" t="t" r="r" b="b"/>
              <a:pathLst>
                <a:path w="12700" h="1885315">
                  <a:moveTo>
                    <a:pt x="12700" y="1878711"/>
                  </a:moveTo>
                  <a:lnTo>
                    <a:pt x="10833" y="1874227"/>
                  </a:lnTo>
                  <a:lnTo>
                    <a:pt x="6350" y="1872361"/>
                  </a:lnTo>
                  <a:lnTo>
                    <a:pt x="1854" y="1874227"/>
                  </a:lnTo>
                  <a:lnTo>
                    <a:pt x="0" y="1878711"/>
                  </a:lnTo>
                  <a:lnTo>
                    <a:pt x="1854" y="1883206"/>
                  </a:lnTo>
                  <a:lnTo>
                    <a:pt x="6350" y="1885061"/>
                  </a:lnTo>
                  <a:lnTo>
                    <a:pt x="10833" y="1883206"/>
                  </a:lnTo>
                  <a:lnTo>
                    <a:pt x="12700" y="1878711"/>
                  </a:lnTo>
                  <a:close/>
                </a:path>
                <a:path w="12700" h="1885315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422" y="320040"/>
              <a:ext cx="14904732" cy="470915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96728" y="657831"/>
            <a:ext cx="3962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1299" y="657831"/>
            <a:ext cx="2705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000" spc="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1000" spc="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&gt;&gt;</a:t>
            </a:r>
            <a:r>
              <a:rPr sz="1000" spc="3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b="1" spc="125" dirty="0">
                <a:solidFill>
                  <a:srgbClr val="FFFFFF"/>
                </a:solidFill>
                <a:latin typeface="Darwin-Black"/>
                <a:cs typeface="Darwin-Black"/>
              </a:rPr>
              <a:t>WHAT</a:t>
            </a:r>
            <a:r>
              <a:rPr sz="1000" b="1" spc="38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FFFFFF"/>
                </a:solidFill>
                <a:latin typeface="Darwin-Black"/>
                <a:cs typeface="Darwin-Black"/>
              </a:rPr>
              <a:t>IS</a:t>
            </a:r>
            <a:r>
              <a:rPr sz="1000" b="1" spc="37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FFFFFF"/>
                </a:solidFill>
                <a:latin typeface="Darwin-Black"/>
                <a:cs typeface="Darwin-Black"/>
              </a:rPr>
              <a:t>COME</a:t>
            </a:r>
            <a:r>
              <a:rPr sz="1000" b="1" spc="380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FFFFFF"/>
                </a:solidFill>
                <a:latin typeface="Darwin-Black"/>
                <a:cs typeface="Darwin-Black"/>
              </a:rPr>
              <a:t>SEEK</a:t>
            </a:r>
            <a:r>
              <a:rPr sz="1000" b="1" spc="-55" dirty="0">
                <a:solidFill>
                  <a:srgbClr val="FFFFFF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Darwin-Black"/>
                <a:cs typeface="Darwin-Black"/>
              </a:rPr>
              <a:t>?</a:t>
            </a:r>
            <a:endParaRPr sz="1000">
              <a:latin typeface="Darwin-Black"/>
              <a:cs typeface="Darwin-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02325" y="6628130"/>
            <a:ext cx="7600950" cy="135890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Since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launching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in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2015,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has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challenged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10" dirty="0">
                <a:solidFill>
                  <a:srgbClr val="4D4D4F"/>
                </a:solidFill>
                <a:latin typeface="Darwin-Light"/>
                <a:cs typeface="Darwin-Light"/>
              </a:rPr>
              <a:t>cruising</a:t>
            </a:r>
            <a:endParaRPr sz="2000">
              <a:latin typeface="Darwin-Light"/>
              <a:cs typeface="Darwin-Light"/>
            </a:endParaRPr>
          </a:p>
          <a:p>
            <a:pPr marL="12700" marR="5080">
              <a:lnSpc>
                <a:spcPct val="145800"/>
              </a:lnSpc>
            </a:pP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clichés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distinct,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clearly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defined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point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55" dirty="0">
                <a:solidFill>
                  <a:srgbClr val="4D4D4F"/>
                </a:solidFill>
                <a:latin typeface="Darwin-Light"/>
                <a:cs typeface="Darwin-Light"/>
              </a:rPr>
              <a:t>view.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But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this</a:t>
            </a:r>
            <a:r>
              <a:rPr sz="20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is </a:t>
            </a:r>
            <a:r>
              <a:rPr sz="2000" spc="8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campaign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it’s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an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5" dirty="0">
                <a:solidFill>
                  <a:srgbClr val="4D4D4F"/>
                </a:solidFill>
                <a:latin typeface="Darwin-Light"/>
                <a:cs typeface="Darwin-Light"/>
              </a:rPr>
              <a:t>invitation</a:t>
            </a:r>
            <a:r>
              <a:rPr sz="20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6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85" dirty="0">
                <a:solidFill>
                  <a:srgbClr val="4D4D4F"/>
                </a:solidFill>
                <a:latin typeface="Darwin-Light"/>
                <a:cs typeface="Darwin-Light"/>
              </a:rPr>
              <a:t>embrace</a:t>
            </a:r>
            <a:r>
              <a:rPr sz="20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5" dirty="0">
                <a:solidFill>
                  <a:srgbClr val="4D4D4F"/>
                </a:solidFill>
                <a:latin typeface="Darwin-Light"/>
                <a:cs typeface="Darwin-Light"/>
              </a:rPr>
              <a:t>adventure.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48776" y="6317600"/>
            <a:ext cx="3361054" cy="1905635"/>
          </a:xfrm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80"/>
              </a:spcBef>
              <a:tabLst>
                <a:tab pos="481330" algn="l"/>
                <a:tab pos="843915" algn="l"/>
                <a:tab pos="1791335" algn="l"/>
                <a:tab pos="2024380" algn="l"/>
              </a:tabLst>
            </a:pP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W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H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A</a:t>
            </a:r>
            <a:r>
              <a:rPr sz="5100" spc="-254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T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I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S</a:t>
            </a:r>
            <a:endParaRPr sz="5100">
              <a:latin typeface="Kapra Regular"/>
              <a:cs typeface="Kapra Regular"/>
            </a:endParaRPr>
          </a:p>
          <a:p>
            <a:pPr algn="ctr">
              <a:lnSpc>
                <a:spcPct val="100000"/>
              </a:lnSpc>
              <a:spcBef>
                <a:spcPts val="1280"/>
              </a:spcBef>
              <a:tabLst>
                <a:tab pos="362585" algn="l"/>
                <a:tab pos="725170" algn="l"/>
                <a:tab pos="1153795" algn="l"/>
                <a:tab pos="1743710" algn="l"/>
                <a:tab pos="2086610" algn="l"/>
                <a:tab pos="2417445" algn="l"/>
                <a:tab pos="2748280" algn="l"/>
                <a:tab pos="3101975" algn="l"/>
              </a:tabLst>
            </a:pP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C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O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M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E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S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E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E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K</a:t>
            </a:r>
            <a:r>
              <a:rPr sz="5100" dirty="0">
                <a:solidFill>
                  <a:srgbClr val="061456"/>
                </a:solidFill>
                <a:latin typeface="Kapra Regular"/>
                <a:cs typeface="Kapra Regular"/>
              </a:rPr>
              <a:t>	</a:t>
            </a:r>
            <a:r>
              <a:rPr sz="5100" spc="-50" dirty="0">
                <a:solidFill>
                  <a:srgbClr val="061456"/>
                </a:solidFill>
                <a:latin typeface="Kapra Regular"/>
                <a:cs typeface="Kapra Regular"/>
              </a:rPr>
              <a:t>?</a:t>
            </a:r>
            <a:endParaRPr sz="5100">
              <a:latin typeface="Kapra Regular"/>
              <a:cs typeface="Kapra Regular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161680" y="1818053"/>
            <a:ext cx="11701780" cy="7359650"/>
            <a:chOff x="3161680" y="1818053"/>
            <a:chExt cx="11701780" cy="7359650"/>
          </a:xfrm>
        </p:grpSpPr>
        <p:sp>
          <p:nvSpPr>
            <p:cNvPr id="18" name="object 18"/>
            <p:cNvSpPr/>
            <p:nvPr/>
          </p:nvSpPr>
          <p:spPr>
            <a:xfrm>
              <a:off x="3161677" y="1818055"/>
              <a:ext cx="9221470" cy="2153920"/>
            </a:xfrm>
            <a:custGeom>
              <a:avLst/>
              <a:gdLst/>
              <a:ahLst/>
              <a:cxnLst/>
              <a:rect l="l" t="t" r="r" b="b"/>
              <a:pathLst>
                <a:path w="9221470" h="2153920">
                  <a:moveTo>
                    <a:pt x="185039" y="1578508"/>
                  </a:moveTo>
                  <a:lnTo>
                    <a:pt x="0" y="1578508"/>
                  </a:lnTo>
                  <a:lnTo>
                    <a:pt x="0" y="1615338"/>
                  </a:lnTo>
                  <a:lnTo>
                    <a:pt x="71970" y="1615338"/>
                  </a:lnTo>
                  <a:lnTo>
                    <a:pt x="71970" y="1852828"/>
                  </a:lnTo>
                  <a:lnTo>
                    <a:pt x="113042" y="1852828"/>
                  </a:lnTo>
                  <a:lnTo>
                    <a:pt x="113042" y="1615338"/>
                  </a:lnTo>
                  <a:lnTo>
                    <a:pt x="185039" y="1615338"/>
                  </a:lnTo>
                  <a:lnTo>
                    <a:pt x="185039" y="1578508"/>
                  </a:lnTo>
                  <a:close/>
                </a:path>
                <a:path w="9221470" h="2153920">
                  <a:moveTo>
                    <a:pt x="707428" y="1578114"/>
                  </a:moveTo>
                  <a:lnTo>
                    <a:pt x="666775" y="1578114"/>
                  </a:lnTo>
                  <a:lnTo>
                    <a:pt x="666775" y="1692414"/>
                  </a:lnTo>
                  <a:lnTo>
                    <a:pt x="564642" y="1692414"/>
                  </a:lnTo>
                  <a:lnTo>
                    <a:pt x="564642" y="1578114"/>
                  </a:lnTo>
                  <a:lnTo>
                    <a:pt x="523963" y="1578114"/>
                  </a:lnTo>
                  <a:lnTo>
                    <a:pt x="523963" y="1692414"/>
                  </a:lnTo>
                  <a:lnTo>
                    <a:pt x="523963" y="1729244"/>
                  </a:lnTo>
                  <a:lnTo>
                    <a:pt x="523963" y="1852434"/>
                  </a:lnTo>
                  <a:lnTo>
                    <a:pt x="564642" y="1852434"/>
                  </a:lnTo>
                  <a:lnTo>
                    <a:pt x="564642" y="1729244"/>
                  </a:lnTo>
                  <a:lnTo>
                    <a:pt x="666775" y="1729244"/>
                  </a:lnTo>
                  <a:lnTo>
                    <a:pt x="666775" y="1852434"/>
                  </a:lnTo>
                  <a:lnTo>
                    <a:pt x="707428" y="1852434"/>
                  </a:lnTo>
                  <a:lnTo>
                    <a:pt x="707428" y="1729244"/>
                  </a:lnTo>
                  <a:lnTo>
                    <a:pt x="707428" y="1692414"/>
                  </a:lnTo>
                  <a:lnTo>
                    <a:pt x="707428" y="1578114"/>
                  </a:lnTo>
                  <a:close/>
                </a:path>
                <a:path w="9221470" h="2153920">
                  <a:moveTo>
                    <a:pt x="1226324" y="1816214"/>
                  </a:moveTo>
                  <a:lnTo>
                    <a:pt x="1107363" y="1816214"/>
                  </a:lnTo>
                  <a:lnTo>
                    <a:pt x="1107363" y="1731124"/>
                  </a:lnTo>
                  <a:lnTo>
                    <a:pt x="1204379" y="1731124"/>
                  </a:lnTo>
                  <a:lnTo>
                    <a:pt x="1204379" y="1694294"/>
                  </a:lnTo>
                  <a:lnTo>
                    <a:pt x="1107363" y="1694294"/>
                  </a:lnTo>
                  <a:lnTo>
                    <a:pt x="1107363" y="1615554"/>
                  </a:lnTo>
                  <a:lnTo>
                    <a:pt x="1223556" y="1615554"/>
                  </a:lnTo>
                  <a:lnTo>
                    <a:pt x="1223556" y="1578724"/>
                  </a:lnTo>
                  <a:lnTo>
                    <a:pt x="1066711" y="1578724"/>
                  </a:lnTo>
                  <a:lnTo>
                    <a:pt x="1066711" y="1615554"/>
                  </a:lnTo>
                  <a:lnTo>
                    <a:pt x="1066711" y="1694294"/>
                  </a:lnTo>
                  <a:lnTo>
                    <a:pt x="1066711" y="1731124"/>
                  </a:lnTo>
                  <a:lnTo>
                    <a:pt x="1066711" y="1816214"/>
                  </a:lnTo>
                  <a:lnTo>
                    <a:pt x="1066711" y="1853044"/>
                  </a:lnTo>
                  <a:lnTo>
                    <a:pt x="1226324" y="1853044"/>
                  </a:lnTo>
                  <a:lnTo>
                    <a:pt x="1226324" y="1816214"/>
                  </a:lnTo>
                  <a:close/>
                </a:path>
                <a:path w="9221470" h="2153920">
                  <a:moveTo>
                    <a:pt x="1312697" y="133819"/>
                  </a:moveTo>
                  <a:lnTo>
                    <a:pt x="1062799" y="133819"/>
                  </a:lnTo>
                  <a:lnTo>
                    <a:pt x="1013472" y="138252"/>
                  </a:lnTo>
                  <a:lnTo>
                    <a:pt x="967028" y="151028"/>
                  </a:lnTo>
                  <a:lnTo>
                    <a:pt x="924242" y="171386"/>
                  </a:lnTo>
                  <a:lnTo>
                    <a:pt x="885888" y="198513"/>
                  </a:lnTo>
                  <a:lnTo>
                    <a:pt x="852766" y="231648"/>
                  </a:lnTo>
                  <a:lnTo>
                    <a:pt x="825639" y="270002"/>
                  </a:lnTo>
                  <a:lnTo>
                    <a:pt x="805294" y="312788"/>
                  </a:lnTo>
                  <a:lnTo>
                    <a:pt x="792505" y="359232"/>
                  </a:lnTo>
                  <a:lnTo>
                    <a:pt x="788073" y="408546"/>
                  </a:lnTo>
                  <a:lnTo>
                    <a:pt x="788073" y="726605"/>
                  </a:lnTo>
                  <a:lnTo>
                    <a:pt x="792505" y="775906"/>
                  </a:lnTo>
                  <a:lnTo>
                    <a:pt x="805294" y="822350"/>
                  </a:lnTo>
                  <a:lnTo>
                    <a:pt x="825639" y="865136"/>
                  </a:lnTo>
                  <a:lnTo>
                    <a:pt x="852766" y="903490"/>
                  </a:lnTo>
                  <a:lnTo>
                    <a:pt x="885888" y="936625"/>
                  </a:lnTo>
                  <a:lnTo>
                    <a:pt x="924242" y="963764"/>
                  </a:lnTo>
                  <a:lnTo>
                    <a:pt x="967028" y="984110"/>
                  </a:lnTo>
                  <a:lnTo>
                    <a:pt x="1013472" y="996886"/>
                  </a:lnTo>
                  <a:lnTo>
                    <a:pt x="1062799" y="1001331"/>
                  </a:lnTo>
                  <a:lnTo>
                    <a:pt x="1312697" y="1001331"/>
                  </a:lnTo>
                  <a:lnTo>
                    <a:pt x="1312697" y="837653"/>
                  </a:lnTo>
                  <a:lnTo>
                    <a:pt x="1062799" y="837653"/>
                  </a:lnTo>
                  <a:lnTo>
                    <a:pt x="1019632" y="828916"/>
                  </a:lnTo>
                  <a:lnTo>
                    <a:pt x="984326" y="805091"/>
                  </a:lnTo>
                  <a:lnTo>
                    <a:pt x="960513" y="769797"/>
                  </a:lnTo>
                  <a:lnTo>
                    <a:pt x="951763" y="726605"/>
                  </a:lnTo>
                  <a:lnTo>
                    <a:pt x="951763" y="408546"/>
                  </a:lnTo>
                  <a:lnTo>
                    <a:pt x="960513" y="365366"/>
                  </a:lnTo>
                  <a:lnTo>
                    <a:pt x="984326" y="330073"/>
                  </a:lnTo>
                  <a:lnTo>
                    <a:pt x="1019632" y="306247"/>
                  </a:lnTo>
                  <a:lnTo>
                    <a:pt x="1062799" y="297510"/>
                  </a:lnTo>
                  <a:lnTo>
                    <a:pt x="1312697" y="297510"/>
                  </a:lnTo>
                  <a:lnTo>
                    <a:pt x="1312697" y="133819"/>
                  </a:lnTo>
                  <a:close/>
                </a:path>
                <a:path w="9221470" h="2153920">
                  <a:moveTo>
                    <a:pt x="2181618" y="408571"/>
                  </a:moveTo>
                  <a:lnTo>
                    <a:pt x="2177186" y="359244"/>
                  </a:lnTo>
                  <a:lnTo>
                    <a:pt x="2164397" y="312801"/>
                  </a:lnTo>
                  <a:lnTo>
                    <a:pt x="2144052" y="270002"/>
                  </a:lnTo>
                  <a:lnTo>
                    <a:pt x="2116925" y="231648"/>
                  </a:lnTo>
                  <a:lnTo>
                    <a:pt x="2083790" y="198513"/>
                  </a:lnTo>
                  <a:lnTo>
                    <a:pt x="2045449" y="171386"/>
                  </a:lnTo>
                  <a:lnTo>
                    <a:pt x="2017941" y="158305"/>
                  </a:lnTo>
                  <a:lnTo>
                    <a:pt x="2017941" y="408571"/>
                  </a:lnTo>
                  <a:lnTo>
                    <a:pt x="2017941" y="726605"/>
                  </a:lnTo>
                  <a:lnTo>
                    <a:pt x="2009203" y="769772"/>
                  </a:lnTo>
                  <a:lnTo>
                    <a:pt x="1985378" y="805065"/>
                  </a:lnTo>
                  <a:lnTo>
                    <a:pt x="1950085" y="828890"/>
                  </a:lnTo>
                  <a:lnTo>
                    <a:pt x="1906917" y="837641"/>
                  </a:lnTo>
                  <a:lnTo>
                    <a:pt x="1877936" y="837641"/>
                  </a:lnTo>
                  <a:lnTo>
                    <a:pt x="1834743" y="828890"/>
                  </a:lnTo>
                  <a:lnTo>
                    <a:pt x="1799424" y="805065"/>
                  </a:lnTo>
                  <a:lnTo>
                    <a:pt x="1775599" y="769772"/>
                  </a:lnTo>
                  <a:lnTo>
                    <a:pt x="1766849" y="726605"/>
                  </a:lnTo>
                  <a:lnTo>
                    <a:pt x="1766849" y="408571"/>
                  </a:lnTo>
                  <a:lnTo>
                    <a:pt x="1775599" y="365379"/>
                  </a:lnTo>
                  <a:lnTo>
                    <a:pt x="1799424" y="330060"/>
                  </a:lnTo>
                  <a:lnTo>
                    <a:pt x="1834743" y="306235"/>
                  </a:lnTo>
                  <a:lnTo>
                    <a:pt x="1877936" y="297497"/>
                  </a:lnTo>
                  <a:lnTo>
                    <a:pt x="1906917" y="297497"/>
                  </a:lnTo>
                  <a:lnTo>
                    <a:pt x="1950085" y="306235"/>
                  </a:lnTo>
                  <a:lnTo>
                    <a:pt x="1985378" y="330060"/>
                  </a:lnTo>
                  <a:lnTo>
                    <a:pt x="2009203" y="365379"/>
                  </a:lnTo>
                  <a:lnTo>
                    <a:pt x="2017941" y="408571"/>
                  </a:lnTo>
                  <a:lnTo>
                    <a:pt x="2017941" y="158305"/>
                  </a:lnTo>
                  <a:lnTo>
                    <a:pt x="2002663" y="151028"/>
                  </a:lnTo>
                  <a:lnTo>
                    <a:pt x="1956231" y="138252"/>
                  </a:lnTo>
                  <a:lnTo>
                    <a:pt x="1906917" y="133819"/>
                  </a:lnTo>
                  <a:lnTo>
                    <a:pt x="1877936" y="133819"/>
                  </a:lnTo>
                  <a:lnTo>
                    <a:pt x="1828609" y="138252"/>
                  </a:lnTo>
                  <a:lnTo>
                    <a:pt x="1782165" y="151028"/>
                  </a:lnTo>
                  <a:lnTo>
                    <a:pt x="1739366" y="171386"/>
                  </a:lnTo>
                  <a:lnTo>
                    <a:pt x="1701012" y="198513"/>
                  </a:lnTo>
                  <a:lnTo>
                    <a:pt x="1667865" y="231648"/>
                  </a:lnTo>
                  <a:lnTo>
                    <a:pt x="1640738" y="270002"/>
                  </a:lnTo>
                  <a:lnTo>
                    <a:pt x="1620380" y="312801"/>
                  </a:lnTo>
                  <a:lnTo>
                    <a:pt x="1607591" y="359244"/>
                  </a:lnTo>
                  <a:lnTo>
                    <a:pt x="1603159" y="408571"/>
                  </a:lnTo>
                  <a:lnTo>
                    <a:pt x="1603159" y="726605"/>
                  </a:lnTo>
                  <a:lnTo>
                    <a:pt x="1607591" y="775919"/>
                  </a:lnTo>
                  <a:lnTo>
                    <a:pt x="1620380" y="822363"/>
                  </a:lnTo>
                  <a:lnTo>
                    <a:pt x="1640738" y="865149"/>
                  </a:lnTo>
                  <a:lnTo>
                    <a:pt x="1667865" y="903503"/>
                  </a:lnTo>
                  <a:lnTo>
                    <a:pt x="1701012" y="936637"/>
                  </a:lnTo>
                  <a:lnTo>
                    <a:pt x="1739366" y="963752"/>
                  </a:lnTo>
                  <a:lnTo>
                    <a:pt x="1782165" y="984097"/>
                  </a:lnTo>
                  <a:lnTo>
                    <a:pt x="1828609" y="996886"/>
                  </a:lnTo>
                  <a:lnTo>
                    <a:pt x="1877936" y="1001318"/>
                  </a:lnTo>
                  <a:lnTo>
                    <a:pt x="1906917" y="1001318"/>
                  </a:lnTo>
                  <a:lnTo>
                    <a:pt x="1956231" y="996886"/>
                  </a:lnTo>
                  <a:lnTo>
                    <a:pt x="2002663" y="984097"/>
                  </a:lnTo>
                  <a:lnTo>
                    <a:pt x="2045449" y="963752"/>
                  </a:lnTo>
                  <a:lnTo>
                    <a:pt x="2083790" y="936637"/>
                  </a:lnTo>
                  <a:lnTo>
                    <a:pt x="2116925" y="903503"/>
                  </a:lnTo>
                  <a:lnTo>
                    <a:pt x="2144052" y="865149"/>
                  </a:lnTo>
                  <a:lnTo>
                    <a:pt x="2164397" y="822363"/>
                  </a:lnTo>
                  <a:lnTo>
                    <a:pt x="2177186" y="775919"/>
                  </a:lnTo>
                  <a:lnTo>
                    <a:pt x="2181618" y="726605"/>
                  </a:lnTo>
                  <a:lnTo>
                    <a:pt x="2181618" y="408571"/>
                  </a:lnTo>
                  <a:close/>
                </a:path>
                <a:path w="9221470" h="2153920">
                  <a:moveTo>
                    <a:pt x="2763164" y="2067801"/>
                  </a:moveTo>
                  <a:lnTo>
                    <a:pt x="2760853" y="2053082"/>
                  </a:lnTo>
                  <a:lnTo>
                    <a:pt x="2754338" y="2040242"/>
                  </a:lnTo>
                  <a:lnTo>
                    <a:pt x="2744216" y="2031174"/>
                  </a:lnTo>
                  <a:lnTo>
                    <a:pt x="2731084" y="2027732"/>
                  </a:lnTo>
                  <a:lnTo>
                    <a:pt x="2718016" y="2030869"/>
                  </a:lnTo>
                  <a:lnTo>
                    <a:pt x="2709024" y="2038946"/>
                  </a:lnTo>
                  <a:lnTo>
                    <a:pt x="2704249" y="2050034"/>
                  </a:lnTo>
                  <a:lnTo>
                    <a:pt x="2703830" y="2062149"/>
                  </a:lnTo>
                  <a:lnTo>
                    <a:pt x="2704211" y="2071293"/>
                  </a:lnTo>
                  <a:lnTo>
                    <a:pt x="2702725" y="2082914"/>
                  </a:lnTo>
                  <a:lnTo>
                    <a:pt x="2670251" y="2121103"/>
                  </a:lnTo>
                  <a:lnTo>
                    <a:pt x="2636520" y="2127110"/>
                  </a:lnTo>
                  <a:lnTo>
                    <a:pt x="2606738" y="2123059"/>
                  </a:lnTo>
                  <a:lnTo>
                    <a:pt x="2541917" y="2085225"/>
                  </a:lnTo>
                  <a:lnTo>
                    <a:pt x="2505113" y="2047811"/>
                  </a:lnTo>
                  <a:lnTo>
                    <a:pt x="2464193" y="1995678"/>
                  </a:lnTo>
                  <a:lnTo>
                    <a:pt x="2437523" y="1954606"/>
                  </a:lnTo>
                  <a:lnTo>
                    <a:pt x="2409837" y="1905914"/>
                  </a:lnTo>
                  <a:lnTo>
                    <a:pt x="2382647" y="1853209"/>
                  </a:lnTo>
                  <a:lnTo>
                    <a:pt x="2357450" y="1800110"/>
                  </a:lnTo>
                  <a:lnTo>
                    <a:pt x="2335758" y="1750212"/>
                  </a:lnTo>
                  <a:lnTo>
                    <a:pt x="2319109" y="1707121"/>
                  </a:lnTo>
                  <a:lnTo>
                    <a:pt x="2317191" y="1699133"/>
                  </a:lnTo>
                  <a:lnTo>
                    <a:pt x="2316962" y="1698231"/>
                  </a:lnTo>
                  <a:lnTo>
                    <a:pt x="2317610" y="1692402"/>
                  </a:lnTo>
                  <a:lnTo>
                    <a:pt x="2320798" y="1688528"/>
                  </a:lnTo>
                  <a:lnTo>
                    <a:pt x="2326335" y="1685493"/>
                  </a:lnTo>
                  <a:lnTo>
                    <a:pt x="2342591" y="1679028"/>
                  </a:lnTo>
                  <a:lnTo>
                    <a:pt x="2352154" y="1675079"/>
                  </a:lnTo>
                  <a:lnTo>
                    <a:pt x="2392845" y="1655025"/>
                  </a:lnTo>
                  <a:lnTo>
                    <a:pt x="2428062" y="1628660"/>
                  </a:lnTo>
                  <a:lnTo>
                    <a:pt x="2453957" y="1599120"/>
                  </a:lnTo>
                  <a:lnTo>
                    <a:pt x="2475407" y="1532382"/>
                  </a:lnTo>
                  <a:lnTo>
                    <a:pt x="2469832" y="1493989"/>
                  </a:lnTo>
                  <a:lnTo>
                    <a:pt x="2454262" y="1462062"/>
                  </a:lnTo>
                  <a:lnTo>
                    <a:pt x="2430437" y="1437055"/>
                  </a:lnTo>
                  <a:lnTo>
                    <a:pt x="2412441" y="1426603"/>
                  </a:lnTo>
                  <a:lnTo>
                    <a:pt x="2409672" y="1425003"/>
                  </a:lnTo>
                  <a:lnTo>
                    <a:pt x="2409672" y="1522768"/>
                  </a:lnTo>
                  <a:lnTo>
                    <a:pt x="2403525" y="1559623"/>
                  </a:lnTo>
                  <a:lnTo>
                    <a:pt x="2386927" y="1595716"/>
                  </a:lnTo>
                  <a:lnTo>
                    <a:pt x="2362670" y="1627593"/>
                  </a:lnTo>
                  <a:lnTo>
                    <a:pt x="2312797" y="1662899"/>
                  </a:lnTo>
                  <a:lnTo>
                    <a:pt x="2270429" y="1673923"/>
                  </a:lnTo>
                  <a:lnTo>
                    <a:pt x="2246985" y="1675079"/>
                  </a:lnTo>
                  <a:lnTo>
                    <a:pt x="2227186" y="1674622"/>
                  </a:lnTo>
                  <a:lnTo>
                    <a:pt x="2216010" y="1672577"/>
                  </a:lnTo>
                  <a:lnTo>
                    <a:pt x="2211921" y="1667979"/>
                  </a:lnTo>
                  <a:lnTo>
                    <a:pt x="2213330" y="1659864"/>
                  </a:lnTo>
                  <a:lnTo>
                    <a:pt x="2286254" y="1441043"/>
                  </a:lnTo>
                  <a:lnTo>
                    <a:pt x="2289441" y="1430629"/>
                  </a:lnTo>
                  <a:lnTo>
                    <a:pt x="2291092" y="1426603"/>
                  </a:lnTo>
                  <a:lnTo>
                    <a:pt x="2302281" y="1426603"/>
                  </a:lnTo>
                  <a:lnTo>
                    <a:pt x="2350846" y="1433969"/>
                  </a:lnTo>
                  <a:lnTo>
                    <a:pt x="2384234" y="1454251"/>
                  </a:lnTo>
                  <a:lnTo>
                    <a:pt x="2403487" y="1484757"/>
                  </a:lnTo>
                  <a:lnTo>
                    <a:pt x="2409672" y="1522768"/>
                  </a:lnTo>
                  <a:lnTo>
                    <a:pt x="2409672" y="1425003"/>
                  </a:lnTo>
                  <a:lnTo>
                    <a:pt x="2364219" y="1408010"/>
                  </a:lnTo>
                  <a:lnTo>
                    <a:pt x="2324824" y="1400886"/>
                  </a:lnTo>
                  <a:lnTo>
                    <a:pt x="2283193" y="1397215"/>
                  </a:lnTo>
                  <a:lnTo>
                    <a:pt x="2240572" y="1396174"/>
                  </a:lnTo>
                  <a:lnTo>
                    <a:pt x="2169998" y="1400086"/>
                  </a:lnTo>
                  <a:lnTo>
                    <a:pt x="2111133" y="1410004"/>
                  </a:lnTo>
                  <a:lnTo>
                    <a:pt x="2064296" y="1423225"/>
                  </a:lnTo>
                  <a:lnTo>
                    <a:pt x="1982431" y="1466405"/>
                  </a:lnTo>
                  <a:lnTo>
                    <a:pt x="1950935" y="1500047"/>
                  </a:lnTo>
                  <a:lnTo>
                    <a:pt x="1933422" y="1535645"/>
                  </a:lnTo>
                  <a:lnTo>
                    <a:pt x="1927999" y="1570875"/>
                  </a:lnTo>
                  <a:lnTo>
                    <a:pt x="1932355" y="1592072"/>
                  </a:lnTo>
                  <a:lnTo>
                    <a:pt x="1944230" y="1610550"/>
                  </a:lnTo>
                  <a:lnTo>
                    <a:pt x="1961819" y="1623631"/>
                  </a:lnTo>
                  <a:lnTo>
                    <a:pt x="1983295" y="1628584"/>
                  </a:lnTo>
                  <a:lnTo>
                    <a:pt x="1998306" y="1625993"/>
                  </a:lnTo>
                  <a:lnTo>
                    <a:pt x="2020646" y="1590852"/>
                  </a:lnTo>
                  <a:lnTo>
                    <a:pt x="1994992" y="1569135"/>
                  </a:lnTo>
                  <a:lnTo>
                    <a:pt x="1984209" y="1560664"/>
                  </a:lnTo>
                  <a:lnTo>
                    <a:pt x="1976589" y="1547698"/>
                  </a:lnTo>
                  <a:lnTo>
                    <a:pt x="1973694" y="1530807"/>
                  </a:lnTo>
                  <a:lnTo>
                    <a:pt x="1978190" y="1514690"/>
                  </a:lnTo>
                  <a:lnTo>
                    <a:pt x="2022043" y="1472196"/>
                  </a:lnTo>
                  <a:lnTo>
                    <a:pt x="2066671" y="1450657"/>
                  </a:lnTo>
                  <a:lnTo>
                    <a:pt x="2117179" y="1436052"/>
                  </a:lnTo>
                  <a:lnTo>
                    <a:pt x="2164245" y="1428127"/>
                  </a:lnTo>
                  <a:lnTo>
                    <a:pt x="2219756" y="1424216"/>
                  </a:lnTo>
                  <a:lnTo>
                    <a:pt x="2230158" y="1424216"/>
                  </a:lnTo>
                  <a:lnTo>
                    <a:pt x="2230958" y="1429016"/>
                  </a:lnTo>
                  <a:lnTo>
                    <a:pt x="2227745" y="1439430"/>
                  </a:lnTo>
                  <a:lnTo>
                    <a:pt x="2094687" y="1836966"/>
                  </a:lnTo>
                  <a:lnTo>
                    <a:pt x="2079282" y="1878571"/>
                  </a:lnTo>
                  <a:lnTo>
                    <a:pt x="2048167" y="1912493"/>
                  </a:lnTo>
                  <a:lnTo>
                    <a:pt x="2001735" y="1920341"/>
                  </a:lnTo>
                  <a:lnTo>
                    <a:pt x="1996135" y="1925142"/>
                  </a:lnTo>
                  <a:lnTo>
                    <a:pt x="1995322" y="1936394"/>
                  </a:lnTo>
                  <a:lnTo>
                    <a:pt x="2001735" y="1940382"/>
                  </a:lnTo>
                  <a:lnTo>
                    <a:pt x="2024583" y="1939328"/>
                  </a:lnTo>
                  <a:lnTo>
                    <a:pt x="2046833" y="1938578"/>
                  </a:lnTo>
                  <a:lnTo>
                    <a:pt x="2069363" y="1938121"/>
                  </a:lnTo>
                  <a:lnTo>
                    <a:pt x="2109546" y="1938083"/>
                  </a:lnTo>
                  <a:lnTo>
                    <a:pt x="2117001" y="1938121"/>
                  </a:lnTo>
                  <a:lnTo>
                    <a:pt x="2141194" y="1938578"/>
                  </a:lnTo>
                  <a:lnTo>
                    <a:pt x="2194077" y="1940382"/>
                  </a:lnTo>
                  <a:lnTo>
                    <a:pt x="2198293" y="1937969"/>
                  </a:lnTo>
                  <a:lnTo>
                    <a:pt x="2199690" y="1937169"/>
                  </a:lnTo>
                  <a:lnTo>
                    <a:pt x="2202916" y="1925904"/>
                  </a:lnTo>
                  <a:lnTo>
                    <a:pt x="2198078" y="1920341"/>
                  </a:lnTo>
                  <a:lnTo>
                    <a:pt x="2174062" y="1917103"/>
                  </a:lnTo>
                  <a:lnTo>
                    <a:pt x="2150541" y="1911578"/>
                  </a:lnTo>
                  <a:lnTo>
                    <a:pt x="2141004" y="1899285"/>
                  </a:lnTo>
                  <a:lnTo>
                    <a:pt x="2143175" y="1875866"/>
                  </a:lnTo>
                  <a:lnTo>
                    <a:pt x="2154821" y="1836966"/>
                  </a:lnTo>
                  <a:lnTo>
                    <a:pt x="2196515" y="1711159"/>
                  </a:lnTo>
                  <a:lnTo>
                    <a:pt x="2218944" y="1699133"/>
                  </a:lnTo>
                  <a:lnTo>
                    <a:pt x="2234171" y="1699641"/>
                  </a:lnTo>
                  <a:lnTo>
                    <a:pt x="2245195" y="1703133"/>
                  </a:lnTo>
                  <a:lnTo>
                    <a:pt x="2254110" y="1712645"/>
                  </a:lnTo>
                  <a:lnTo>
                    <a:pt x="2263013" y="1731175"/>
                  </a:lnTo>
                  <a:lnTo>
                    <a:pt x="2283993" y="1781619"/>
                  </a:lnTo>
                  <a:lnTo>
                    <a:pt x="2305786" y="1829841"/>
                  </a:lnTo>
                  <a:lnTo>
                    <a:pt x="2328037" y="1875066"/>
                  </a:lnTo>
                  <a:lnTo>
                    <a:pt x="2350351" y="1916557"/>
                  </a:lnTo>
                  <a:lnTo>
                    <a:pt x="2372360" y="1953539"/>
                  </a:lnTo>
                  <a:lnTo>
                    <a:pt x="2393683" y="1985276"/>
                  </a:lnTo>
                  <a:lnTo>
                    <a:pt x="2426144" y="2028037"/>
                  </a:lnTo>
                  <a:lnTo>
                    <a:pt x="2461412" y="2067687"/>
                  </a:lnTo>
                  <a:lnTo>
                    <a:pt x="2500020" y="2102129"/>
                  </a:lnTo>
                  <a:lnTo>
                    <a:pt x="2542502" y="2129307"/>
                  </a:lnTo>
                  <a:lnTo>
                    <a:pt x="2589390" y="2147138"/>
                  </a:lnTo>
                  <a:lnTo>
                    <a:pt x="2641206" y="2153564"/>
                  </a:lnTo>
                  <a:lnTo>
                    <a:pt x="2641396" y="2153564"/>
                  </a:lnTo>
                  <a:lnTo>
                    <a:pt x="2693886" y="2145995"/>
                  </a:lnTo>
                  <a:lnTo>
                    <a:pt x="2730411" y="2127110"/>
                  </a:lnTo>
                  <a:lnTo>
                    <a:pt x="2732024" y="2126284"/>
                  </a:lnTo>
                  <a:lnTo>
                    <a:pt x="2755290" y="2098763"/>
                  </a:lnTo>
                  <a:lnTo>
                    <a:pt x="2763164" y="2067801"/>
                  </a:lnTo>
                  <a:close/>
                </a:path>
                <a:path w="9221470" h="2153920">
                  <a:moveTo>
                    <a:pt x="2890494" y="1722932"/>
                  </a:moveTo>
                  <a:lnTo>
                    <a:pt x="2883179" y="1675879"/>
                  </a:lnTo>
                  <a:lnTo>
                    <a:pt x="2861868" y="1636293"/>
                  </a:lnTo>
                  <a:lnTo>
                    <a:pt x="2835046" y="1611147"/>
                  </a:lnTo>
                  <a:lnTo>
                    <a:pt x="2835046" y="1729168"/>
                  </a:lnTo>
                  <a:lnTo>
                    <a:pt x="2829369" y="1775269"/>
                  </a:lnTo>
                  <a:lnTo>
                    <a:pt x="2813050" y="1809800"/>
                  </a:lnTo>
                  <a:lnTo>
                    <a:pt x="2787142" y="1831454"/>
                  </a:lnTo>
                  <a:lnTo>
                    <a:pt x="2752712" y="1838947"/>
                  </a:lnTo>
                  <a:lnTo>
                    <a:pt x="2733306" y="1835708"/>
                  </a:lnTo>
                  <a:lnTo>
                    <a:pt x="2697315" y="1812353"/>
                  </a:lnTo>
                  <a:lnTo>
                    <a:pt x="2676283" y="1777187"/>
                  </a:lnTo>
                  <a:lnTo>
                    <a:pt x="2665793" y="1731848"/>
                  </a:lnTo>
                  <a:lnTo>
                    <a:pt x="2664180" y="1710448"/>
                  </a:lnTo>
                  <a:lnTo>
                    <a:pt x="2665539" y="1689836"/>
                  </a:lnTo>
                  <a:lnTo>
                    <a:pt x="2675750" y="1651901"/>
                  </a:lnTo>
                  <a:lnTo>
                    <a:pt x="2711500" y="1611185"/>
                  </a:lnTo>
                  <a:lnTo>
                    <a:pt x="2745879" y="1603222"/>
                  </a:lnTo>
                  <a:lnTo>
                    <a:pt x="2763710" y="1604606"/>
                  </a:lnTo>
                  <a:lnTo>
                    <a:pt x="2803842" y="1629410"/>
                  </a:lnTo>
                  <a:lnTo>
                    <a:pt x="2826702" y="1673440"/>
                  </a:lnTo>
                  <a:lnTo>
                    <a:pt x="2835046" y="1729168"/>
                  </a:lnTo>
                  <a:lnTo>
                    <a:pt x="2835046" y="1611147"/>
                  </a:lnTo>
                  <a:lnTo>
                    <a:pt x="2822956" y="1603222"/>
                  </a:lnTo>
                  <a:lnTo>
                    <a:pt x="2814383" y="1597609"/>
                  </a:lnTo>
                  <a:lnTo>
                    <a:pt x="2786875" y="1586992"/>
                  </a:lnTo>
                  <a:lnTo>
                    <a:pt x="2758973" y="1583270"/>
                  </a:lnTo>
                  <a:lnTo>
                    <a:pt x="2733014" y="1585036"/>
                  </a:lnTo>
                  <a:lnTo>
                    <a:pt x="2730893" y="1585150"/>
                  </a:lnTo>
                  <a:lnTo>
                    <a:pt x="2729052" y="1585772"/>
                  </a:lnTo>
                  <a:lnTo>
                    <a:pt x="2718435" y="1587652"/>
                  </a:lnTo>
                  <a:lnTo>
                    <a:pt x="2704757" y="1591246"/>
                  </a:lnTo>
                  <a:lnTo>
                    <a:pt x="2661678" y="1615706"/>
                  </a:lnTo>
                  <a:lnTo>
                    <a:pt x="2624201" y="1664627"/>
                  </a:lnTo>
                  <a:lnTo>
                    <a:pt x="2610586" y="1726666"/>
                  </a:lnTo>
                  <a:lnTo>
                    <a:pt x="2613291" y="1754365"/>
                  </a:lnTo>
                  <a:lnTo>
                    <a:pt x="2635554" y="1803158"/>
                  </a:lnTo>
                  <a:lnTo>
                    <a:pt x="2676004" y="1841195"/>
                  </a:lnTo>
                  <a:lnTo>
                    <a:pt x="2722613" y="1858162"/>
                  </a:lnTo>
                  <a:lnTo>
                    <a:pt x="2750820" y="1860105"/>
                  </a:lnTo>
                  <a:lnTo>
                    <a:pt x="2766225" y="1859191"/>
                  </a:lnTo>
                  <a:lnTo>
                    <a:pt x="2781338" y="1856447"/>
                  </a:lnTo>
                  <a:lnTo>
                    <a:pt x="2795841" y="1851964"/>
                  </a:lnTo>
                  <a:lnTo>
                    <a:pt x="2809468" y="1845779"/>
                  </a:lnTo>
                  <a:lnTo>
                    <a:pt x="2820911" y="1838947"/>
                  </a:lnTo>
                  <a:lnTo>
                    <a:pt x="2822981" y="1837715"/>
                  </a:lnTo>
                  <a:lnTo>
                    <a:pt x="2855036" y="1811502"/>
                  </a:lnTo>
                  <a:lnTo>
                    <a:pt x="2880931" y="1768843"/>
                  </a:lnTo>
                  <a:lnTo>
                    <a:pt x="2888018" y="1745627"/>
                  </a:lnTo>
                  <a:lnTo>
                    <a:pt x="2890494" y="1722932"/>
                  </a:lnTo>
                  <a:close/>
                </a:path>
                <a:path w="9221470" h="2153920">
                  <a:moveTo>
                    <a:pt x="3074225" y="133832"/>
                  </a:moveTo>
                  <a:lnTo>
                    <a:pt x="2910357" y="133832"/>
                  </a:lnTo>
                  <a:lnTo>
                    <a:pt x="2771533" y="404406"/>
                  </a:lnTo>
                  <a:lnTo>
                    <a:pt x="2632748" y="133832"/>
                  </a:lnTo>
                  <a:lnTo>
                    <a:pt x="2468918" y="133832"/>
                  </a:lnTo>
                  <a:lnTo>
                    <a:pt x="2468918" y="1001344"/>
                  </a:lnTo>
                  <a:lnTo>
                    <a:pt x="2632557" y="1001344"/>
                  </a:lnTo>
                  <a:lnTo>
                    <a:pt x="2632557" y="481330"/>
                  </a:lnTo>
                  <a:lnTo>
                    <a:pt x="2703995" y="620725"/>
                  </a:lnTo>
                  <a:lnTo>
                    <a:pt x="2839123" y="620725"/>
                  </a:lnTo>
                  <a:lnTo>
                    <a:pt x="2910548" y="481330"/>
                  </a:lnTo>
                  <a:lnTo>
                    <a:pt x="2910548" y="1001344"/>
                  </a:lnTo>
                  <a:lnTo>
                    <a:pt x="3074225" y="1001344"/>
                  </a:lnTo>
                  <a:lnTo>
                    <a:pt x="3074225" y="481330"/>
                  </a:lnTo>
                  <a:lnTo>
                    <a:pt x="3074225" y="404406"/>
                  </a:lnTo>
                  <a:lnTo>
                    <a:pt x="3074225" y="133832"/>
                  </a:lnTo>
                  <a:close/>
                </a:path>
                <a:path w="9221470" h="2153920">
                  <a:moveTo>
                    <a:pt x="3398596" y="1593253"/>
                  </a:moveTo>
                  <a:lnTo>
                    <a:pt x="3397364" y="1592643"/>
                  </a:lnTo>
                  <a:lnTo>
                    <a:pt x="3381146" y="1592643"/>
                  </a:lnTo>
                  <a:lnTo>
                    <a:pt x="3338715" y="1595145"/>
                  </a:lnTo>
                  <a:lnTo>
                    <a:pt x="3324390" y="1595145"/>
                  </a:lnTo>
                  <a:lnTo>
                    <a:pt x="3315055" y="1593875"/>
                  </a:lnTo>
                  <a:lnTo>
                    <a:pt x="3305073" y="1593253"/>
                  </a:lnTo>
                  <a:lnTo>
                    <a:pt x="3299422" y="1592643"/>
                  </a:lnTo>
                  <a:lnTo>
                    <a:pt x="3280753" y="1592643"/>
                  </a:lnTo>
                  <a:lnTo>
                    <a:pt x="3280092" y="1603248"/>
                  </a:lnTo>
                  <a:lnTo>
                    <a:pt x="3280092" y="1608239"/>
                  </a:lnTo>
                  <a:lnTo>
                    <a:pt x="3283254" y="1610131"/>
                  </a:lnTo>
                  <a:lnTo>
                    <a:pt x="3294469" y="1610131"/>
                  </a:lnTo>
                  <a:lnTo>
                    <a:pt x="3305175" y="1611617"/>
                  </a:lnTo>
                  <a:lnTo>
                    <a:pt x="3312998" y="1615097"/>
                  </a:lnTo>
                  <a:lnTo>
                    <a:pt x="3317773" y="1620431"/>
                  </a:lnTo>
                  <a:lnTo>
                    <a:pt x="3319399" y="1627530"/>
                  </a:lnTo>
                  <a:lnTo>
                    <a:pt x="3317062" y="1637614"/>
                  </a:lnTo>
                  <a:lnTo>
                    <a:pt x="3311055" y="1654759"/>
                  </a:lnTo>
                  <a:lnTo>
                    <a:pt x="3302812" y="1674825"/>
                  </a:lnTo>
                  <a:lnTo>
                    <a:pt x="3293808" y="1693659"/>
                  </a:lnTo>
                  <a:lnTo>
                    <a:pt x="3282619" y="1717979"/>
                  </a:lnTo>
                  <a:lnTo>
                    <a:pt x="3267684" y="1752257"/>
                  </a:lnTo>
                  <a:lnTo>
                    <a:pt x="3264928" y="1758696"/>
                  </a:lnTo>
                  <a:lnTo>
                    <a:pt x="3262261" y="1764423"/>
                  </a:lnTo>
                  <a:lnTo>
                    <a:pt x="3256381" y="1776577"/>
                  </a:lnTo>
                  <a:lnTo>
                    <a:pt x="3252051" y="1783448"/>
                  </a:lnTo>
                  <a:lnTo>
                    <a:pt x="3251441" y="1785302"/>
                  </a:lnTo>
                  <a:lnTo>
                    <a:pt x="3250158" y="1787169"/>
                  </a:lnTo>
                  <a:lnTo>
                    <a:pt x="3248939" y="1787169"/>
                  </a:lnTo>
                  <a:lnTo>
                    <a:pt x="3247047" y="1782800"/>
                  </a:lnTo>
                  <a:lnTo>
                    <a:pt x="3245205" y="1776577"/>
                  </a:lnTo>
                  <a:lnTo>
                    <a:pt x="3243224" y="1770583"/>
                  </a:lnTo>
                  <a:lnTo>
                    <a:pt x="3241471" y="1765515"/>
                  </a:lnTo>
                  <a:lnTo>
                    <a:pt x="3239262" y="1759750"/>
                  </a:lnTo>
                  <a:lnTo>
                    <a:pt x="3235871" y="1751634"/>
                  </a:lnTo>
                  <a:lnTo>
                    <a:pt x="3230829" y="1741639"/>
                  </a:lnTo>
                  <a:lnTo>
                    <a:pt x="3227755" y="1733575"/>
                  </a:lnTo>
                  <a:lnTo>
                    <a:pt x="3225863" y="1728495"/>
                  </a:lnTo>
                  <a:lnTo>
                    <a:pt x="3223996" y="1722323"/>
                  </a:lnTo>
                  <a:lnTo>
                    <a:pt x="3221494" y="1716722"/>
                  </a:lnTo>
                  <a:lnTo>
                    <a:pt x="3220237" y="1712988"/>
                  </a:lnTo>
                  <a:lnTo>
                    <a:pt x="3215271" y="1701152"/>
                  </a:lnTo>
                  <a:lnTo>
                    <a:pt x="3214001" y="1698002"/>
                  </a:lnTo>
                  <a:lnTo>
                    <a:pt x="3212769" y="1693659"/>
                  </a:lnTo>
                  <a:lnTo>
                    <a:pt x="3209620" y="1686166"/>
                  </a:lnTo>
                  <a:lnTo>
                    <a:pt x="3205911" y="1675561"/>
                  </a:lnTo>
                  <a:lnTo>
                    <a:pt x="3198977" y="1658073"/>
                  </a:lnTo>
                  <a:lnTo>
                    <a:pt x="3193453" y="1642224"/>
                  </a:lnTo>
                  <a:lnTo>
                    <a:pt x="3189782" y="1629625"/>
                  </a:lnTo>
                  <a:lnTo>
                    <a:pt x="3188462" y="1621955"/>
                  </a:lnTo>
                  <a:lnTo>
                    <a:pt x="3189795" y="1616417"/>
                  </a:lnTo>
                  <a:lnTo>
                    <a:pt x="3193999" y="1612760"/>
                  </a:lnTo>
                  <a:lnTo>
                    <a:pt x="3201339" y="1610741"/>
                  </a:lnTo>
                  <a:lnTo>
                    <a:pt x="3212122" y="1610131"/>
                  </a:lnTo>
                  <a:lnTo>
                    <a:pt x="3216503" y="1610131"/>
                  </a:lnTo>
                  <a:lnTo>
                    <a:pt x="3219018" y="1610741"/>
                  </a:lnTo>
                  <a:lnTo>
                    <a:pt x="3220897" y="1611363"/>
                  </a:lnTo>
                  <a:lnTo>
                    <a:pt x="3222726" y="1611363"/>
                  </a:lnTo>
                  <a:lnTo>
                    <a:pt x="3227108" y="1611972"/>
                  </a:lnTo>
                  <a:lnTo>
                    <a:pt x="3228492" y="1610131"/>
                  </a:lnTo>
                  <a:lnTo>
                    <a:pt x="3228987" y="1609471"/>
                  </a:lnTo>
                  <a:lnTo>
                    <a:pt x="3228987" y="1594485"/>
                  </a:lnTo>
                  <a:lnTo>
                    <a:pt x="3228987" y="1593875"/>
                  </a:lnTo>
                  <a:lnTo>
                    <a:pt x="3227755" y="1592033"/>
                  </a:lnTo>
                  <a:lnTo>
                    <a:pt x="3219005" y="1592033"/>
                  </a:lnTo>
                  <a:lnTo>
                    <a:pt x="3212833" y="1592135"/>
                  </a:lnTo>
                  <a:lnTo>
                    <a:pt x="3204210" y="1592414"/>
                  </a:lnTo>
                  <a:lnTo>
                    <a:pt x="3195345" y="1592808"/>
                  </a:lnTo>
                  <a:lnTo>
                    <a:pt x="3175927" y="1593964"/>
                  </a:lnTo>
                  <a:lnTo>
                    <a:pt x="3167723" y="1594332"/>
                  </a:lnTo>
                  <a:lnTo>
                    <a:pt x="3161627" y="1594459"/>
                  </a:lnTo>
                  <a:lnTo>
                    <a:pt x="3155416" y="1594485"/>
                  </a:lnTo>
                  <a:lnTo>
                    <a:pt x="3146691" y="1594485"/>
                  </a:lnTo>
                  <a:lnTo>
                    <a:pt x="3134195" y="1593253"/>
                  </a:lnTo>
                  <a:lnTo>
                    <a:pt x="3115195" y="1592414"/>
                  </a:lnTo>
                  <a:lnTo>
                    <a:pt x="3106864" y="1592135"/>
                  </a:lnTo>
                  <a:lnTo>
                    <a:pt x="3099930" y="1592033"/>
                  </a:lnTo>
                  <a:lnTo>
                    <a:pt x="3087408" y="1592033"/>
                  </a:lnTo>
                  <a:lnTo>
                    <a:pt x="3085566" y="1593253"/>
                  </a:lnTo>
                  <a:lnTo>
                    <a:pt x="3085566" y="1607591"/>
                  </a:lnTo>
                  <a:lnTo>
                    <a:pt x="3088716" y="1609471"/>
                  </a:lnTo>
                  <a:lnTo>
                    <a:pt x="3099282" y="1610131"/>
                  </a:lnTo>
                  <a:lnTo>
                    <a:pt x="3117265" y="1612849"/>
                  </a:lnTo>
                  <a:lnTo>
                    <a:pt x="3131324" y="1625384"/>
                  </a:lnTo>
                  <a:lnTo>
                    <a:pt x="3146196" y="1654276"/>
                  </a:lnTo>
                  <a:lnTo>
                    <a:pt x="3166630" y="1706105"/>
                  </a:lnTo>
                  <a:lnTo>
                    <a:pt x="3169742" y="1715490"/>
                  </a:lnTo>
                  <a:lnTo>
                    <a:pt x="3175762" y="1729917"/>
                  </a:lnTo>
                  <a:lnTo>
                    <a:pt x="3180435" y="1741195"/>
                  </a:lnTo>
                  <a:lnTo>
                    <a:pt x="3184753" y="1751774"/>
                  </a:lnTo>
                  <a:lnTo>
                    <a:pt x="3189719" y="1764118"/>
                  </a:lnTo>
                  <a:lnTo>
                    <a:pt x="3195955" y="1779079"/>
                  </a:lnTo>
                  <a:lnTo>
                    <a:pt x="3197187" y="1783448"/>
                  </a:lnTo>
                  <a:lnTo>
                    <a:pt x="3200946" y="1792173"/>
                  </a:lnTo>
                  <a:lnTo>
                    <a:pt x="3204286" y="1800479"/>
                  </a:lnTo>
                  <a:lnTo>
                    <a:pt x="3207766" y="1808607"/>
                  </a:lnTo>
                  <a:lnTo>
                    <a:pt x="3211258" y="1816633"/>
                  </a:lnTo>
                  <a:lnTo>
                    <a:pt x="3214662" y="1824609"/>
                  </a:lnTo>
                  <a:lnTo>
                    <a:pt x="3219005" y="1837042"/>
                  </a:lnTo>
                  <a:lnTo>
                    <a:pt x="3220897" y="1844535"/>
                  </a:lnTo>
                  <a:lnTo>
                    <a:pt x="3221494" y="1846427"/>
                  </a:lnTo>
                  <a:lnTo>
                    <a:pt x="3222104" y="1847684"/>
                  </a:lnTo>
                  <a:lnTo>
                    <a:pt x="3222104" y="1848319"/>
                  </a:lnTo>
                  <a:lnTo>
                    <a:pt x="3204489" y="1888350"/>
                  </a:lnTo>
                  <a:lnTo>
                    <a:pt x="3181070" y="1932597"/>
                  </a:lnTo>
                  <a:lnTo>
                    <a:pt x="3149181" y="1958619"/>
                  </a:lnTo>
                  <a:lnTo>
                    <a:pt x="3145459" y="1958619"/>
                  </a:lnTo>
                  <a:lnTo>
                    <a:pt x="3144189" y="1958009"/>
                  </a:lnTo>
                  <a:lnTo>
                    <a:pt x="3136087" y="1956155"/>
                  </a:lnTo>
                  <a:lnTo>
                    <a:pt x="3131756" y="1956155"/>
                  </a:lnTo>
                  <a:lnTo>
                    <a:pt x="3121787" y="1958035"/>
                  </a:lnTo>
                  <a:lnTo>
                    <a:pt x="3113875" y="1963318"/>
                  </a:lnTo>
                  <a:lnTo>
                    <a:pt x="3108655" y="1971408"/>
                  </a:lnTo>
                  <a:lnTo>
                    <a:pt x="3106775" y="1981758"/>
                  </a:lnTo>
                  <a:lnTo>
                    <a:pt x="3108782" y="1992858"/>
                  </a:lnTo>
                  <a:lnTo>
                    <a:pt x="3114484" y="2001507"/>
                  </a:lnTo>
                  <a:lnTo>
                    <a:pt x="3123349" y="2007133"/>
                  </a:lnTo>
                  <a:lnTo>
                    <a:pt x="3134855" y="2009140"/>
                  </a:lnTo>
                  <a:lnTo>
                    <a:pt x="3150844" y="2005749"/>
                  </a:lnTo>
                  <a:lnTo>
                    <a:pt x="3166148" y="1995589"/>
                  </a:lnTo>
                  <a:lnTo>
                    <a:pt x="3180753" y="1978634"/>
                  </a:lnTo>
                  <a:lnTo>
                    <a:pt x="3192488" y="1958619"/>
                  </a:lnTo>
                  <a:lnTo>
                    <a:pt x="3194685" y="1954885"/>
                  </a:lnTo>
                  <a:lnTo>
                    <a:pt x="3198863" y="1946440"/>
                  </a:lnTo>
                  <a:lnTo>
                    <a:pt x="3202940" y="1938756"/>
                  </a:lnTo>
                  <a:lnTo>
                    <a:pt x="3206762" y="1931644"/>
                  </a:lnTo>
                  <a:lnTo>
                    <a:pt x="3210242" y="1924964"/>
                  </a:lnTo>
                  <a:lnTo>
                    <a:pt x="3218396" y="1907514"/>
                  </a:lnTo>
                  <a:lnTo>
                    <a:pt x="3221494" y="1901291"/>
                  </a:lnTo>
                  <a:lnTo>
                    <a:pt x="3225889" y="1892566"/>
                  </a:lnTo>
                  <a:lnTo>
                    <a:pt x="3228987" y="1885073"/>
                  </a:lnTo>
                  <a:lnTo>
                    <a:pt x="3232086" y="1879219"/>
                  </a:lnTo>
                  <a:lnTo>
                    <a:pt x="3237344" y="1868093"/>
                  </a:lnTo>
                  <a:lnTo>
                    <a:pt x="3244342" y="1852993"/>
                  </a:lnTo>
                  <a:lnTo>
                    <a:pt x="3252660" y="1835200"/>
                  </a:lnTo>
                  <a:lnTo>
                    <a:pt x="3273806" y="1787169"/>
                  </a:lnTo>
                  <a:lnTo>
                    <a:pt x="3292284" y="1746681"/>
                  </a:lnTo>
                  <a:lnTo>
                    <a:pt x="3297758" y="1735556"/>
                  </a:lnTo>
                  <a:lnTo>
                    <a:pt x="3301149" y="1728495"/>
                  </a:lnTo>
                  <a:lnTo>
                    <a:pt x="3310026" y="1709839"/>
                  </a:lnTo>
                  <a:lnTo>
                    <a:pt x="3314446" y="1699437"/>
                  </a:lnTo>
                  <a:lnTo>
                    <a:pt x="3320567" y="1686166"/>
                  </a:lnTo>
                  <a:lnTo>
                    <a:pt x="3327222" y="1672501"/>
                  </a:lnTo>
                  <a:lnTo>
                    <a:pt x="3333724" y="1659966"/>
                  </a:lnTo>
                  <a:lnTo>
                    <a:pt x="3337509" y="1653133"/>
                  </a:lnTo>
                  <a:lnTo>
                    <a:pt x="3340608" y="1646897"/>
                  </a:lnTo>
                  <a:lnTo>
                    <a:pt x="3352000" y="1627644"/>
                  </a:lnTo>
                  <a:lnTo>
                    <a:pt x="3361105" y="1616887"/>
                  </a:lnTo>
                  <a:lnTo>
                    <a:pt x="3371037" y="1612087"/>
                  </a:lnTo>
                  <a:lnTo>
                    <a:pt x="3384880" y="1610741"/>
                  </a:lnTo>
                  <a:lnTo>
                    <a:pt x="3395472" y="1610741"/>
                  </a:lnTo>
                  <a:lnTo>
                    <a:pt x="3398596" y="1609471"/>
                  </a:lnTo>
                  <a:lnTo>
                    <a:pt x="3398596" y="1595145"/>
                  </a:lnTo>
                  <a:lnTo>
                    <a:pt x="3398596" y="1593253"/>
                  </a:lnTo>
                  <a:close/>
                </a:path>
                <a:path w="9221470" h="2153920">
                  <a:moveTo>
                    <a:pt x="3836149" y="1807794"/>
                  </a:moveTo>
                  <a:lnTo>
                    <a:pt x="3831196" y="1804009"/>
                  </a:lnTo>
                  <a:lnTo>
                    <a:pt x="3826192" y="1804009"/>
                  </a:lnTo>
                  <a:lnTo>
                    <a:pt x="3824313" y="1804631"/>
                  </a:lnTo>
                  <a:lnTo>
                    <a:pt x="3823703" y="1806473"/>
                  </a:lnTo>
                  <a:lnTo>
                    <a:pt x="3816858" y="1817725"/>
                  </a:lnTo>
                  <a:lnTo>
                    <a:pt x="3813098" y="1820227"/>
                  </a:lnTo>
                  <a:lnTo>
                    <a:pt x="3804374" y="1820227"/>
                  </a:lnTo>
                  <a:lnTo>
                    <a:pt x="3796373" y="1817954"/>
                  </a:lnTo>
                  <a:lnTo>
                    <a:pt x="3790950" y="1810880"/>
                  </a:lnTo>
                  <a:lnTo>
                    <a:pt x="3790632" y="1809623"/>
                  </a:lnTo>
                  <a:lnTo>
                    <a:pt x="3787864" y="1798675"/>
                  </a:lnTo>
                  <a:lnTo>
                    <a:pt x="3786886" y="1780959"/>
                  </a:lnTo>
                  <a:lnTo>
                    <a:pt x="3787000" y="1742274"/>
                  </a:lnTo>
                  <a:lnTo>
                    <a:pt x="3787190" y="1727936"/>
                  </a:lnTo>
                  <a:lnTo>
                    <a:pt x="3787495" y="1703616"/>
                  </a:lnTo>
                  <a:lnTo>
                    <a:pt x="3788156" y="1685556"/>
                  </a:lnTo>
                  <a:lnTo>
                    <a:pt x="3788041" y="1674952"/>
                  </a:lnTo>
                  <a:lnTo>
                    <a:pt x="3787495" y="1665579"/>
                  </a:lnTo>
                  <a:lnTo>
                    <a:pt x="3787495" y="1649412"/>
                  </a:lnTo>
                  <a:lnTo>
                    <a:pt x="3786073" y="1636750"/>
                  </a:lnTo>
                  <a:lnTo>
                    <a:pt x="3782199" y="1624050"/>
                  </a:lnTo>
                  <a:lnTo>
                    <a:pt x="3781133" y="1621929"/>
                  </a:lnTo>
                  <a:lnTo>
                    <a:pt x="3776459" y="1612633"/>
                  </a:lnTo>
                  <a:lnTo>
                    <a:pt x="3743007" y="1589112"/>
                  </a:lnTo>
                  <a:lnTo>
                    <a:pt x="3709581" y="1583270"/>
                  </a:lnTo>
                  <a:lnTo>
                    <a:pt x="3704590" y="1583270"/>
                  </a:lnTo>
                  <a:lnTo>
                    <a:pt x="3703358" y="1583893"/>
                  </a:lnTo>
                  <a:lnTo>
                    <a:pt x="3695865" y="1588274"/>
                  </a:lnTo>
                  <a:lnTo>
                    <a:pt x="3670579" y="1602219"/>
                  </a:lnTo>
                  <a:lnTo>
                    <a:pt x="3624821" y="1631899"/>
                  </a:lnTo>
                  <a:lnTo>
                    <a:pt x="3609848" y="1659343"/>
                  </a:lnTo>
                  <a:lnTo>
                    <a:pt x="3609848" y="1672463"/>
                  </a:lnTo>
                  <a:lnTo>
                    <a:pt x="3612337" y="1679295"/>
                  </a:lnTo>
                  <a:lnTo>
                    <a:pt x="3617912" y="1679295"/>
                  </a:lnTo>
                  <a:lnTo>
                    <a:pt x="3620414" y="1678063"/>
                  </a:lnTo>
                  <a:lnTo>
                    <a:pt x="3622903" y="1676793"/>
                  </a:lnTo>
                  <a:lnTo>
                    <a:pt x="3624592" y="1675561"/>
                  </a:lnTo>
                  <a:lnTo>
                    <a:pt x="3625431" y="1674952"/>
                  </a:lnTo>
                  <a:lnTo>
                    <a:pt x="3624173" y="1675561"/>
                  </a:lnTo>
                  <a:lnTo>
                    <a:pt x="3626675" y="1673694"/>
                  </a:lnTo>
                  <a:lnTo>
                    <a:pt x="3629164" y="1672463"/>
                  </a:lnTo>
                  <a:lnTo>
                    <a:pt x="3631666" y="1670570"/>
                  </a:lnTo>
                  <a:lnTo>
                    <a:pt x="3634740" y="1669300"/>
                  </a:lnTo>
                  <a:lnTo>
                    <a:pt x="3645992" y="1663700"/>
                  </a:lnTo>
                  <a:lnTo>
                    <a:pt x="3651593" y="1659978"/>
                  </a:lnTo>
                  <a:lnTo>
                    <a:pt x="3651593" y="1656245"/>
                  </a:lnTo>
                  <a:lnTo>
                    <a:pt x="3650983" y="1655013"/>
                  </a:lnTo>
                  <a:lnTo>
                    <a:pt x="3650386" y="1653743"/>
                  </a:lnTo>
                  <a:lnTo>
                    <a:pt x="3649726" y="1651279"/>
                  </a:lnTo>
                  <a:lnTo>
                    <a:pt x="3649103" y="1648142"/>
                  </a:lnTo>
                  <a:lnTo>
                    <a:pt x="3649103" y="1645640"/>
                  </a:lnTo>
                  <a:lnTo>
                    <a:pt x="3652723" y="1636407"/>
                  </a:lnTo>
                  <a:lnTo>
                    <a:pt x="3662667" y="1628876"/>
                  </a:lnTo>
                  <a:lnTo>
                    <a:pt x="3677513" y="1623796"/>
                  </a:lnTo>
                  <a:lnTo>
                    <a:pt x="3695865" y="1621929"/>
                  </a:lnTo>
                  <a:lnTo>
                    <a:pt x="3715550" y="1625219"/>
                  </a:lnTo>
                  <a:lnTo>
                    <a:pt x="3730256" y="1634642"/>
                  </a:lnTo>
                  <a:lnTo>
                    <a:pt x="3739362" y="1649412"/>
                  </a:lnTo>
                  <a:lnTo>
                    <a:pt x="3739477" y="1649742"/>
                  </a:lnTo>
                  <a:lnTo>
                    <a:pt x="3742626" y="1669300"/>
                  </a:lnTo>
                  <a:lnTo>
                    <a:pt x="3742626" y="1711109"/>
                  </a:lnTo>
                  <a:lnTo>
                    <a:pt x="3742626" y="1728584"/>
                  </a:lnTo>
                  <a:lnTo>
                    <a:pt x="3742537" y="1780959"/>
                  </a:lnTo>
                  <a:lnTo>
                    <a:pt x="3712591" y="1815236"/>
                  </a:lnTo>
                  <a:lnTo>
                    <a:pt x="3683419" y="1827060"/>
                  </a:lnTo>
                  <a:lnTo>
                    <a:pt x="3675926" y="1827060"/>
                  </a:lnTo>
                  <a:lnTo>
                    <a:pt x="3653675" y="1793113"/>
                  </a:lnTo>
                  <a:lnTo>
                    <a:pt x="3652824" y="1784083"/>
                  </a:lnTo>
                  <a:lnTo>
                    <a:pt x="3654412" y="1776920"/>
                  </a:lnTo>
                  <a:lnTo>
                    <a:pt x="3658984" y="1769745"/>
                  </a:lnTo>
                  <a:lnTo>
                    <a:pt x="3666248" y="1763026"/>
                  </a:lnTo>
                  <a:lnTo>
                    <a:pt x="3675926" y="1757210"/>
                  </a:lnTo>
                  <a:lnTo>
                    <a:pt x="3696487" y="1747278"/>
                  </a:lnTo>
                  <a:lnTo>
                    <a:pt x="3705847" y="1742274"/>
                  </a:lnTo>
                  <a:lnTo>
                    <a:pt x="3708971" y="1741043"/>
                  </a:lnTo>
                  <a:lnTo>
                    <a:pt x="3713975" y="1738541"/>
                  </a:lnTo>
                  <a:lnTo>
                    <a:pt x="3724529" y="1733550"/>
                  </a:lnTo>
                  <a:lnTo>
                    <a:pt x="3733901" y="1730425"/>
                  </a:lnTo>
                  <a:lnTo>
                    <a:pt x="3736403" y="1728584"/>
                  </a:lnTo>
                  <a:lnTo>
                    <a:pt x="3738892" y="1727936"/>
                  </a:lnTo>
                  <a:lnTo>
                    <a:pt x="3742017" y="1727936"/>
                  </a:lnTo>
                  <a:lnTo>
                    <a:pt x="3742626" y="1728584"/>
                  </a:lnTo>
                  <a:lnTo>
                    <a:pt x="3742626" y="1711109"/>
                  </a:lnTo>
                  <a:lnTo>
                    <a:pt x="3665804" y="1739963"/>
                  </a:lnTo>
                  <a:lnTo>
                    <a:pt x="3629241" y="1757489"/>
                  </a:lnTo>
                  <a:lnTo>
                    <a:pt x="3611041" y="1773034"/>
                  </a:lnTo>
                  <a:lnTo>
                    <a:pt x="3606114" y="1789684"/>
                  </a:lnTo>
                  <a:lnTo>
                    <a:pt x="3607701" y="1803082"/>
                  </a:lnTo>
                  <a:lnTo>
                    <a:pt x="3624173" y="1845170"/>
                  </a:lnTo>
                  <a:lnTo>
                    <a:pt x="3657219" y="1860105"/>
                  </a:lnTo>
                  <a:lnTo>
                    <a:pt x="3676675" y="1857159"/>
                  </a:lnTo>
                  <a:lnTo>
                    <a:pt x="3718153" y="1832787"/>
                  </a:lnTo>
                  <a:lnTo>
                    <a:pt x="3741394" y="1810232"/>
                  </a:lnTo>
                  <a:lnTo>
                    <a:pt x="3742017" y="1809623"/>
                  </a:lnTo>
                  <a:lnTo>
                    <a:pt x="3743858" y="1809623"/>
                  </a:lnTo>
                  <a:lnTo>
                    <a:pt x="3744468" y="1811502"/>
                  </a:lnTo>
                  <a:lnTo>
                    <a:pt x="3745128" y="1821497"/>
                  </a:lnTo>
                  <a:lnTo>
                    <a:pt x="3749205" y="1836813"/>
                  </a:lnTo>
                  <a:lnTo>
                    <a:pt x="3758133" y="1848612"/>
                  </a:lnTo>
                  <a:lnTo>
                    <a:pt x="3771150" y="1856206"/>
                  </a:lnTo>
                  <a:lnTo>
                    <a:pt x="3787495" y="1858886"/>
                  </a:lnTo>
                  <a:lnTo>
                    <a:pt x="3799421" y="1857400"/>
                  </a:lnTo>
                  <a:lnTo>
                    <a:pt x="3827983" y="1831467"/>
                  </a:lnTo>
                  <a:lnTo>
                    <a:pt x="3832555" y="1820227"/>
                  </a:lnTo>
                  <a:lnTo>
                    <a:pt x="3834752" y="1814512"/>
                  </a:lnTo>
                  <a:lnTo>
                    <a:pt x="3836149" y="1810232"/>
                  </a:lnTo>
                  <a:lnTo>
                    <a:pt x="3836149" y="1807794"/>
                  </a:lnTo>
                  <a:close/>
                </a:path>
                <a:path w="9221470" h="2153920">
                  <a:moveTo>
                    <a:pt x="3849433" y="133832"/>
                  </a:moveTo>
                  <a:lnTo>
                    <a:pt x="3361499" y="133832"/>
                  </a:lnTo>
                  <a:lnTo>
                    <a:pt x="3361499" y="1001344"/>
                  </a:lnTo>
                  <a:lnTo>
                    <a:pt x="3849433" y="1001344"/>
                  </a:lnTo>
                  <a:lnTo>
                    <a:pt x="3849433" y="837653"/>
                  </a:lnTo>
                  <a:lnTo>
                    <a:pt x="3525177" y="837653"/>
                  </a:lnTo>
                  <a:lnTo>
                    <a:pt x="3525177" y="649693"/>
                  </a:lnTo>
                  <a:lnTo>
                    <a:pt x="3765131" y="649693"/>
                  </a:lnTo>
                  <a:lnTo>
                    <a:pt x="3765131" y="486016"/>
                  </a:lnTo>
                  <a:lnTo>
                    <a:pt x="3525177" y="486016"/>
                  </a:lnTo>
                  <a:lnTo>
                    <a:pt x="3525177" y="297510"/>
                  </a:lnTo>
                  <a:lnTo>
                    <a:pt x="3849433" y="297510"/>
                  </a:lnTo>
                  <a:lnTo>
                    <a:pt x="3849433" y="133832"/>
                  </a:lnTo>
                  <a:close/>
                </a:path>
                <a:path w="9221470" h="2153920">
                  <a:moveTo>
                    <a:pt x="4220108" y="1833905"/>
                  </a:moveTo>
                  <a:lnTo>
                    <a:pt x="4218229" y="1832686"/>
                  </a:lnTo>
                  <a:lnTo>
                    <a:pt x="4207002" y="1832063"/>
                  </a:lnTo>
                  <a:lnTo>
                    <a:pt x="4190111" y="1829244"/>
                  </a:lnTo>
                  <a:lnTo>
                    <a:pt x="4180281" y="1823110"/>
                  </a:lnTo>
                  <a:lnTo>
                    <a:pt x="4175709" y="1811489"/>
                  </a:lnTo>
                  <a:lnTo>
                    <a:pt x="4174579" y="1792185"/>
                  </a:lnTo>
                  <a:lnTo>
                    <a:pt x="4174693" y="1786572"/>
                  </a:lnTo>
                  <a:lnTo>
                    <a:pt x="4174985" y="1779219"/>
                  </a:lnTo>
                  <a:lnTo>
                    <a:pt x="4175849" y="1759750"/>
                  </a:lnTo>
                  <a:lnTo>
                    <a:pt x="4175239" y="1731670"/>
                  </a:lnTo>
                  <a:lnTo>
                    <a:pt x="4176458" y="1674304"/>
                  </a:lnTo>
                  <a:lnTo>
                    <a:pt x="4176458" y="1617548"/>
                  </a:lnTo>
                  <a:lnTo>
                    <a:pt x="4177741" y="1570799"/>
                  </a:lnTo>
                  <a:lnTo>
                    <a:pt x="4177741" y="1562074"/>
                  </a:lnTo>
                  <a:lnTo>
                    <a:pt x="4177106" y="1552117"/>
                  </a:lnTo>
                  <a:lnTo>
                    <a:pt x="4177106" y="1535912"/>
                  </a:lnTo>
                  <a:lnTo>
                    <a:pt x="4177703" y="1505356"/>
                  </a:lnTo>
                  <a:lnTo>
                    <a:pt x="4177754" y="1471879"/>
                  </a:lnTo>
                  <a:lnTo>
                    <a:pt x="4177855" y="1458696"/>
                  </a:lnTo>
                  <a:lnTo>
                    <a:pt x="4178122" y="1446720"/>
                  </a:lnTo>
                  <a:lnTo>
                    <a:pt x="4179290" y="1412494"/>
                  </a:lnTo>
                  <a:lnTo>
                    <a:pt x="4179582" y="1404302"/>
                  </a:lnTo>
                  <a:lnTo>
                    <a:pt x="4179582" y="1387513"/>
                  </a:lnTo>
                  <a:lnTo>
                    <a:pt x="4177741" y="1385023"/>
                  </a:lnTo>
                  <a:lnTo>
                    <a:pt x="4174579" y="1384363"/>
                  </a:lnTo>
                  <a:lnTo>
                    <a:pt x="4172737" y="1384363"/>
                  </a:lnTo>
                  <a:lnTo>
                    <a:pt x="4171467" y="1385023"/>
                  </a:lnTo>
                  <a:lnTo>
                    <a:pt x="4146448" y="1395831"/>
                  </a:lnTo>
                  <a:lnTo>
                    <a:pt x="4117225" y="1408036"/>
                  </a:lnTo>
                  <a:lnTo>
                    <a:pt x="4104589" y="1412494"/>
                  </a:lnTo>
                  <a:lnTo>
                    <a:pt x="4098036" y="1415491"/>
                  </a:lnTo>
                  <a:lnTo>
                    <a:pt x="4095470" y="1418348"/>
                  </a:lnTo>
                  <a:lnTo>
                    <a:pt x="4094772" y="1422450"/>
                  </a:lnTo>
                  <a:lnTo>
                    <a:pt x="4094772" y="1426781"/>
                  </a:lnTo>
                  <a:lnTo>
                    <a:pt x="4097934" y="1429893"/>
                  </a:lnTo>
                  <a:lnTo>
                    <a:pt x="4105999" y="1433626"/>
                  </a:lnTo>
                  <a:lnTo>
                    <a:pt x="4120273" y="1441869"/>
                  </a:lnTo>
                  <a:lnTo>
                    <a:pt x="4127919" y="1452664"/>
                  </a:lnTo>
                  <a:lnTo>
                    <a:pt x="4131005" y="1471879"/>
                  </a:lnTo>
                  <a:lnTo>
                    <a:pt x="4131576" y="1505356"/>
                  </a:lnTo>
                  <a:lnTo>
                    <a:pt x="4130344" y="1582051"/>
                  </a:lnTo>
                  <a:lnTo>
                    <a:pt x="4130967" y="1634375"/>
                  </a:lnTo>
                  <a:lnTo>
                    <a:pt x="4130967" y="1656854"/>
                  </a:lnTo>
                  <a:lnTo>
                    <a:pt x="4130344" y="1684299"/>
                  </a:lnTo>
                  <a:lnTo>
                    <a:pt x="4131576" y="1722335"/>
                  </a:lnTo>
                  <a:lnTo>
                    <a:pt x="4130865" y="1739620"/>
                  </a:lnTo>
                  <a:lnTo>
                    <a:pt x="4130497" y="1750707"/>
                  </a:lnTo>
                  <a:lnTo>
                    <a:pt x="4130383" y="1759750"/>
                  </a:lnTo>
                  <a:lnTo>
                    <a:pt x="4130344" y="1784083"/>
                  </a:lnTo>
                  <a:lnTo>
                    <a:pt x="4129735" y="1787156"/>
                  </a:lnTo>
                  <a:lnTo>
                    <a:pt x="4116527" y="1828012"/>
                  </a:lnTo>
                  <a:lnTo>
                    <a:pt x="4084790" y="1833905"/>
                  </a:lnTo>
                  <a:lnTo>
                    <a:pt x="4082288" y="1835797"/>
                  </a:lnTo>
                  <a:lnTo>
                    <a:pt x="4082338" y="1850237"/>
                  </a:lnTo>
                  <a:lnTo>
                    <a:pt x="4084180" y="1852663"/>
                  </a:lnTo>
                  <a:lnTo>
                    <a:pt x="4089171" y="1852663"/>
                  </a:lnTo>
                  <a:lnTo>
                    <a:pt x="4103497" y="1852015"/>
                  </a:lnTo>
                  <a:lnTo>
                    <a:pt x="4122521" y="1850237"/>
                  </a:lnTo>
                  <a:lnTo>
                    <a:pt x="4134053" y="1849323"/>
                  </a:lnTo>
                  <a:lnTo>
                    <a:pt x="4142790" y="1848993"/>
                  </a:lnTo>
                  <a:lnTo>
                    <a:pt x="4158119" y="1848993"/>
                  </a:lnTo>
                  <a:lnTo>
                    <a:pt x="4166641" y="1849056"/>
                  </a:lnTo>
                  <a:lnTo>
                    <a:pt x="4178414" y="1849399"/>
                  </a:lnTo>
                  <a:lnTo>
                    <a:pt x="4188904" y="1849970"/>
                  </a:lnTo>
                  <a:lnTo>
                    <a:pt x="4198289" y="1850783"/>
                  </a:lnTo>
                  <a:lnTo>
                    <a:pt x="4207002" y="1851406"/>
                  </a:lnTo>
                  <a:lnTo>
                    <a:pt x="4219486" y="1851406"/>
                  </a:lnTo>
                  <a:lnTo>
                    <a:pt x="4220108" y="1850783"/>
                  </a:lnTo>
                  <a:lnTo>
                    <a:pt x="4220108" y="1848942"/>
                  </a:lnTo>
                  <a:lnTo>
                    <a:pt x="4220108" y="1833905"/>
                  </a:lnTo>
                  <a:close/>
                </a:path>
                <a:path w="9221470" h="2153920">
                  <a:moveTo>
                    <a:pt x="5089639" y="1599311"/>
                  </a:moveTo>
                  <a:lnTo>
                    <a:pt x="5073751" y="1588617"/>
                  </a:lnTo>
                  <a:lnTo>
                    <a:pt x="5056784" y="1580337"/>
                  </a:lnTo>
                  <a:lnTo>
                    <a:pt x="5037150" y="1574990"/>
                  </a:lnTo>
                  <a:lnTo>
                    <a:pt x="5013337" y="1573098"/>
                  </a:lnTo>
                  <a:lnTo>
                    <a:pt x="4976761" y="1579245"/>
                  </a:lnTo>
                  <a:lnTo>
                    <a:pt x="4947780" y="1596758"/>
                  </a:lnTo>
                  <a:lnTo>
                    <a:pt x="4928679" y="1624241"/>
                  </a:lnTo>
                  <a:lnTo>
                    <a:pt x="4921809" y="1660321"/>
                  </a:lnTo>
                  <a:lnTo>
                    <a:pt x="4921809" y="1770684"/>
                  </a:lnTo>
                  <a:lnTo>
                    <a:pt x="4928679" y="1806740"/>
                  </a:lnTo>
                  <a:lnTo>
                    <a:pt x="4947780" y="1834222"/>
                  </a:lnTo>
                  <a:lnTo>
                    <a:pt x="4976761" y="1851748"/>
                  </a:lnTo>
                  <a:lnTo>
                    <a:pt x="5013337" y="1857895"/>
                  </a:lnTo>
                  <a:lnTo>
                    <a:pt x="5037150" y="1856003"/>
                  </a:lnTo>
                  <a:lnTo>
                    <a:pt x="5056784" y="1850669"/>
                  </a:lnTo>
                  <a:lnTo>
                    <a:pt x="5073751" y="1842401"/>
                  </a:lnTo>
                  <a:lnTo>
                    <a:pt x="5089639" y="1831695"/>
                  </a:lnTo>
                  <a:lnTo>
                    <a:pt x="5072392" y="1802714"/>
                  </a:lnTo>
                  <a:lnTo>
                    <a:pt x="5059273" y="1810448"/>
                  </a:lnTo>
                  <a:lnTo>
                    <a:pt x="5046256" y="1816379"/>
                  </a:lnTo>
                  <a:lnTo>
                    <a:pt x="5031537" y="1820176"/>
                  </a:lnTo>
                  <a:lnTo>
                    <a:pt x="5013337" y="1821510"/>
                  </a:lnTo>
                  <a:lnTo>
                    <a:pt x="4992903" y="1817776"/>
                  </a:lnTo>
                  <a:lnTo>
                    <a:pt x="4976965" y="1806841"/>
                  </a:lnTo>
                  <a:lnTo>
                    <a:pt x="4966589" y="1789163"/>
                  </a:lnTo>
                  <a:lnTo>
                    <a:pt x="4962893" y="1765173"/>
                  </a:lnTo>
                  <a:lnTo>
                    <a:pt x="4962893" y="1665439"/>
                  </a:lnTo>
                  <a:lnTo>
                    <a:pt x="4966538" y="1641995"/>
                  </a:lnTo>
                  <a:lnTo>
                    <a:pt x="4976812" y="1624393"/>
                  </a:lnTo>
                  <a:lnTo>
                    <a:pt x="4992751" y="1613331"/>
                  </a:lnTo>
                  <a:lnTo>
                    <a:pt x="5013337" y="1609496"/>
                  </a:lnTo>
                  <a:lnTo>
                    <a:pt x="5031537" y="1610829"/>
                  </a:lnTo>
                  <a:lnTo>
                    <a:pt x="5046256" y="1614627"/>
                  </a:lnTo>
                  <a:lnTo>
                    <a:pt x="5059273" y="1620532"/>
                  </a:lnTo>
                  <a:lnTo>
                    <a:pt x="5072392" y="1628241"/>
                  </a:lnTo>
                  <a:lnTo>
                    <a:pt x="5089639" y="1599311"/>
                  </a:lnTo>
                  <a:close/>
                </a:path>
                <a:path w="9221470" h="2153920">
                  <a:moveTo>
                    <a:pt x="5110175" y="439547"/>
                  </a:moveTo>
                  <a:lnTo>
                    <a:pt x="4173702" y="439547"/>
                  </a:lnTo>
                  <a:lnTo>
                    <a:pt x="4183278" y="551891"/>
                  </a:lnTo>
                  <a:lnTo>
                    <a:pt x="4535348" y="552780"/>
                  </a:lnTo>
                  <a:lnTo>
                    <a:pt x="4535259" y="934389"/>
                  </a:lnTo>
                  <a:lnTo>
                    <a:pt x="4363732" y="933589"/>
                  </a:lnTo>
                  <a:lnTo>
                    <a:pt x="4311205" y="910145"/>
                  </a:lnTo>
                  <a:lnTo>
                    <a:pt x="4293425" y="866952"/>
                  </a:lnTo>
                  <a:lnTo>
                    <a:pt x="4304665" y="840486"/>
                  </a:lnTo>
                  <a:lnTo>
                    <a:pt x="4322750" y="818222"/>
                  </a:lnTo>
                  <a:lnTo>
                    <a:pt x="4345114" y="799541"/>
                  </a:lnTo>
                  <a:lnTo>
                    <a:pt x="4369079" y="783882"/>
                  </a:lnTo>
                  <a:lnTo>
                    <a:pt x="4346079" y="769708"/>
                  </a:lnTo>
                  <a:lnTo>
                    <a:pt x="4297832" y="735914"/>
                  </a:lnTo>
                  <a:lnTo>
                    <a:pt x="4240390" y="695058"/>
                  </a:lnTo>
                  <a:lnTo>
                    <a:pt x="4190111" y="659980"/>
                  </a:lnTo>
                  <a:lnTo>
                    <a:pt x="4193197" y="686028"/>
                  </a:lnTo>
                  <a:lnTo>
                    <a:pt x="4199483" y="736879"/>
                  </a:lnTo>
                  <a:lnTo>
                    <a:pt x="4230001" y="980668"/>
                  </a:lnTo>
                  <a:lnTo>
                    <a:pt x="4232326" y="999782"/>
                  </a:lnTo>
                  <a:lnTo>
                    <a:pt x="4638649" y="1153782"/>
                  </a:lnTo>
                  <a:lnTo>
                    <a:pt x="4645152" y="1153782"/>
                  </a:lnTo>
                  <a:lnTo>
                    <a:pt x="5051552" y="999820"/>
                  </a:lnTo>
                  <a:lnTo>
                    <a:pt x="5053850" y="980643"/>
                  </a:lnTo>
                  <a:lnTo>
                    <a:pt x="5059540" y="934885"/>
                  </a:lnTo>
                  <a:lnTo>
                    <a:pt x="5084457" y="735799"/>
                  </a:lnTo>
                  <a:lnTo>
                    <a:pt x="5090642" y="685812"/>
                  </a:lnTo>
                  <a:lnTo>
                    <a:pt x="5093741" y="659739"/>
                  </a:lnTo>
                  <a:lnTo>
                    <a:pt x="5043462" y="694880"/>
                  </a:lnTo>
                  <a:lnTo>
                    <a:pt x="4986007" y="735799"/>
                  </a:lnTo>
                  <a:lnTo>
                    <a:pt x="4937582" y="769772"/>
                  </a:lnTo>
                  <a:lnTo>
                    <a:pt x="4914722" y="783856"/>
                  </a:lnTo>
                  <a:lnTo>
                    <a:pt x="4938750" y="799553"/>
                  </a:lnTo>
                  <a:lnTo>
                    <a:pt x="4961077" y="818248"/>
                  </a:lnTo>
                  <a:lnTo>
                    <a:pt x="4979162" y="840549"/>
                  </a:lnTo>
                  <a:lnTo>
                    <a:pt x="4990376" y="867041"/>
                  </a:lnTo>
                  <a:lnTo>
                    <a:pt x="4988217" y="888606"/>
                  </a:lnTo>
                  <a:lnTo>
                    <a:pt x="4972634" y="910297"/>
                  </a:lnTo>
                  <a:lnTo>
                    <a:pt x="4948339" y="927061"/>
                  </a:lnTo>
                  <a:lnTo>
                    <a:pt x="4920069" y="933818"/>
                  </a:lnTo>
                  <a:lnTo>
                    <a:pt x="4748593" y="934885"/>
                  </a:lnTo>
                  <a:lnTo>
                    <a:pt x="4748593" y="934389"/>
                  </a:lnTo>
                  <a:lnTo>
                    <a:pt x="4748504" y="553770"/>
                  </a:lnTo>
                  <a:lnTo>
                    <a:pt x="5100574" y="551891"/>
                  </a:lnTo>
                  <a:lnTo>
                    <a:pt x="5110175" y="439547"/>
                  </a:lnTo>
                  <a:close/>
                </a:path>
                <a:path w="9221470" h="2153920">
                  <a:moveTo>
                    <a:pt x="5147170" y="26517"/>
                  </a:moveTo>
                  <a:lnTo>
                    <a:pt x="5108753" y="53441"/>
                  </a:lnTo>
                  <a:lnTo>
                    <a:pt x="5034216" y="108889"/>
                  </a:lnTo>
                  <a:lnTo>
                    <a:pt x="4994897" y="137299"/>
                  </a:lnTo>
                  <a:lnTo>
                    <a:pt x="4952073" y="166103"/>
                  </a:lnTo>
                  <a:lnTo>
                    <a:pt x="4952073" y="171450"/>
                  </a:lnTo>
                  <a:lnTo>
                    <a:pt x="5020716" y="245287"/>
                  </a:lnTo>
                  <a:lnTo>
                    <a:pt x="4909413" y="320979"/>
                  </a:lnTo>
                  <a:lnTo>
                    <a:pt x="4745304" y="248132"/>
                  </a:lnTo>
                  <a:lnTo>
                    <a:pt x="4745304" y="244297"/>
                  </a:lnTo>
                  <a:lnTo>
                    <a:pt x="4809083" y="163842"/>
                  </a:lnTo>
                  <a:lnTo>
                    <a:pt x="4776914" y="131356"/>
                  </a:lnTo>
                  <a:lnTo>
                    <a:pt x="4676775" y="33477"/>
                  </a:lnTo>
                  <a:lnTo>
                    <a:pt x="4643755" y="0"/>
                  </a:lnTo>
                  <a:lnTo>
                    <a:pt x="4640072" y="0"/>
                  </a:lnTo>
                  <a:lnTo>
                    <a:pt x="4607077" y="33477"/>
                  </a:lnTo>
                  <a:lnTo>
                    <a:pt x="4506950" y="131356"/>
                  </a:lnTo>
                  <a:lnTo>
                    <a:pt x="4474781" y="163842"/>
                  </a:lnTo>
                  <a:lnTo>
                    <a:pt x="4538561" y="244297"/>
                  </a:lnTo>
                  <a:lnTo>
                    <a:pt x="4538561" y="248132"/>
                  </a:lnTo>
                  <a:lnTo>
                    <a:pt x="4373257" y="320979"/>
                  </a:lnTo>
                  <a:lnTo>
                    <a:pt x="4264253" y="245287"/>
                  </a:lnTo>
                  <a:lnTo>
                    <a:pt x="4331792" y="171450"/>
                  </a:lnTo>
                  <a:lnTo>
                    <a:pt x="4331792" y="166103"/>
                  </a:lnTo>
                  <a:lnTo>
                    <a:pt x="4288980" y="137299"/>
                  </a:lnTo>
                  <a:lnTo>
                    <a:pt x="4249674" y="108889"/>
                  </a:lnTo>
                  <a:lnTo>
                    <a:pt x="4175163" y="53441"/>
                  </a:lnTo>
                  <a:lnTo>
                    <a:pt x="4136733" y="26517"/>
                  </a:lnTo>
                  <a:lnTo>
                    <a:pt x="4166387" y="357098"/>
                  </a:lnTo>
                  <a:lnTo>
                    <a:pt x="5117477" y="357098"/>
                  </a:lnTo>
                  <a:lnTo>
                    <a:pt x="5120729" y="320979"/>
                  </a:lnTo>
                  <a:lnTo>
                    <a:pt x="5147170" y="26517"/>
                  </a:lnTo>
                  <a:close/>
                </a:path>
                <a:path w="9221470" h="2153920">
                  <a:moveTo>
                    <a:pt x="5635891" y="1852447"/>
                  </a:moveTo>
                  <a:lnTo>
                    <a:pt x="5614822" y="1794154"/>
                  </a:lnTo>
                  <a:lnTo>
                    <a:pt x="5602643" y="1760448"/>
                  </a:lnTo>
                  <a:lnTo>
                    <a:pt x="5566753" y="1661134"/>
                  </a:lnTo>
                  <a:lnTo>
                    <a:pt x="5559615" y="1641386"/>
                  </a:lnTo>
                  <a:lnTo>
                    <a:pt x="5559615" y="1760448"/>
                  </a:lnTo>
                  <a:lnTo>
                    <a:pt x="5488013" y="1760448"/>
                  </a:lnTo>
                  <a:lnTo>
                    <a:pt x="5525579" y="1661134"/>
                  </a:lnTo>
                  <a:lnTo>
                    <a:pt x="5559615" y="1760448"/>
                  </a:lnTo>
                  <a:lnTo>
                    <a:pt x="5559615" y="1641386"/>
                  </a:lnTo>
                  <a:lnTo>
                    <a:pt x="5536920" y="1578559"/>
                  </a:lnTo>
                  <a:lnTo>
                    <a:pt x="5495836" y="1578559"/>
                  </a:lnTo>
                  <a:lnTo>
                    <a:pt x="5506834" y="1611833"/>
                  </a:lnTo>
                  <a:lnTo>
                    <a:pt x="5409006" y="1852447"/>
                  </a:lnTo>
                  <a:lnTo>
                    <a:pt x="5453570" y="1852447"/>
                  </a:lnTo>
                  <a:lnTo>
                    <a:pt x="5475478" y="1794154"/>
                  </a:lnTo>
                  <a:lnTo>
                    <a:pt x="5570956" y="1794154"/>
                  </a:lnTo>
                  <a:lnTo>
                    <a:pt x="5590895" y="1852447"/>
                  </a:lnTo>
                  <a:lnTo>
                    <a:pt x="5635891" y="1852447"/>
                  </a:lnTo>
                  <a:close/>
                </a:path>
                <a:path w="9221470" h="2153920">
                  <a:moveTo>
                    <a:pt x="5966117" y="764895"/>
                  </a:moveTo>
                  <a:lnTo>
                    <a:pt x="5960554" y="711911"/>
                  </a:lnTo>
                  <a:lnTo>
                    <a:pt x="5945276" y="666089"/>
                  </a:lnTo>
                  <a:lnTo>
                    <a:pt x="5922391" y="626821"/>
                  </a:lnTo>
                  <a:lnTo>
                    <a:pt x="5894006" y="593496"/>
                  </a:lnTo>
                  <a:lnTo>
                    <a:pt x="5862244" y="565505"/>
                  </a:lnTo>
                  <a:lnTo>
                    <a:pt x="5829211" y="542239"/>
                  </a:lnTo>
                  <a:lnTo>
                    <a:pt x="5668683" y="451167"/>
                  </a:lnTo>
                  <a:lnTo>
                    <a:pt x="5631192" y="426796"/>
                  </a:lnTo>
                  <a:lnTo>
                    <a:pt x="5610555" y="405917"/>
                  </a:lnTo>
                  <a:lnTo>
                    <a:pt x="5601805" y="387438"/>
                  </a:lnTo>
                  <a:lnTo>
                    <a:pt x="5599989" y="370293"/>
                  </a:lnTo>
                  <a:lnTo>
                    <a:pt x="5612536" y="329692"/>
                  </a:lnTo>
                  <a:lnTo>
                    <a:pt x="5641327" y="307898"/>
                  </a:lnTo>
                  <a:lnTo>
                    <a:pt x="5673077" y="299110"/>
                  </a:lnTo>
                  <a:lnTo>
                    <a:pt x="5694502" y="297472"/>
                  </a:lnTo>
                  <a:lnTo>
                    <a:pt x="5744603" y="305269"/>
                  </a:lnTo>
                  <a:lnTo>
                    <a:pt x="5784227" y="322453"/>
                  </a:lnTo>
                  <a:lnTo>
                    <a:pt x="5810351" y="339712"/>
                  </a:lnTo>
                  <a:lnTo>
                    <a:pt x="5819927" y="347738"/>
                  </a:lnTo>
                  <a:lnTo>
                    <a:pt x="5848883" y="376288"/>
                  </a:lnTo>
                  <a:lnTo>
                    <a:pt x="5921692" y="297472"/>
                  </a:lnTo>
                  <a:lnTo>
                    <a:pt x="5957151" y="259092"/>
                  </a:lnTo>
                  <a:lnTo>
                    <a:pt x="5933389" y="232346"/>
                  </a:lnTo>
                  <a:lnTo>
                    <a:pt x="5924816" y="223659"/>
                  </a:lnTo>
                  <a:lnTo>
                    <a:pt x="5868657" y="181597"/>
                  </a:lnTo>
                  <a:lnTo>
                    <a:pt x="5822162" y="158483"/>
                  </a:lnTo>
                  <a:lnTo>
                    <a:pt x="5764098" y="140855"/>
                  </a:lnTo>
                  <a:lnTo>
                    <a:pt x="5694997" y="133832"/>
                  </a:lnTo>
                  <a:lnTo>
                    <a:pt x="5646001" y="137375"/>
                  </a:lnTo>
                  <a:lnTo>
                    <a:pt x="5600916" y="147688"/>
                  </a:lnTo>
                  <a:lnTo>
                    <a:pt x="5560225" y="164338"/>
                  </a:lnTo>
                  <a:lnTo>
                    <a:pt x="5524436" y="186842"/>
                  </a:lnTo>
                  <a:lnTo>
                    <a:pt x="5494032" y="214744"/>
                  </a:lnTo>
                  <a:lnTo>
                    <a:pt x="5469521" y="247611"/>
                  </a:lnTo>
                  <a:lnTo>
                    <a:pt x="5451411" y="284962"/>
                  </a:lnTo>
                  <a:lnTo>
                    <a:pt x="5440172" y="326351"/>
                  </a:lnTo>
                  <a:lnTo>
                    <a:pt x="5436311" y="371322"/>
                  </a:lnTo>
                  <a:lnTo>
                    <a:pt x="5440451" y="417144"/>
                  </a:lnTo>
                  <a:lnTo>
                    <a:pt x="5453088" y="459130"/>
                  </a:lnTo>
                  <a:lnTo>
                    <a:pt x="5474538" y="497751"/>
                  </a:lnTo>
                  <a:lnTo>
                    <a:pt x="5505158" y="533476"/>
                  </a:lnTo>
                  <a:lnTo>
                    <a:pt x="5545264" y="566788"/>
                  </a:lnTo>
                  <a:lnTo>
                    <a:pt x="5595188" y="598170"/>
                  </a:lnTo>
                  <a:lnTo>
                    <a:pt x="5721896" y="668528"/>
                  </a:lnTo>
                  <a:lnTo>
                    <a:pt x="5758929" y="691883"/>
                  </a:lnTo>
                  <a:lnTo>
                    <a:pt x="5783897" y="714692"/>
                  </a:lnTo>
                  <a:lnTo>
                    <a:pt x="5798007" y="738365"/>
                  </a:lnTo>
                  <a:lnTo>
                    <a:pt x="5802439" y="764349"/>
                  </a:lnTo>
                  <a:lnTo>
                    <a:pt x="5788431" y="804494"/>
                  </a:lnTo>
                  <a:lnTo>
                    <a:pt x="5755627" y="826516"/>
                  </a:lnTo>
                  <a:lnTo>
                    <a:pt x="5717806" y="835774"/>
                  </a:lnTo>
                  <a:lnTo>
                    <a:pt x="5688774" y="837666"/>
                  </a:lnTo>
                  <a:lnTo>
                    <a:pt x="5638444" y="832319"/>
                  </a:lnTo>
                  <a:lnTo>
                    <a:pt x="5595950" y="819124"/>
                  </a:lnTo>
                  <a:lnTo>
                    <a:pt x="5562892" y="802335"/>
                  </a:lnTo>
                  <a:lnTo>
                    <a:pt x="5540895" y="786257"/>
                  </a:lnTo>
                  <a:lnTo>
                    <a:pt x="5512028" y="760234"/>
                  </a:lnTo>
                  <a:lnTo>
                    <a:pt x="5399722" y="881468"/>
                  </a:lnTo>
                  <a:lnTo>
                    <a:pt x="5429961" y="908164"/>
                  </a:lnTo>
                  <a:lnTo>
                    <a:pt x="5465178" y="934034"/>
                  </a:lnTo>
                  <a:lnTo>
                    <a:pt x="5503875" y="956221"/>
                  </a:lnTo>
                  <a:lnTo>
                    <a:pt x="5554573" y="978039"/>
                  </a:lnTo>
                  <a:lnTo>
                    <a:pt x="5616029" y="994702"/>
                  </a:lnTo>
                  <a:lnTo>
                    <a:pt x="5686742" y="1001344"/>
                  </a:lnTo>
                  <a:lnTo>
                    <a:pt x="5731751" y="998588"/>
                  </a:lnTo>
                  <a:lnTo>
                    <a:pt x="5776252" y="990219"/>
                  </a:lnTo>
                  <a:lnTo>
                    <a:pt x="5818962" y="976134"/>
                  </a:lnTo>
                  <a:lnTo>
                    <a:pt x="5858637" y="956195"/>
                  </a:lnTo>
                  <a:lnTo>
                    <a:pt x="5893905" y="930351"/>
                  </a:lnTo>
                  <a:lnTo>
                    <a:pt x="5923585" y="898398"/>
                  </a:lnTo>
                  <a:lnTo>
                    <a:pt x="5946368" y="860247"/>
                  </a:lnTo>
                  <a:lnTo>
                    <a:pt x="5960961" y="815784"/>
                  </a:lnTo>
                  <a:lnTo>
                    <a:pt x="5966117" y="764895"/>
                  </a:lnTo>
                  <a:close/>
                </a:path>
                <a:path w="9221470" h="2153920">
                  <a:moveTo>
                    <a:pt x="6173152" y="1822284"/>
                  </a:moveTo>
                  <a:lnTo>
                    <a:pt x="6164161" y="1824088"/>
                  </a:lnTo>
                  <a:lnTo>
                    <a:pt x="6154661" y="1823567"/>
                  </a:lnTo>
                  <a:lnTo>
                    <a:pt x="6145314" y="1818779"/>
                  </a:lnTo>
                  <a:lnTo>
                    <a:pt x="6136767" y="1807845"/>
                  </a:lnTo>
                  <a:lnTo>
                    <a:pt x="6101156" y="1741728"/>
                  </a:lnTo>
                  <a:lnTo>
                    <a:pt x="6102858" y="1740941"/>
                  </a:lnTo>
                  <a:lnTo>
                    <a:pt x="6124600" y="1730908"/>
                  </a:lnTo>
                  <a:lnTo>
                    <a:pt x="6142190" y="1714512"/>
                  </a:lnTo>
                  <a:lnTo>
                    <a:pt x="6144374" y="1710410"/>
                  </a:lnTo>
                  <a:lnTo>
                    <a:pt x="6153264" y="1693722"/>
                  </a:lnTo>
                  <a:lnTo>
                    <a:pt x="6157099" y="1669719"/>
                  </a:lnTo>
                  <a:lnTo>
                    <a:pt x="6157099" y="1655648"/>
                  </a:lnTo>
                  <a:lnTo>
                    <a:pt x="6151016" y="1625117"/>
                  </a:lnTo>
                  <a:lnTo>
                    <a:pt x="6144336" y="1615732"/>
                  </a:lnTo>
                  <a:lnTo>
                    <a:pt x="6133643" y="1600682"/>
                  </a:lnTo>
                  <a:lnTo>
                    <a:pt x="6116015" y="1590230"/>
                  </a:lnTo>
                  <a:lnTo>
                    <a:pt x="6116015" y="1660334"/>
                  </a:lnTo>
                  <a:lnTo>
                    <a:pt x="6116015" y="1664639"/>
                  </a:lnTo>
                  <a:lnTo>
                    <a:pt x="6112967" y="1682673"/>
                  </a:lnTo>
                  <a:lnTo>
                    <a:pt x="6103950" y="1697202"/>
                  </a:lnTo>
                  <a:lnTo>
                    <a:pt x="6089142" y="1706880"/>
                  </a:lnTo>
                  <a:lnTo>
                    <a:pt x="6068720" y="1710410"/>
                  </a:lnTo>
                  <a:lnTo>
                    <a:pt x="6054204" y="1710143"/>
                  </a:lnTo>
                  <a:lnTo>
                    <a:pt x="6040437" y="1709216"/>
                  </a:lnTo>
                  <a:lnTo>
                    <a:pt x="6027090" y="1707413"/>
                  </a:lnTo>
                  <a:lnTo>
                    <a:pt x="6013894" y="1704517"/>
                  </a:lnTo>
                  <a:lnTo>
                    <a:pt x="6013894" y="1615732"/>
                  </a:lnTo>
                  <a:lnTo>
                    <a:pt x="6070257" y="1615732"/>
                  </a:lnTo>
                  <a:lnTo>
                    <a:pt x="6089789" y="1619008"/>
                  </a:lnTo>
                  <a:lnTo>
                    <a:pt x="6104153" y="1628203"/>
                  </a:lnTo>
                  <a:lnTo>
                    <a:pt x="6112992" y="1642300"/>
                  </a:lnTo>
                  <a:lnTo>
                    <a:pt x="6116015" y="1660334"/>
                  </a:lnTo>
                  <a:lnTo>
                    <a:pt x="6116015" y="1590230"/>
                  </a:lnTo>
                  <a:lnTo>
                    <a:pt x="6106287" y="1584452"/>
                  </a:lnTo>
                  <a:lnTo>
                    <a:pt x="6070257" y="1578571"/>
                  </a:lnTo>
                  <a:lnTo>
                    <a:pt x="5973242" y="1578571"/>
                  </a:lnTo>
                  <a:lnTo>
                    <a:pt x="5973242" y="1852409"/>
                  </a:lnTo>
                  <a:lnTo>
                    <a:pt x="6013894" y="1852409"/>
                  </a:lnTo>
                  <a:lnTo>
                    <a:pt x="6013894" y="1740941"/>
                  </a:lnTo>
                  <a:lnTo>
                    <a:pt x="6024842" y="1743595"/>
                  </a:lnTo>
                  <a:lnTo>
                    <a:pt x="6036018" y="1745272"/>
                  </a:lnTo>
                  <a:lnTo>
                    <a:pt x="6047486" y="1746148"/>
                  </a:lnTo>
                  <a:lnTo>
                    <a:pt x="6059309" y="1746402"/>
                  </a:lnTo>
                  <a:lnTo>
                    <a:pt x="6094933" y="1815642"/>
                  </a:lnTo>
                  <a:lnTo>
                    <a:pt x="6110567" y="1839963"/>
                  </a:lnTo>
                  <a:lnTo>
                    <a:pt x="6127585" y="1852574"/>
                  </a:lnTo>
                  <a:lnTo>
                    <a:pt x="6147841" y="1856308"/>
                  </a:lnTo>
                  <a:lnTo>
                    <a:pt x="6173152" y="1853984"/>
                  </a:lnTo>
                  <a:lnTo>
                    <a:pt x="6173152" y="1824088"/>
                  </a:lnTo>
                  <a:lnTo>
                    <a:pt x="6173152" y="1822284"/>
                  </a:lnTo>
                  <a:close/>
                </a:path>
                <a:path w="9221470" h="2153920">
                  <a:moveTo>
                    <a:pt x="6550393" y="1578533"/>
                  </a:moveTo>
                  <a:lnTo>
                    <a:pt x="6509728" y="1578533"/>
                  </a:lnTo>
                  <a:lnTo>
                    <a:pt x="6509728" y="1852409"/>
                  </a:lnTo>
                  <a:lnTo>
                    <a:pt x="6550393" y="1852409"/>
                  </a:lnTo>
                  <a:lnTo>
                    <a:pt x="6550393" y="1578533"/>
                  </a:lnTo>
                  <a:close/>
                </a:path>
                <a:path w="9221470" h="2153920">
                  <a:moveTo>
                    <a:pt x="6741312" y="133832"/>
                  </a:moveTo>
                  <a:lnTo>
                    <a:pt x="6253391" y="133832"/>
                  </a:lnTo>
                  <a:lnTo>
                    <a:pt x="6253391" y="1001331"/>
                  </a:lnTo>
                  <a:lnTo>
                    <a:pt x="6741312" y="1001331"/>
                  </a:lnTo>
                  <a:lnTo>
                    <a:pt x="6741312" y="837653"/>
                  </a:lnTo>
                  <a:lnTo>
                    <a:pt x="6417081" y="837653"/>
                  </a:lnTo>
                  <a:lnTo>
                    <a:pt x="6417081" y="649693"/>
                  </a:lnTo>
                  <a:lnTo>
                    <a:pt x="6657022" y="649693"/>
                  </a:lnTo>
                  <a:lnTo>
                    <a:pt x="6657022" y="486016"/>
                  </a:lnTo>
                  <a:lnTo>
                    <a:pt x="6417081" y="486016"/>
                  </a:lnTo>
                  <a:lnTo>
                    <a:pt x="6417081" y="297510"/>
                  </a:lnTo>
                  <a:lnTo>
                    <a:pt x="6741312" y="297510"/>
                  </a:lnTo>
                  <a:lnTo>
                    <a:pt x="6741312" y="133832"/>
                  </a:lnTo>
                  <a:close/>
                </a:path>
                <a:path w="9221470" h="2153920">
                  <a:moveTo>
                    <a:pt x="7093178" y="1763217"/>
                  </a:moveTo>
                  <a:lnTo>
                    <a:pt x="7071563" y="1716074"/>
                  </a:lnTo>
                  <a:lnTo>
                    <a:pt x="7057974" y="1708048"/>
                  </a:lnTo>
                  <a:lnTo>
                    <a:pt x="7070179" y="1698231"/>
                  </a:lnTo>
                  <a:lnTo>
                    <a:pt x="7073532" y="1693557"/>
                  </a:lnTo>
                  <a:lnTo>
                    <a:pt x="7079145" y="1685721"/>
                  </a:lnTo>
                  <a:lnTo>
                    <a:pt x="7084657" y="1672259"/>
                  </a:lnTo>
                  <a:lnTo>
                    <a:pt x="7086536" y="1659559"/>
                  </a:lnTo>
                  <a:lnTo>
                    <a:pt x="7086536" y="1647405"/>
                  </a:lnTo>
                  <a:lnTo>
                    <a:pt x="7081101" y="1616519"/>
                  </a:lnTo>
                  <a:lnTo>
                    <a:pt x="7080212" y="1615325"/>
                  </a:lnTo>
                  <a:lnTo>
                    <a:pt x="7065150" y="1595094"/>
                  </a:lnTo>
                  <a:lnTo>
                    <a:pt x="7052488" y="1589024"/>
                  </a:lnTo>
                  <a:lnTo>
                    <a:pt x="7052488" y="1765935"/>
                  </a:lnTo>
                  <a:lnTo>
                    <a:pt x="7052488" y="1779270"/>
                  </a:lnTo>
                  <a:lnTo>
                    <a:pt x="7049249" y="1794040"/>
                  </a:lnTo>
                  <a:lnTo>
                    <a:pt x="7039788" y="1805571"/>
                  </a:lnTo>
                  <a:lnTo>
                    <a:pt x="7024446" y="1813140"/>
                  </a:lnTo>
                  <a:lnTo>
                    <a:pt x="7003605" y="1816011"/>
                  </a:lnTo>
                  <a:lnTo>
                    <a:pt x="6989445" y="1815807"/>
                  </a:lnTo>
                  <a:lnTo>
                    <a:pt x="6976999" y="1814601"/>
                  </a:lnTo>
                  <a:lnTo>
                    <a:pt x="6964540" y="1812442"/>
                  </a:lnTo>
                  <a:lnTo>
                    <a:pt x="6950392" y="1809356"/>
                  </a:lnTo>
                  <a:lnTo>
                    <a:pt x="6950392" y="1727593"/>
                  </a:lnTo>
                  <a:lnTo>
                    <a:pt x="7015327" y="1727593"/>
                  </a:lnTo>
                  <a:lnTo>
                    <a:pt x="7030872" y="1730286"/>
                  </a:lnTo>
                  <a:lnTo>
                    <a:pt x="7042569" y="1737969"/>
                  </a:lnTo>
                  <a:lnTo>
                    <a:pt x="7049922" y="1750047"/>
                  </a:lnTo>
                  <a:lnTo>
                    <a:pt x="7052488" y="1765935"/>
                  </a:lnTo>
                  <a:lnTo>
                    <a:pt x="7052488" y="1589024"/>
                  </a:lnTo>
                  <a:lnTo>
                    <a:pt x="7045452" y="1585645"/>
                  </a:lnTo>
                  <a:lnTo>
                    <a:pt x="7045452" y="1652917"/>
                  </a:lnTo>
                  <a:lnTo>
                    <a:pt x="7045452" y="1656016"/>
                  </a:lnTo>
                  <a:lnTo>
                    <a:pt x="7042975" y="1672615"/>
                  </a:lnTo>
                  <a:lnTo>
                    <a:pt x="7035660" y="1684337"/>
                  </a:lnTo>
                  <a:lnTo>
                    <a:pt x="7024548" y="1691271"/>
                  </a:lnTo>
                  <a:lnTo>
                    <a:pt x="7010654" y="1693557"/>
                  </a:lnTo>
                  <a:lnTo>
                    <a:pt x="6950392" y="1693557"/>
                  </a:lnTo>
                  <a:lnTo>
                    <a:pt x="6950392" y="1615325"/>
                  </a:lnTo>
                  <a:lnTo>
                    <a:pt x="7004380" y="1615325"/>
                  </a:lnTo>
                  <a:lnTo>
                    <a:pt x="7022566" y="1616964"/>
                  </a:lnTo>
                  <a:lnTo>
                    <a:pt x="7035190" y="1622818"/>
                  </a:lnTo>
                  <a:lnTo>
                    <a:pt x="7042671" y="1634324"/>
                  </a:lnTo>
                  <a:lnTo>
                    <a:pt x="7045452" y="1652917"/>
                  </a:lnTo>
                  <a:lnTo>
                    <a:pt x="7045452" y="1585645"/>
                  </a:lnTo>
                  <a:lnTo>
                    <a:pt x="7039153" y="1582610"/>
                  </a:lnTo>
                  <a:lnTo>
                    <a:pt x="7003605" y="1578559"/>
                  </a:lnTo>
                  <a:lnTo>
                    <a:pt x="6909714" y="1578559"/>
                  </a:lnTo>
                  <a:lnTo>
                    <a:pt x="6910095" y="1838718"/>
                  </a:lnTo>
                  <a:lnTo>
                    <a:pt x="6955269" y="1849259"/>
                  </a:lnTo>
                  <a:lnTo>
                    <a:pt x="7003986" y="1852434"/>
                  </a:lnTo>
                  <a:lnTo>
                    <a:pt x="7041680" y="1847291"/>
                  </a:lnTo>
                  <a:lnTo>
                    <a:pt x="7069709" y="1833016"/>
                  </a:lnTo>
                  <a:lnTo>
                    <a:pt x="7083387" y="1816011"/>
                  </a:lnTo>
                  <a:lnTo>
                    <a:pt x="7087159" y="1811337"/>
                  </a:lnTo>
                  <a:lnTo>
                    <a:pt x="7093178" y="1783969"/>
                  </a:lnTo>
                  <a:lnTo>
                    <a:pt x="7093178" y="1763217"/>
                  </a:lnTo>
                  <a:close/>
                </a:path>
                <a:path w="9221470" h="2153920">
                  <a:moveTo>
                    <a:pt x="7517511" y="133832"/>
                  </a:moveTo>
                  <a:lnTo>
                    <a:pt x="7029602" y="133832"/>
                  </a:lnTo>
                  <a:lnTo>
                    <a:pt x="7029602" y="1001331"/>
                  </a:lnTo>
                  <a:lnTo>
                    <a:pt x="7517511" y="1001331"/>
                  </a:lnTo>
                  <a:lnTo>
                    <a:pt x="7517511" y="837653"/>
                  </a:lnTo>
                  <a:lnTo>
                    <a:pt x="7193280" y="837653"/>
                  </a:lnTo>
                  <a:lnTo>
                    <a:pt x="7193280" y="649693"/>
                  </a:lnTo>
                  <a:lnTo>
                    <a:pt x="7433234" y="649693"/>
                  </a:lnTo>
                  <a:lnTo>
                    <a:pt x="7433234" y="486016"/>
                  </a:lnTo>
                  <a:lnTo>
                    <a:pt x="7193280" y="486016"/>
                  </a:lnTo>
                  <a:lnTo>
                    <a:pt x="7193280" y="297510"/>
                  </a:lnTo>
                  <a:lnTo>
                    <a:pt x="7517511" y="297510"/>
                  </a:lnTo>
                  <a:lnTo>
                    <a:pt x="7517511" y="133832"/>
                  </a:lnTo>
                  <a:close/>
                </a:path>
                <a:path w="9221470" h="2153920">
                  <a:moveTo>
                    <a:pt x="7628852" y="1763217"/>
                  </a:moveTo>
                  <a:lnTo>
                    <a:pt x="7607236" y="1716074"/>
                  </a:lnTo>
                  <a:lnTo>
                    <a:pt x="7593660" y="1708048"/>
                  </a:lnTo>
                  <a:lnTo>
                    <a:pt x="7605865" y="1698231"/>
                  </a:lnTo>
                  <a:lnTo>
                    <a:pt x="7609205" y="1693557"/>
                  </a:lnTo>
                  <a:lnTo>
                    <a:pt x="7614818" y="1685721"/>
                  </a:lnTo>
                  <a:lnTo>
                    <a:pt x="7620330" y="1672259"/>
                  </a:lnTo>
                  <a:lnTo>
                    <a:pt x="7622210" y="1659559"/>
                  </a:lnTo>
                  <a:lnTo>
                    <a:pt x="7622210" y="1647405"/>
                  </a:lnTo>
                  <a:lnTo>
                    <a:pt x="7616787" y="1616519"/>
                  </a:lnTo>
                  <a:lnTo>
                    <a:pt x="7615898" y="1615325"/>
                  </a:lnTo>
                  <a:lnTo>
                    <a:pt x="7600836" y="1595094"/>
                  </a:lnTo>
                  <a:lnTo>
                    <a:pt x="7588199" y="1589036"/>
                  </a:lnTo>
                  <a:lnTo>
                    <a:pt x="7588199" y="1765935"/>
                  </a:lnTo>
                  <a:lnTo>
                    <a:pt x="7588199" y="1779270"/>
                  </a:lnTo>
                  <a:lnTo>
                    <a:pt x="7584961" y="1794040"/>
                  </a:lnTo>
                  <a:lnTo>
                    <a:pt x="7575486" y="1805571"/>
                  </a:lnTo>
                  <a:lnTo>
                    <a:pt x="7560145" y="1813140"/>
                  </a:lnTo>
                  <a:lnTo>
                    <a:pt x="7539291" y="1816011"/>
                  </a:lnTo>
                  <a:lnTo>
                    <a:pt x="7525144" y="1815807"/>
                  </a:lnTo>
                  <a:lnTo>
                    <a:pt x="7512672" y="1814601"/>
                  </a:lnTo>
                  <a:lnTo>
                    <a:pt x="7500201" y="1812442"/>
                  </a:lnTo>
                  <a:lnTo>
                    <a:pt x="7486028" y="1809356"/>
                  </a:lnTo>
                  <a:lnTo>
                    <a:pt x="7486028" y="1727593"/>
                  </a:lnTo>
                  <a:lnTo>
                    <a:pt x="7551013" y="1727593"/>
                  </a:lnTo>
                  <a:lnTo>
                    <a:pt x="7566558" y="1730286"/>
                  </a:lnTo>
                  <a:lnTo>
                    <a:pt x="7578268" y="1737969"/>
                  </a:lnTo>
                  <a:lnTo>
                    <a:pt x="7585634" y="1750047"/>
                  </a:lnTo>
                  <a:lnTo>
                    <a:pt x="7588199" y="1765935"/>
                  </a:lnTo>
                  <a:lnTo>
                    <a:pt x="7588199" y="1589036"/>
                  </a:lnTo>
                  <a:lnTo>
                    <a:pt x="7581125" y="1585633"/>
                  </a:lnTo>
                  <a:lnTo>
                    <a:pt x="7581125" y="1652917"/>
                  </a:lnTo>
                  <a:lnTo>
                    <a:pt x="7581125" y="1656016"/>
                  </a:lnTo>
                  <a:lnTo>
                    <a:pt x="7578649" y="1672615"/>
                  </a:lnTo>
                  <a:lnTo>
                    <a:pt x="7571333" y="1684337"/>
                  </a:lnTo>
                  <a:lnTo>
                    <a:pt x="7560221" y="1691271"/>
                  </a:lnTo>
                  <a:lnTo>
                    <a:pt x="7546314" y="1693557"/>
                  </a:lnTo>
                  <a:lnTo>
                    <a:pt x="7486028" y="1693557"/>
                  </a:lnTo>
                  <a:lnTo>
                    <a:pt x="7486028" y="1615325"/>
                  </a:lnTo>
                  <a:lnTo>
                    <a:pt x="7540066" y="1615325"/>
                  </a:lnTo>
                  <a:lnTo>
                    <a:pt x="7558252" y="1616964"/>
                  </a:lnTo>
                  <a:lnTo>
                    <a:pt x="7570864" y="1622818"/>
                  </a:lnTo>
                  <a:lnTo>
                    <a:pt x="7578344" y="1634324"/>
                  </a:lnTo>
                  <a:lnTo>
                    <a:pt x="7581125" y="1652917"/>
                  </a:lnTo>
                  <a:lnTo>
                    <a:pt x="7581125" y="1585633"/>
                  </a:lnTo>
                  <a:lnTo>
                    <a:pt x="7574839" y="1582610"/>
                  </a:lnTo>
                  <a:lnTo>
                    <a:pt x="7539291" y="1578559"/>
                  </a:lnTo>
                  <a:lnTo>
                    <a:pt x="7445375" y="1578559"/>
                  </a:lnTo>
                  <a:lnTo>
                    <a:pt x="7445769" y="1838718"/>
                  </a:lnTo>
                  <a:lnTo>
                    <a:pt x="7490942" y="1849259"/>
                  </a:lnTo>
                  <a:lnTo>
                    <a:pt x="7539634" y="1852434"/>
                  </a:lnTo>
                  <a:lnTo>
                    <a:pt x="7577353" y="1847291"/>
                  </a:lnTo>
                  <a:lnTo>
                    <a:pt x="7605382" y="1833016"/>
                  </a:lnTo>
                  <a:lnTo>
                    <a:pt x="7619073" y="1816011"/>
                  </a:lnTo>
                  <a:lnTo>
                    <a:pt x="7622832" y="1811337"/>
                  </a:lnTo>
                  <a:lnTo>
                    <a:pt x="7628852" y="1783969"/>
                  </a:lnTo>
                  <a:lnTo>
                    <a:pt x="7628852" y="1763217"/>
                  </a:lnTo>
                  <a:close/>
                </a:path>
                <a:path w="9221470" h="2153920">
                  <a:moveTo>
                    <a:pt x="8140713" y="1816214"/>
                  </a:moveTo>
                  <a:lnTo>
                    <a:pt x="8021752" y="1816214"/>
                  </a:lnTo>
                  <a:lnTo>
                    <a:pt x="8021752" y="1731124"/>
                  </a:lnTo>
                  <a:lnTo>
                    <a:pt x="8118767" y="1731124"/>
                  </a:lnTo>
                  <a:lnTo>
                    <a:pt x="8118767" y="1694294"/>
                  </a:lnTo>
                  <a:lnTo>
                    <a:pt x="8021752" y="1694294"/>
                  </a:lnTo>
                  <a:lnTo>
                    <a:pt x="8021752" y="1615554"/>
                  </a:lnTo>
                  <a:lnTo>
                    <a:pt x="8137944" y="1615554"/>
                  </a:lnTo>
                  <a:lnTo>
                    <a:pt x="8137944" y="1578724"/>
                  </a:lnTo>
                  <a:lnTo>
                    <a:pt x="7981099" y="1578724"/>
                  </a:lnTo>
                  <a:lnTo>
                    <a:pt x="7981099" y="1615554"/>
                  </a:lnTo>
                  <a:lnTo>
                    <a:pt x="7981099" y="1694294"/>
                  </a:lnTo>
                  <a:lnTo>
                    <a:pt x="7981099" y="1731124"/>
                  </a:lnTo>
                  <a:lnTo>
                    <a:pt x="7981099" y="1816214"/>
                  </a:lnTo>
                  <a:lnTo>
                    <a:pt x="7981099" y="1853044"/>
                  </a:lnTo>
                  <a:lnTo>
                    <a:pt x="8140713" y="1853044"/>
                  </a:lnTo>
                  <a:lnTo>
                    <a:pt x="8140713" y="1816214"/>
                  </a:lnTo>
                  <a:close/>
                </a:path>
                <a:path w="9221470" h="2153920">
                  <a:moveTo>
                    <a:pt x="8433333" y="1001306"/>
                  </a:moveTo>
                  <a:lnTo>
                    <a:pt x="8192960" y="648614"/>
                  </a:lnTo>
                  <a:lnTo>
                    <a:pt x="8100949" y="513600"/>
                  </a:lnTo>
                  <a:lnTo>
                    <a:pt x="8173339" y="421157"/>
                  </a:lnTo>
                  <a:lnTo>
                    <a:pt x="8398345" y="133832"/>
                  </a:lnTo>
                  <a:lnTo>
                    <a:pt x="8192668" y="133832"/>
                  </a:lnTo>
                  <a:lnTo>
                    <a:pt x="7968501" y="421157"/>
                  </a:lnTo>
                  <a:lnTo>
                    <a:pt x="7968501" y="133832"/>
                  </a:lnTo>
                  <a:lnTo>
                    <a:pt x="7804785" y="133832"/>
                  </a:lnTo>
                  <a:lnTo>
                    <a:pt x="7804785" y="1001344"/>
                  </a:lnTo>
                  <a:lnTo>
                    <a:pt x="7968501" y="1001344"/>
                  </a:lnTo>
                  <a:lnTo>
                    <a:pt x="7968501" y="682777"/>
                  </a:lnTo>
                  <a:lnTo>
                    <a:pt x="7995171" y="648614"/>
                  </a:lnTo>
                  <a:lnTo>
                    <a:pt x="8235505" y="1001344"/>
                  </a:lnTo>
                  <a:lnTo>
                    <a:pt x="8433333" y="1001344"/>
                  </a:lnTo>
                  <a:close/>
                </a:path>
                <a:path w="9221470" h="2153920">
                  <a:moveTo>
                    <a:pt x="8693975" y="1852447"/>
                  </a:moveTo>
                  <a:lnTo>
                    <a:pt x="8672906" y="1794154"/>
                  </a:lnTo>
                  <a:lnTo>
                    <a:pt x="8660727" y="1760448"/>
                  </a:lnTo>
                  <a:lnTo>
                    <a:pt x="8624824" y="1661134"/>
                  </a:lnTo>
                  <a:lnTo>
                    <a:pt x="8617699" y="1641424"/>
                  </a:lnTo>
                  <a:lnTo>
                    <a:pt x="8617699" y="1760448"/>
                  </a:lnTo>
                  <a:lnTo>
                    <a:pt x="8546071" y="1760448"/>
                  </a:lnTo>
                  <a:lnTo>
                    <a:pt x="8583651" y="1661134"/>
                  </a:lnTo>
                  <a:lnTo>
                    <a:pt x="8617699" y="1760448"/>
                  </a:lnTo>
                  <a:lnTo>
                    <a:pt x="8617699" y="1641424"/>
                  </a:lnTo>
                  <a:lnTo>
                    <a:pt x="8594979" y="1578559"/>
                  </a:lnTo>
                  <a:lnTo>
                    <a:pt x="8553920" y="1578559"/>
                  </a:lnTo>
                  <a:lnTo>
                    <a:pt x="8564905" y="1611833"/>
                  </a:lnTo>
                  <a:lnTo>
                    <a:pt x="8467090" y="1852447"/>
                  </a:lnTo>
                  <a:lnTo>
                    <a:pt x="8511654" y="1852447"/>
                  </a:lnTo>
                  <a:lnTo>
                    <a:pt x="8533562" y="1794154"/>
                  </a:lnTo>
                  <a:lnTo>
                    <a:pt x="8629040" y="1794154"/>
                  </a:lnTo>
                  <a:lnTo>
                    <a:pt x="8648967" y="1852447"/>
                  </a:lnTo>
                  <a:lnTo>
                    <a:pt x="8693975" y="1852447"/>
                  </a:lnTo>
                  <a:close/>
                </a:path>
                <a:path w="9221470" h="2153920">
                  <a:moveTo>
                    <a:pt x="9221445" y="1578584"/>
                  </a:moveTo>
                  <a:lnTo>
                    <a:pt x="9181173" y="1578584"/>
                  </a:lnTo>
                  <a:lnTo>
                    <a:pt x="9181948" y="1771840"/>
                  </a:lnTo>
                  <a:lnTo>
                    <a:pt x="9069667" y="1578584"/>
                  </a:lnTo>
                  <a:lnTo>
                    <a:pt x="9031326" y="1578584"/>
                  </a:lnTo>
                  <a:lnTo>
                    <a:pt x="9031326" y="1852422"/>
                  </a:lnTo>
                  <a:lnTo>
                    <a:pt x="9071623" y="1852422"/>
                  </a:lnTo>
                  <a:lnTo>
                    <a:pt x="9070442" y="1659953"/>
                  </a:lnTo>
                  <a:lnTo>
                    <a:pt x="9182748" y="1852422"/>
                  </a:lnTo>
                  <a:lnTo>
                    <a:pt x="9221445" y="1852422"/>
                  </a:lnTo>
                  <a:lnTo>
                    <a:pt x="9221445" y="1578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0614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636" y="8805163"/>
              <a:ext cx="198119" cy="21984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2764447" y="4743450"/>
            <a:ext cx="23145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sz="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Hole </a:t>
            </a:r>
            <a:r>
              <a:rPr sz="800" spc="-175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sz="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Falmouth, Jamaica</a:t>
            </a:r>
            <a:r>
              <a:rPr sz="8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Asset </a:t>
            </a:r>
            <a:r>
              <a:rPr sz="800" spc="-55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36444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7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167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E20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52B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960E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BD7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28434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6728" y="657831"/>
            <a:ext cx="3962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130" dirty="0">
                <a:solidFill>
                  <a:srgbClr val="4D4D4F"/>
                </a:solidFill>
                <a:latin typeface="Arial"/>
                <a:cs typeface="Arial"/>
              </a:rPr>
              <a:t>N</a:t>
            </a:r>
            <a:r>
              <a:rPr sz="1000" i="1" spc="-80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30" dirty="0">
                <a:solidFill>
                  <a:srgbClr val="4D4D4F"/>
                </a:solidFill>
                <a:latin typeface="Arial"/>
                <a:cs typeface="Arial"/>
              </a:rPr>
              <a:t>o</a:t>
            </a:r>
            <a:r>
              <a:rPr sz="1000" i="1" spc="-8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4D4D4F"/>
                </a:solidFill>
                <a:latin typeface="Arial"/>
                <a:cs typeface="Arial"/>
              </a:rPr>
              <a:t>.</a:t>
            </a:r>
            <a:r>
              <a:rPr sz="1000" i="1" spc="27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i="1" spc="-50" dirty="0">
                <a:solidFill>
                  <a:srgbClr val="4D4D4F"/>
                </a:solidFill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1299" y="657831"/>
            <a:ext cx="25209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COME</a:t>
            </a:r>
            <a:r>
              <a:rPr sz="1000" spc="29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"/>
                <a:cs typeface="Arial"/>
              </a:rPr>
              <a:t>SEEK</a:t>
            </a:r>
            <a:r>
              <a:rPr sz="1000" spc="305" dirty="0">
                <a:solidFill>
                  <a:srgbClr val="4D4D4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4D4D4F"/>
                </a:solidFill>
                <a:latin typeface="Arial Unicode MS"/>
                <a:cs typeface="Arial Unicode MS"/>
              </a:rPr>
              <a:t>&gt;&gt;</a:t>
            </a:r>
            <a:r>
              <a:rPr sz="1000" spc="300" dirty="0">
                <a:solidFill>
                  <a:srgbClr val="4D4D4F"/>
                </a:solidFill>
                <a:latin typeface="Arial Unicode MS"/>
                <a:cs typeface="Arial Unicode MS"/>
              </a:rPr>
              <a:t> </a:t>
            </a:r>
            <a:r>
              <a:rPr sz="1000" b="1" dirty="0">
                <a:solidFill>
                  <a:srgbClr val="061456"/>
                </a:solidFill>
                <a:latin typeface="Darwin-Black"/>
                <a:cs typeface="Darwin-Black"/>
              </a:rPr>
              <a:t>C</a:t>
            </a:r>
            <a:r>
              <a:rPr sz="1000" b="1" spc="-5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30" dirty="0">
                <a:solidFill>
                  <a:srgbClr val="061456"/>
                </a:solidFill>
                <a:latin typeface="Darwin-Black"/>
                <a:cs typeface="Darwin-Black"/>
              </a:rPr>
              <a:t>AMP</a:t>
            </a:r>
            <a:r>
              <a:rPr sz="1000" b="1" spc="-9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50" dirty="0">
                <a:solidFill>
                  <a:srgbClr val="061456"/>
                </a:solidFill>
                <a:latin typeface="Darwin-Black"/>
                <a:cs typeface="Darwin-Black"/>
              </a:rPr>
              <a:t>AIGN</a:t>
            </a:r>
            <a:r>
              <a:rPr sz="1000" b="1" spc="37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00" dirty="0">
                <a:solidFill>
                  <a:srgbClr val="061456"/>
                </a:solidFill>
                <a:latin typeface="Darwin-Black"/>
                <a:cs typeface="Darwin-Black"/>
              </a:rPr>
              <a:t>FI</a:t>
            </a:r>
            <a:r>
              <a:rPr sz="1000" b="1" spc="-40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120" dirty="0">
                <a:solidFill>
                  <a:srgbClr val="061456"/>
                </a:solidFill>
                <a:latin typeface="Darwin-Black"/>
                <a:cs typeface="Darwin-Black"/>
              </a:rPr>
              <a:t>LTER</a:t>
            </a:r>
            <a:r>
              <a:rPr sz="1000" b="1" spc="-45" dirty="0">
                <a:solidFill>
                  <a:srgbClr val="061456"/>
                </a:solidFill>
                <a:latin typeface="Darwin-Black"/>
                <a:cs typeface="Darwin-Black"/>
              </a:rPr>
              <a:t> </a:t>
            </a:r>
            <a:r>
              <a:rPr sz="1000" b="1" spc="-50" dirty="0">
                <a:solidFill>
                  <a:srgbClr val="061456"/>
                </a:solidFill>
                <a:latin typeface="Darwin-Black"/>
                <a:cs typeface="Darwin-Black"/>
              </a:rPr>
              <a:t>S</a:t>
            </a:r>
            <a:endParaRPr sz="1000">
              <a:latin typeface="Darwin-Black"/>
              <a:cs typeface="Darwin-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71587" y="320040"/>
            <a:ext cx="13961744" cy="9418320"/>
            <a:chOff x="1271587" y="320040"/>
            <a:chExt cx="13961744" cy="9418320"/>
          </a:xfrm>
        </p:grpSpPr>
        <p:sp>
          <p:nvSpPr>
            <p:cNvPr id="12" name="object 12"/>
            <p:cNvSpPr/>
            <p:nvPr/>
          </p:nvSpPr>
          <p:spPr>
            <a:xfrm>
              <a:off x="1316015" y="2673350"/>
              <a:ext cx="5502910" cy="0"/>
            </a:xfrm>
            <a:custGeom>
              <a:avLst/>
              <a:gdLst/>
              <a:ahLst/>
              <a:cxnLst/>
              <a:rect l="l" t="t" r="r" b="b"/>
              <a:pathLst>
                <a:path w="5502909">
                  <a:moveTo>
                    <a:pt x="0" y="0"/>
                  </a:moveTo>
                  <a:lnTo>
                    <a:pt x="5502313" y="0"/>
                  </a:lnTo>
                </a:path>
              </a:pathLst>
            </a:custGeom>
            <a:ln w="12700">
              <a:solidFill>
                <a:srgbClr val="06145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71587" y="2666999"/>
              <a:ext cx="5572125" cy="12700"/>
            </a:xfrm>
            <a:custGeom>
              <a:avLst/>
              <a:gdLst/>
              <a:ahLst/>
              <a:cxnLst/>
              <a:rect l="l" t="t" r="r" b="b"/>
              <a:pathLst>
                <a:path w="5572125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5572125" h="12700">
                  <a:moveTo>
                    <a:pt x="5572125" y="6350"/>
                  </a:moveTo>
                  <a:lnTo>
                    <a:pt x="5570258" y="1866"/>
                  </a:lnTo>
                  <a:lnTo>
                    <a:pt x="5565775" y="0"/>
                  </a:lnTo>
                  <a:lnTo>
                    <a:pt x="5561279" y="1866"/>
                  </a:lnTo>
                  <a:lnTo>
                    <a:pt x="5559425" y="6350"/>
                  </a:lnTo>
                  <a:lnTo>
                    <a:pt x="5561279" y="10845"/>
                  </a:lnTo>
                  <a:lnTo>
                    <a:pt x="5565775" y="12700"/>
                  </a:lnTo>
                  <a:lnTo>
                    <a:pt x="5570258" y="10845"/>
                  </a:lnTo>
                  <a:lnTo>
                    <a:pt x="5572125" y="6350"/>
                  </a:lnTo>
                  <a:close/>
                </a:path>
              </a:pathLst>
            </a:custGeom>
            <a:solidFill>
              <a:srgbClr val="061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2400" y="320040"/>
              <a:ext cx="7460754" cy="941832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48318" y="905759"/>
            <a:ext cx="4949190" cy="1478280"/>
          </a:xfrm>
          <a:prstGeom prst="rect">
            <a:avLst/>
          </a:prstGeom>
        </p:spPr>
        <p:txBody>
          <a:bodyPr vert="horz" wrap="square" lIns="0" tIns="3714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25"/>
              </a:spcBef>
              <a:tabLst>
                <a:tab pos="1152525" algn="l"/>
                <a:tab pos="1993264" algn="l"/>
                <a:tab pos="3668395" algn="l"/>
              </a:tabLst>
            </a:pP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H O</a:t>
            </a:r>
            <a:r>
              <a:rPr sz="4000" spc="-8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spc="-60" dirty="0">
                <a:solidFill>
                  <a:srgbClr val="061456"/>
                </a:solidFill>
                <a:latin typeface="Kapra Regular"/>
                <a:cs typeface="Kapra Regular"/>
              </a:rPr>
              <a:t>W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W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E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F I L</a:t>
            </a:r>
            <a:r>
              <a:rPr sz="4000" spc="-285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T E </a:t>
            </a:r>
            <a:r>
              <a:rPr sz="4000" spc="-60" dirty="0">
                <a:solidFill>
                  <a:srgbClr val="061456"/>
                </a:solidFill>
                <a:latin typeface="Kapra Regular"/>
                <a:cs typeface="Kapra Regular"/>
              </a:rPr>
              <a:t>R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	W</a:t>
            </a:r>
            <a:r>
              <a:rPr sz="4000" spc="-90" dirty="0">
                <a:solidFill>
                  <a:srgbClr val="061456"/>
                </a:solidFill>
                <a:latin typeface="Kapra Regular"/>
                <a:cs typeface="Kapra Regular"/>
              </a:rPr>
              <a:t> </a:t>
            </a:r>
            <a:r>
              <a:rPr sz="4000" dirty="0">
                <a:solidFill>
                  <a:srgbClr val="061456"/>
                </a:solidFill>
                <a:latin typeface="Kapra Regular"/>
                <a:cs typeface="Kapra Regular"/>
              </a:rPr>
              <a:t>O R </a:t>
            </a:r>
            <a:r>
              <a:rPr sz="4000" spc="-50" dirty="0">
                <a:solidFill>
                  <a:srgbClr val="061456"/>
                </a:solidFill>
                <a:latin typeface="Kapra Regular"/>
                <a:cs typeface="Kapra Regular"/>
              </a:rPr>
              <a:t>K</a:t>
            </a:r>
            <a:endParaRPr sz="4000">
              <a:latin typeface="Kapra Regular"/>
              <a:cs typeface="Kapra Regular"/>
            </a:endParaRPr>
          </a:p>
          <a:p>
            <a:pPr marL="12700">
              <a:lnSpc>
                <a:spcPct val="100000"/>
              </a:lnSpc>
              <a:spcBef>
                <a:spcPts val="1410"/>
              </a:spcBef>
            </a:pP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Bold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adventures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100" dirty="0">
                <a:solidFill>
                  <a:srgbClr val="4D4D4F"/>
                </a:solidFill>
                <a:latin typeface="Darwin-Light"/>
                <a:cs typeface="Darwin-Light"/>
              </a:rPr>
              <a:t>deserve</a:t>
            </a:r>
            <a:r>
              <a:rPr sz="2000" spc="25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bold</a:t>
            </a:r>
            <a:r>
              <a:rPr sz="2000" spc="25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2000" spc="90" dirty="0">
                <a:solidFill>
                  <a:srgbClr val="4D4D4F"/>
                </a:solidFill>
                <a:latin typeface="Darwin-Light"/>
                <a:cs typeface="Darwin-Light"/>
              </a:rPr>
              <a:t>marketing.</a:t>
            </a:r>
            <a:endParaRPr sz="2000">
              <a:latin typeface="Darwin-Light"/>
              <a:cs typeface="Darwin-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8887" y="2919983"/>
            <a:ext cx="5815330" cy="902969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Does</a:t>
            </a:r>
            <a:r>
              <a:rPr sz="1800" b="1" spc="35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it</a:t>
            </a:r>
            <a:r>
              <a:rPr sz="1800" b="1" spc="35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showcase</a:t>
            </a:r>
            <a:r>
              <a:rPr sz="1800" b="1" spc="35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40" dirty="0">
                <a:solidFill>
                  <a:srgbClr val="061456"/>
                </a:solidFill>
                <a:latin typeface="Darwin"/>
                <a:cs typeface="Darwin"/>
              </a:rPr>
              <a:t>adventure?</a:t>
            </a:r>
            <a:endParaRPr sz="1800">
              <a:latin typeface="Darwin"/>
              <a:cs typeface="Darwin"/>
            </a:endParaRPr>
          </a:p>
          <a:p>
            <a:pPr marL="12700" marR="5080">
              <a:lnSpc>
                <a:spcPts val="2200"/>
              </a:lnSpc>
              <a:spcBef>
                <a:spcPts val="4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Showcase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new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experiences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all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sorts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500" spc="114" dirty="0">
                <a:solidFill>
                  <a:srgbClr val="4D4D4F"/>
                </a:solidFill>
                <a:latin typeface="Darwin-Light"/>
                <a:cs typeface="Darwin-Light"/>
              </a:rPr>
              <a:t> 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new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foods,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new</a:t>
            </a:r>
            <a:r>
              <a:rPr sz="1500" spc="22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cultures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new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ways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of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interacting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nature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are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all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great</a:t>
            </a:r>
            <a:r>
              <a:rPr sz="1500" spc="2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options.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58887" y="3924553"/>
            <a:ext cx="5504180" cy="9588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Is</a:t>
            </a:r>
            <a:r>
              <a:rPr sz="1800" b="1" spc="19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it</a:t>
            </a:r>
            <a:r>
              <a:rPr sz="1800" b="1" spc="19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55" dirty="0">
                <a:solidFill>
                  <a:srgbClr val="061456"/>
                </a:solidFill>
                <a:latin typeface="Darwin"/>
                <a:cs typeface="Darwin"/>
              </a:rPr>
              <a:t>challenging</a:t>
            </a:r>
            <a:r>
              <a:rPr sz="1800" b="1" spc="19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60" dirty="0">
                <a:solidFill>
                  <a:srgbClr val="061456"/>
                </a:solidFill>
                <a:latin typeface="Darwin"/>
                <a:cs typeface="Darwin"/>
              </a:rPr>
              <a:t>cruising</a:t>
            </a:r>
            <a:r>
              <a:rPr sz="1800" b="1" spc="19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45" dirty="0">
                <a:solidFill>
                  <a:srgbClr val="061456"/>
                </a:solidFill>
                <a:latin typeface="Darwin"/>
                <a:cs typeface="Darwin"/>
              </a:rPr>
              <a:t>conventions?</a:t>
            </a:r>
            <a:endParaRPr sz="1800">
              <a:latin typeface="Darwin"/>
              <a:cs typeface="Darwin"/>
            </a:endParaRPr>
          </a:p>
          <a:p>
            <a:pPr marL="12700" marR="5080">
              <a:lnSpc>
                <a:spcPct val="122300"/>
              </a:lnSpc>
              <a:spcBef>
                <a:spcPts val="14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This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cruise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—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make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that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claim,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have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back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it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35" dirty="0">
                <a:solidFill>
                  <a:srgbClr val="4D4D4F"/>
                </a:solidFill>
                <a:latin typeface="Darwin-Light"/>
                <a:cs typeface="Darwin-Light"/>
              </a:rPr>
              <a:t>up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500" spc="24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depicting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norm-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defying</a:t>
            </a:r>
            <a:r>
              <a:rPr sz="1500" spc="24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experiences.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58887" y="4985003"/>
            <a:ext cx="5553075" cy="9588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Does</a:t>
            </a:r>
            <a:r>
              <a:rPr sz="18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it</a:t>
            </a:r>
            <a:r>
              <a:rPr sz="18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present</a:t>
            </a:r>
            <a:r>
              <a:rPr sz="1800" b="1" spc="25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the</a:t>
            </a:r>
            <a:r>
              <a:rPr sz="18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55" dirty="0">
                <a:solidFill>
                  <a:srgbClr val="061456"/>
                </a:solidFill>
                <a:latin typeface="Darwin"/>
                <a:cs typeface="Darwin"/>
              </a:rPr>
              <a:t>destination</a:t>
            </a:r>
            <a:r>
              <a:rPr sz="1800" b="1" spc="25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in</a:t>
            </a:r>
            <a:r>
              <a:rPr sz="18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a</a:t>
            </a:r>
            <a:r>
              <a:rPr sz="1800" b="1" spc="25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55" dirty="0">
                <a:solidFill>
                  <a:srgbClr val="061456"/>
                </a:solidFill>
                <a:latin typeface="Darwin"/>
                <a:cs typeface="Darwin"/>
              </a:rPr>
              <a:t>surprising</a:t>
            </a:r>
            <a:r>
              <a:rPr sz="18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35" dirty="0">
                <a:solidFill>
                  <a:srgbClr val="061456"/>
                </a:solidFill>
                <a:latin typeface="Darwin"/>
                <a:cs typeface="Darwin"/>
              </a:rPr>
              <a:t>way?</a:t>
            </a:r>
            <a:endParaRPr sz="1800">
              <a:latin typeface="Darwin"/>
              <a:cs typeface="Darwin"/>
            </a:endParaRPr>
          </a:p>
          <a:p>
            <a:pPr marL="12700" marR="897890">
              <a:lnSpc>
                <a:spcPct val="122300"/>
              </a:lnSpc>
              <a:spcBef>
                <a:spcPts val="14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Come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Seek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is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all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about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surprising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people</a:t>
            </a:r>
            <a:r>
              <a:rPr sz="1500" spc="21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21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unique, unexpected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cultural</a:t>
            </a:r>
            <a:r>
              <a:rPr sz="1500" spc="2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adventures.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8887" y="6045453"/>
            <a:ext cx="5104130" cy="9842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Does</a:t>
            </a:r>
            <a:r>
              <a:rPr sz="1800" b="1" spc="20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it</a:t>
            </a:r>
            <a:r>
              <a:rPr sz="1800" b="1" spc="20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50" dirty="0">
                <a:solidFill>
                  <a:srgbClr val="061456"/>
                </a:solidFill>
                <a:latin typeface="Darwin"/>
                <a:cs typeface="Darwin"/>
              </a:rPr>
              <a:t>portray</a:t>
            </a:r>
            <a:r>
              <a:rPr sz="1800" b="1" spc="20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a</a:t>
            </a:r>
            <a:r>
              <a:rPr sz="1800" b="1" spc="20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45" dirty="0">
                <a:solidFill>
                  <a:srgbClr val="061456"/>
                </a:solidFill>
                <a:latin typeface="Darwin"/>
                <a:cs typeface="Darwin"/>
              </a:rPr>
              <a:t>journey</a:t>
            </a:r>
            <a:r>
              <a:rPr sz="1800" b="1" spc="204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55" dirty="0">
                <a:solidFill>
                  <a:srgbClr val="061456"/>
                </a:solidFill>
                <a:latin typeface="Darwin"/>
                <a:cs typeface="Darwin"/>
              </a:rPr>
              <a:t>within</a:t>
            </a:r>
            <a:r>
              <a:rPr sz="1800" b="1" spc="20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an</a:t>
            </a:r>
            <a:r>
              <a:rPr sz="1800" b="1" spc="20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45" dirty="0">
                <a:solidFill>
                  <a:srgbClr val="061456"/>
                </a:solidFill>
                <a:latin typeface="Darwin"/>
                <a:cs typeface="Darwin"/>
              </a:rPr>
              <a:t>experience?</a:t>
            </a:r>
            <a:endParaRPr sz="1800">
              <a:latin typeface="Darwin"/>
              <a:cs typeface="Darwin"/>
            </a:endParaRPr>
          </a:p>
          <a:p>
            <a:pPr marL="12700" marR="346075">
              <a:lnSpc>
                <a:spcPts val="2400"/>
              </a:lnSpc>
              <a:spcBef>
                <a:spcPts val="4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The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5" dirty="0">
                <a:solidFill>
                  <a:srgbClr val="4D4D4F"/>
                </a:solidFill>
                <a:latin typeface="Darwin-Light"/>
                <a:cs typeface="Darwin-Light"/>
              </a:rPr>
              <a:t>ideal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creative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brings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moments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life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by</a:t>
            </a:r>
            <a:r>
              <a:rPr sz="1500" spc="20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conveying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powerful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emotions,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like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5" dirty="0">
                <a:solidFill>
                  <a:srgbClr val="4D4D4F"/>
                </a:solidFill>
                <a:latin typeface="Darwin-Light"/>
                <a:cs typeface="Darwin-Light"/>
              </a:rPr>
              <a:t>anticipation,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bravery</a:t>
            </a:r>
            <a:r>
              <a:rPr sz="1500" spc="27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and</a:t>
            </a:r>
            <a:r>
              <a:rPr sz="1500" spc="27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20" dirty="0">
                <a:solidFill>
                  <a:srgbClr val="4D4D4F"/>
                </a:solidFill>
                <a:latin typeface="Darwin-Light"/>
                <a:cs typeface="Darwin-Light"/>
              </a:rPr>
              <a:t>joy.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58887" y="7131304"/>
            <a:ext cx="4889500" cy="9588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Does</a:t>
            </a:r>
            <a:r>
              <a:rPr sz="1800" b="1" spc="240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it</a:t>
            </a:r>
            <a:r>
              <a:rPr sz="18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speak</a:t>
            </a:r>
            <a:r>
              <a:rPr sz="18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to</a:t>
            </a:r>
            <a:r>
              <a:rPr sz="18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a</a:t>
            </a:r>
            <a:r>
              <a:rPr sz="18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45" dirty="0">
                <a:solidFill>
                  <a:srgbClr val="061456"/>
                </a:solidFill>
                <a:latin typeface="Darwin"/>
                <a:cs typeface="Darwin"/>
              </a:rPr>
              <a:t>diverse</a:t>
            </a:r>
            <a:r>
              <a:rPr sz="1800" b="1" spc="245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50" dirty="0">
                <a:solidFill>
                  <a:srgbClr val="061456"/>
                </a:solidFill>
                <a:latin typeface="Darwin"/>
                <a:cs typeface="Darwin"/>
              </a:rPr>
              <a:t>audience?</a:t>
            </a:r>
            <a:endParaRPr sz="1800">
              <a:latin typeface="Darwin"/>
              <a:cs typeface="Darwin"/>
            </a:endParaRPr>
          </a:p>
          <a:p>
            <a:pPr marL="12700" marR="5080">
              <a:lnSpc>
                <a:spcPct val="122300"/>
              </a:lnSpc>
              <a:spcBef>
                <a:spcPts val="14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Focus</a:t>
            </a:r>
            <a:r>
              <a:rPr sz="1500" spc="3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on</a:t>
            </a:r>
            <a:r>
              <a:rPr sz="1500" spc="3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featuring</a:t>
            </a:r>
            <a:r>
              <a:rPr sz="1500" spc="3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3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diverse</a:t>
            </a:r>
            <a:r>
              <a:rPr sz="1500" spc="39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representation,</a:t>
            </a:r>
            <a:r>
              <a:rPr sz="1500" spc="3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rather</a:t>
            </a:r>
            <a:r>
              <a:rPr sz="1500" spc="38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than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a</a:t>
            </a:r>
            <a:r>
              <a:rPr sz="1500" spc="11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single</a:t>
            </a:r>
            <a:r>
              <a:rPr sz="1500" spc="114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40" dirty="0">
                <a:solidFill>
                  <a:srgbClr val="4D4D4F"/>
                </a:solidFill>
                <a:latin typeface="Darwin-Light"/>
                <a:cs typeface="Darwin-Light"/>
              </a:rPr>
              <a:t>target.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8887" y="8191754"/>
            <a:ext cx="4777105" cy="9842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Is</a:t>
            </a:r>
            <a:r>
              <a:rPr sz="1800" b="1" spc="204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dirty="0">
                <a:solidFill>
                  <a:srgbClr val="061456"/>
                </a:solidFill>
                <a:latin typeface="Darwin"/>
                <a:cs typeface="Darwin"/>
              </a:rPr>
              <a:t>it</a:t>
            </a:r>
            <a:r>
              <a:rPr sz="1800" b="1" spc="204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50" dirty="0">
                <a:solidFill>
                  <a:srgbClr val="061456"/>
                </a:solidFill>
                <a:latin typeface="Darwin"/>
                <a:cs typeface="Darwin"/>
              </a:rPr>
              <a:t>portraying</a:t>
            </a:r>
            <a:r>
              <a:rPr sz="1800" b="1" spc="204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50" dirty="0">
                <a:solidFill>
                  <a:srgbClr val="061456"/>
                </a:solidFill>
                <a:latin typeface="Darwin"/>
                <a:cs typeface="Darwin"/>
              </a:rPr>
              <a:t>authentic</a:t>
            </a:r>
            <a:r>
              <a:rPr sz="1800" b="1" spc="204" dirty="0">
                <a:solidFill>
                  <a:srgbClr val="061456"/>
                </a:solidFill>
                <a:latin typeface="Darwin"/>
                <a:cs typeface="Darwin"/>
              </a:rPr>
              <a:t> </a:t>
            </a:r>
            <a:r>
              <a:rPr sz="1800" b="1" spc="45" dirty="0">
                <a:solidFill>
                  <a:srgbClr val="061456"/>
                </a:solidFill>
                <a:latin typeface="Darwin"/>
                <a:cs typeface="Darwin"/>
              </a:rPr>
              <a:t>moments?</a:t>
            </a:r>
            <a:endParaRPr sz="1800">
              <a:latin typeface="Darwin"/>
              <a:cs typeface="Darwin"/>
            </a:endParaRPr>
          </a:p>
          <a:p>
            <a:pPr marL="12700" marR="5080">
              <a:lnSpc>
                <a:spcPts val="2400"/>
              </a:lnSpc>
              <a:spcBef>
                <a:spcPts val="40"/>
              </a:spcBef>
            </a:pP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We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want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to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represent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real</a:t>
            </a:r>
            <a:r>
              <a:rPr sz="1500" spc="229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moments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with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real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people</a:t>
            </a:r>
            <a:r>
              <a:rPr sz="1500" spc="23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-50" dirty="0">
                <a:solidFill>
                  <a:srgbClr val="4D4D4F"/>
                </a:solidFill>
                <a:latin typeface="Darwin-Light"/>
                <a:cs typeface="Darwin-Light"/>
              </a:rPr>
              <a:t>—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not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anything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overly</a:t>
            </a:r>
            <a:r>
              <a:rPr sz="1500" spc="200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polished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dirty="0">
                <a:solidFill>
                  <a:srgbClr val="4D4D4F"/>
                </a:solidFill>
                <a:latin typeface="Darwin-Light"/>
                <a:cs typeface="Darwin-Light"/>
              </a:rPr>
              <a:t>or</a:t>
            </a:r>
            <a:r>
              <a:rPr sz="1500" spc="195" dirty="0">
                <a:solidFill>
                  <a:srgbClr val="4D4D4F"/>
                </a:solidFill>
                <a:latin typeface="Darwin-Light"/>
                <a:cs typeface="Darwin-Light"/>
              </a:rPr>
              <a:t> </a:t>
            </a:r>
            <a:r>
              <a:rPr sz="1500" spc="50" dirty="0">
                <a:solidFill>
                  <a:srgbClr val="4D4D4F"/>
                </a:solidFill>
                <a:latin typeface="Darwin-Light"/>
                <a:cs typeface="Darwin-Light"/>
              </a:rPr>
              <a:t>staged.</a:t>
            </a:r>
            <a:endParaRPr sz="1500">
              <a:latin typeface="Darwin-Light"/>
              <a:cs typeface="Darwin-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261581" y="2603498"/>
            <a:ext cx="4482465" cy="482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933450" algn="l"/>
              </a:tabLst>
            </a:pP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B </a:t>
            </a:r>
            <a:r>
              <a:rPr sz="5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	R E W</a:t>
            </a:r>
            <a:r>
              <a:rPr sz="5000" spc="-35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A R D I N </a:t>
            </a:r>
            <a:r>
              <a:rPr sz="5000" spc="-50" dirty="0">
                <a:solidFill>
                  <a:srgbClr val="FFFFFF"/>
                </a:solidFill>
                <a:latin typeface="Kapra Regular"/>
                <a:cs typeface="Kapra Regular"/>
              </a:rPr>
              <a:t>G</a:t>
            </a:r>
            <a:endParaRPr sz="5000">
              <a:latin typeface="Kapra Regular"/>
              <a:cs typeface="Kapra Regular"/>
            </a:endParaRPr>
          </a:p>
          <a:p>
            <a:pPr marL="52705" marR="45085" algn="ctr">
              <a:lnSpc>
                <a:spcPts val="10600"/>
              </a:lnSpc>
              <a:spcBef>
                <a:spcPts val="1120"/>
              </a:spcBef>
              <a:tabLst>
                <a:tab pos="986155" algn="l"/>
              </a:tabLst>
            </a:pP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B </a:t>
            </a:r>
            <a:r>
              <a:rPr sz="5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	I N T E R</a:t>
            </a:r>
            <a:r>
              <a:rPr sz="5000" spc="-5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A</a:t>
            </a:r>
            <a:r>
              <a:rPr sz="5000" spc="-10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5000" spc="-10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T I V </a:t>
            </a:r>
            <a:r>
              <a:rPr sz="5000" spc="-50" dirty="0">
                <a:solidFill>
                  <a:srgbClr val="FFFFFF"/>
                </a:solidFill>
                <a:latin typeface="Kapra Regular"/>
                <a:cs typeface="Kapra Regular"/>
              </a:rPr>
              <a:t>E </a:t>
            </a: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B </a:t>
            </a:r>
            <a:r>
              <a:rPr sz="5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	I N T R I G U I N </a:t>
            </a:r>
            <a:r>
              <a:rPr sz="5000" spc="-50" dirty="0">
                <a:solidFill>
                  <a:srgbClr val="FFFFFF"/>
                </a:solidFill>
                <a:latin typeface="Kapra Regular"/>
                <a:cs typeface="Kapra Regular"/>
              </a:rPr>
              <a:t>G</a:t>
            </a:r>
            <a:endParaRPr sz="5000">
              <a:latin typeface="Kapra Regular"/>
              <a:cs typeface="Kapra Regular"/>
            </a:endParaRPr>
          </a:p>
          <a:p>
            <a:pPr algn="ctr">
              <a:lnSpc>
                <a:spcPct val="100000"/>
              </a:lnSpc>
              <a:spcBef>
                <a:spcPts val="3479"/>
              </a:spcBef>
              <a:tabLst>
                <a:tab pos="933450" algn="l"/>
              </a:tabLst>
            </a:pP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B </a:t>
            </a:r>
            <a:r>
              <a:rPr sz="5000" spc="-50" dirty="0">
                <a:solidFill>
                  <a:srgbClr val="FFFFFF"/>
                </a:solidFill>
                <a:latin typeface="Kapra Regular"/>
                <a:cs typeface="Kapra Regular"/>
              </a:rPr>
              <a:t>E</a:t>
            </a: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	E</a:t>
            </a:r>
            <a:r>
              <a:rPr sz="5000" spc="-10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5000" dirty="0">
                <a:solidFill>
                  <a:srgbClr val="FFFFFF"/>
                </a:solidFill>
                <a:latin typeface="Kapra Regular"/>
                <a:cs typeface="Kapra Regular"/>
              </a:rPr>
              <a:t>Y E - O P E N I N </a:t>
            </a:r>
            <a:r>
              <a:rPr sz="5000" spc="-50" dirty="0">
                <a:solidFill>
                  <a:srgbClr val="FFFFFF"/>
                </a:solidFill>
                <a:latin typeface="Kapra Regular"/>
                <a:cs typeface="Kapra Regular"/>
              </a:rPr>
              <a:t>G</a:t>
            </a:r>
            <a:endParaRPr sz="5000">
              <a:latin typeface="Kapra Regular"/>
              <a:cs typeface="Kapra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478276" y="453390"/>
            <a:ext cx="16217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Labadee</a:t>
            </a:r>
            <a:r>
              <a:rPr sz="675" baseline="30864" dirty="0">
                <a:solidFill>
                  <a:srgbClr val="061456"/>
                </a:solidFill>
                <a:latin typeface="Arial"/>
                <a:cs typeface="Arial"/>
              </a:rPr>
              <a:t>®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,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Haiti</a:t>
            </a:r>
            <a:r>
              <a:rPr sz="800" spc="229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|</a:t>
            </a:r>
            <a:r>
              <a:rPr sz="800" spc="23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61456"/>
                </a:solidFill>
                <a:latin typeface="Arial"/>
                <a:cs typeface="Arial"/>
              </a:rPr>
              <a:t>Asset</a:t>
            </a:r>
            <a:r>
              <a:rPr sz="800" spc="15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061456"/>
                </a:solidFill>
                <a:latin typeface="Arial"/>
                <a:cs typeface="Arial"/>
              </a:rPr>
              <a:t>ID</a:t>
            </a:r>
            <a:r>
              <a:rPr sz="800" spc="20" dirty="0">
                <a:solidFill>
                  <a:srgbClr val="06145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061456"/>
                </a:solidFill>
                <a:latin typeface="Arial"/>
                <a:cs typeface="Arial"/>
              </a:rPr>
              <a:t>38887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25" name="object 25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8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544800" cy="10058400"/>
            <a:chOff x="0" y="0"/>
            <a:chExt cx="155448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AFD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772400" y="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A2B4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7240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004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029200"/>
              <a:ext cx="7772400" cy="5029200"/>
            </a:xfrm>
            <a:custGeom>
              <a:avLst/>
              <a:gdLst/>
              <a:ahLst/>
              <a:cxnLst/>
              <a:rect l="l" t="t" r="r" b="b"/>
              <a:pathLst>
                <a:path w="7772400" h="5029200">
                  <a:moveTo>
                    <a:pt x="7772400" y="0"/>
                  </a:moveTo>
                  <a:lnTo>
                    <a:pt x="0" y="0"/>
                  </a:lnTo>
                  <a:lnTo>
                    <a:pt x="0" y="5029200"/>
                  </a:lnTo>
                  <a:lnTo>
                    <a:pt x="7772400" y="50292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409F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0020" y="160020"/>
              <a:ext cx="15224760" cy="9738360"/>
            </a:xfrm>
            <a:custGeom>
              <a:avLst/>
              <a:gdLst/>
              <a:ahLst/>
              <a:cxnLst/>
              <a:rect l="l" t="t" r="r" b="b"/>
              <a:pathLst>
                <a:path w="15224760" h="9738360">
                  <a:moveTo>
                    <a:pt x="15224760" y="0"/>
                  </a:moveTo>
                  <a:lnTo>
                    <a:pt x="0" y="0"/>
                  </a:lnTo>
                  <a:lnTo>
                    <a:pt x="0" y="9738360"/>
                  </a:lnTo>
                  <a:lnTo>
                    <a:pt x="15224760" y="9738360"/>
                  </a:lnTo>
                  <a:lnTo>
                    <a:pt x="15224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20040" y="320040"/>
            <a:ext cx="14904719" cy="9418320"/>
          </a:xfrm>
          <a:custGeom>
            <a:avLst/>
            <a:gdLst/>
            <a:ahLst/>
            <a:cxnLst/>
            <a:rect l="l" t="t" r="r" b="b"/>
            <a:pathLst>
              <a:path w="14904719" h="9418320">
                <a:moveTo>
                  <a:pt x="14904719" y="0"/>
                </a:moveTo>
                <a:lnTo>
                  <a:pt x="0" y="0"/>
                </a:lnTo>
                <a:lnTo>
                  <a:pt x="0" y="9418320"/>
                </a:lnTo>
                <a:lnTo>
                  <a:pt x="14904719" y="9418320"/>
                </a:lnTo>
                <a:lnTo>
                  <a:pt x="14904719" y="0"/>
                </a:lnTo>
                <a:close/>
              </a:path>
            </a:pathLst>
          </a:custGeom>
          <a:solidFill>
            <a:srgbClr val="409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62940" y="605790"/>
            <a:ext cx="2533015" cy="4318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0"/>
              </a:spcBef>
            </a:pPr>
            <a:r>
              <a:rPr sz="1000" spc="-16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000" spc="4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10" dirty="0">
                <a:solidFill>
                  <a:srgbClr val="FFFFFF"/>
                </a:solidFill>
                <a:latin typeface="Arial"/>
                <a:cs typeface="Arial"/>
              </a:rPr>
              <a:t>ARIBBEAN</a:t>
            </a:r>
            <a:r>
              <a:rPr sz="1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25" spc="-75" baseline="35353" dirty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825" baseline="35353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000" spc="85" dirty="0">
                <a:solidFill>
                  <a:srgbClr val="FFFFFF"/>
                </a:solidFill>
                <a:latin typeface="Arial"/>
                <a:cs typeface="Arial"/>
              </a:rPr>
              <a:t>GUIDELINES 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67786" y="3586872"/>
            <a:ext cx="9209405" cy="18510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  <a:tabLst>
                <a:tab pos="384175" algn="l"/>
                <a:tab pos="741680" algn="l"/>
                <a:tab pos="1096010" algn="l"/>
                <a:tab pos="1450340" algn="l"/>
                <a:tab pos="1703070" algn="l"/>
                <a:tab pos="2098675" algn="l"/>
                <a:tab pos="2745105" algn="l"/>
                <a:tab pos="3143885" algn="l"/>
                <a:tab pos="3508375" algn="l"/>
                <a:tab pos="3999229" algn="l"/>
              </a:tabLst>
            </a:pP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S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E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C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60" dirty="0">
                <a:solidFill>
                  <a:srgbClr val="FFFFFF"/>
                </a:solidFill>
                <a:latin typeface="Darwin"/>
                <a:cs typeface="Darwin"/>
              </a:rPr>
              <a:t>T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I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N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o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.</a:t>
            </a:r>
            <a:r>
              <a:rPr sz="3050" b="1" dirty="0">
                <a:solidFill>
                  <a:srgbClr val="FFFFFF"/>
                </a:solidFill>
                <a:latin typeface="Darwin"/>
                <a:cs typeface="Darwin"/>
              </a:rPr>
              <a:t>	</a:t>
            </a:r>
            <a:r>
              <a:rPr sz="3050" b="1" spc="-50" dirty="0">
                <a:solidFill>
                  <a:srgbClr val="FFFFFF"/>
                </a:solidFill>
                <a:latin typeface="Darwin"/>
                <a:cs typeface="Darwin"/>
              </a:rPr>
              <a:t>3</a:t>
            </a:r>
            <a:endParaRPr sz="3050">
              <a:latin typeface="Darwin"/>
              <a:cs typeface="Darwin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pos="4924425" algn="l"/>
              </a:tabLst>
            </a:pP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C</a:t>
            </a:r>
            <a:r>
              <a:rPr sz="8100" spc="-16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A M P</a:t>
            </a:r>
            <a:r>
              <a:rPr sz="8100" spc="-405" dirty="0">
                <a:solidFill>
                  <a:srgbClr val="FFFFFF"/>
                </a:solidFill>
                <a:latin typeface="Kapra Regular"/>
                <a:cs typeface="Kapra Regular"/>
              </a:rPr>
              <a:t> 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A I G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N</a:t>
            </a:r>
            <a:r>
              <a:rPr sz="8100" dirty="0">
                <a:solidFill>
                  <a:srgbClr val="FFFFFF"/>
                </a:solidFill>
                <a:latin typeface="Kapra Regular"/>
                <a:cs typeface="Kapra Regular"/>
              </a:rPr>
              <a:t>	E L E M E N T </a:t>
            </a:r>
            <a:r>
              <a:rPr sz="8100" spc="-50" dirty="0">
                <a:solidFill>
                  <a:srgbClr val="FFFFFF"/>
                </a:solidFill>
                <a:latin typeface="Kapra Regular"/>
                <a:cs typeface="Kapra Regular"/>
              </a:rPr>
              <a:t>S</a:t>
            </a:r>
            <a:endParaRPr sz="8100">
              <a:latin typeface="Kapra Regular"/>
              <a:cs typeface="Kapra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594172" y="8803375"/>
            <a:ext cx="269240" cy="374650"/>
            <a:chOff x="14594172" y="8803375"/>
            <a:chExt cx="269240" cy="374650"/>
          </a:xfrm>
        </p:grpSpPr>
        <p:sp>
          <p:nvSpPr>
            <p:cNvPr id="12" name="object 12"/>
            <p:cNvSpPr/>
            <p:nvPr/>
          </p:nvSpPr>
          <p:spPr>
            <a:xfrm>
              <a:off x="14597538" y="9111316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597538" y="9155512"/>
              <a:ext cx="262890" cy="19050"/>
            </a:xfrm>
            <a:custGeom>
              <a:avLst/>
              <a:gdLst/>
              <a:ahLst/>
              <a:cxnLst/>
              <a:rect l="l" t="t" r="r" b="b"/>
              <a:pathLst>
                <a:path w="262890" h="19050">
                  <a:moveTo>
                    <a:pt x="262318" y="9315"/>
                  </a:moveTo>
                  <a:lnTo>
                    <a:pt x="247459" y="16302"/>
                  </a:lnTo>
                  <a:lnTo>
                    <a:pt x="229527" y="18630"/>
                  </a:lnTo>
                  <a:lnTo>
                    <a:pt x="211594" y="16302"/>
                  </a:lnTo>
                  <a:lnTo>
                    <a:pt x="196735" y="9315"/>
                  </a:lnTo>
                  <a:lnTo>
                    <a:pt x="181878" y="2328"/>
                  </a:lnTo>
                  <a:lnTo>
                    <a:pt x="163949" y="0"/>
                  </a:lnTo>
                  <a:lnTo>
                    <a:pt x="146016" y="2328"/>
                  </a:lnTo>
                  <a:lnTo>
                    <a:pt x="131152" y="9315"/>
                  </a:lnTo>
                  <a:lnTo>
                    <a:pt x="116301" y="16302"/>
                  </a:lnTo>
                  <a:lnTo>
                    <a:pt x="98372" y="18630"/>
                  </a:lnTo>
                  <a:lnTo>
                    <a:pt x="80441" y="16302"/>
                  </a:lnTo>
                  <a:lnTo>
                    <a:pt x="65582" y="9315"/>
                  </a:lnTo>
                  <a:lnTo>
                    <a:pt x="50724" y="2328"/>
                  </a:lnTo>
                  <a:lnTo>
                    <a:pt x="32791" y="0"/>
                  </a:lnTo>
                  <a:lnTo>
                    <a:pt x="14858" y="2328"/>
                  </a:lnTo>
                  <a:lnTo>
                    <a:pt x="0" y="9315"/>
                  </a:lnTo>
                </a:path>
              </a:pathLst>
            </a:custGeom>
            <a:ln w="67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9209" y="8803375"/>
              <a:ext cx="198119" cy="21984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-25" dirty="0"/>
              <a:t>9</a:t>
            </a:fld>
            <a:r>
              <a:rPr dirty="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13683</Words>
  <Application>Microsoft Macintosh PowerPoint</Application>
  <PresentationFormat>Custom</PresentationFormat>
  <Paragraphs>1977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3" baseType="lpstr">
      <vt:lpstr>Arial Unicode MS</vt:lpstr>
      <vt:lpstr>Arial</vt:lpstr>
      <vt:lpstr>Darwin</vt:lpstr>
      <vt:lpstr>Darwin-Black</vt:lpstr>
      <vt:lpstr>Darwin-BlackItalic</vt:lpstr>
      <vt:lpstr>Darwin-BoldItalic</vt:lpstr>
      <vt:lpstr>Darwin-Light</vt:lpstr>
      <vt:lpstr>Darwin-LightItalic</vt:lpstr>
      <vt:lpstr>GothamCondensed-Book</vt:lpstr>
      <vt:lpstr>Helvetica</vt:lpstr>
      <vt:lpstr>Kapra Regular</vt:lpstr>
      <vt:lpstr>Symbol</vt:lpstr>
      <vt:lpstr>Times New Roman</vt:lpstr>
      <vt:lpstr>Office Theme</vt:lpstr>
      <vt:lpstr>PowerPoint Presentation</vt:lpstr>
      <vt:lpstr>I N D E X</vt:lpstr>
      <vt:lpstr>PowerPoint Presentation</vt:lpstr>
      <vt:lpstr>O U R M I S S I O N :</vt:lpstr>
      <vt:lpstr>O U R T A R G E T : S E E K E R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 R A N D C O P Y E X A M P L E S</vt:lpstr>
      <vt:lpstr>R E T A I L C O P Y E X A M P L E S</vt:lpstr>
      <vt:lpstr>T R A D E F A C I N G C O P Y E X A M P L E S</vt:lpstr>
      <vt:lpstr>T H E T O P I C O F C T A s</vt:lpstr>
      <vt:lpstr>PowerPoint Presentation</vt:lpstr>
      <vt:lpstr>PowerPoint Presentation</vt:lpstr>
      <vt:lpstr>O N L I N E D I G I T A L L I B R A R Y</vt:lpstr>
      <vt:lpstr>PowerPoint Presentation</vt:lpstr>
      <vt:lpstr>PowerPoint Presentation</vt:lpstr>
      <vt:lpstr>C O L O R P A L E T T E Print </vt:lpstr>
      <vt:lpstr>C O L O R P A L E T T E Web</vt:lpstr>
      <vt:lpstr>PowerPoint Presentation</vt:lpstr>
      <vt:lpstr>T Y P O G R A P H Y</vt:lpstr>
      <vt:lpstr>PowerPoint Presentation</vt:lpstr>
      <vt:lpstr>F U L L B O R D E R U S A G E</vt:lpstr>
      <vt:lpstr>PowerPoint Presentation</vt:lpstr>
      <vt:lpstr>Q U A R T E R B O R D E R A N D C O L O R B L O C K U S A G 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U R B R A N D N A M E</vt:lpstr>
      <vt:lpstr>H O W T O A P P L Y T R A D E M A R K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 C O L A D E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 A R T N E R V I S U A L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Lauren Zaldua</cp:lastModifiedBy>
  <cp:revision>1</cp:revision>
  <dcterms:created xsi:type="dcterms:W3CDTF">2023-01-18T15:10:02Z</dcterms:created>
  <dcterms:modified xsi:type="dcterms:W3CDTF">2023-01-18T15:10:12Z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2019-09-10T00:00:00Z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2023-01-18T00:00:00Z</vt:filetime>
  </property>
  <property fmtid="{D5CDD505-2E9C-101B-9397-08002B2CF9AE}" pid="5" name="Producer">
    <vt:lpwstr>Adobe PDF Library 15.0</vt:lpwstr>
  </property>
  <property fmtid="{D5CDD505-2E9C-101B-9397-08002B2CF9AE}" pid="6" name="MSIP_Label_c4c5805f-d305-46e8-89c7-07ed0d88c99b_Enabled">
    <vt:lpwstr>true</vt:lpwstr>
  </property>
  <property fmtid="{D5CDD505-2E9C-101B-9397-08002B2CF9AE}" pid="7" name="MSIP_Label_c4c5805f-d305-46e8-89c7-07ed0d88c99b_SetDate">
    <vt:lpwstr>2023-01-18T15:10:11Z</vt:lpwstr>
  </property>
  <property fmtid="{D5CDD505-2E9C-101B-9397-08002B2CF9AE}" pid="8" name="MSIP_Label_c4c5805f-d305-46e8-89c7-07ed0d88c99b_Method">
    <vt:lpwstr>Standard</vt:lpwstr>
  </property>
  <property fmtid="{D5CDD505-2E9C-101B-9397-08002B2CF9AE}" pid="9" name="MSIP_Label_c4c5805f-d305-46e8-89c7-07ed0d88c99b_Name">
    <vt:lpwstr>General</vt:lpwstr>
  </property>
  <property fmtid="{D5CDD505-2E9C-101B-9397-08002B2CF9AE}" pid="10" name="MSIP_Label_c4c5805f-d305-46e8-89c7-07ed0d88c99b_SiteId">
    <vt:lpwstr>1caa43b8-bf09-48b6-9b3c-bd5a56fec019</vt:lpwstr>
  </property>
  <property fmtid="{D5CDD505-2E9C-101B-9397-08002B2CF9AE}" pid="11" name="MSIP_Label_c4c5805f-d305-46e8-89c7-07ed0d88c99b_ActionId">
    <vt:lpwstr>a0276a03-7fe1-4ae4-809d-78815c6242ad</vt:lpwstr>
  </property>
  <property fmtid="{D5CDD505-2E9C-101B-9397-08002B2CF9AE}" pid="12" name="MSIP_Label_c4c5805f-d305-46e8-89c7-07ed0d88c99b_ContentBits">
    <vt:lpwstr>0</vt:lpwstr>
  </property>
</Properties>
</file>